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50" autoAdjust="0"/>
    <p:restoredTop sz="94660"/>
  </p:normalViewPr>
  <p:slideViewPr>
    <p:cSldViewPr>
      <p:cViewPr varScale="1">
        <p:scale>
          <a:sx n="122" d="100"/>
          <a:sy n="122" d="100"/>
        </p:scale>
        <p:origin x="-1230" y="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241C6-D108-47F5-8C08-CFA0C906A0F9}" type="datetimeFigureOut">
              <a:rPr lang="tr-TR" smtClean="0"/>
              <a:pPr/>
              <a:t>26.07.2016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8C308-57C7-40C2-9559-434F17ECAF55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390990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C308-57C7-40C2-9559-434F17ECAF55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790521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C308-57C7-40C2-9559-434F17ECAF55}" type="slidenum">
              <a:rPr lang="tr-TR" smtClean="0"/>
              <a:pPr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30495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2012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8C308-57C7-40C2-9559-434F17ECAF55}" type="slidenum">
              <a:rPr lang="tr-TR" smtClean="0"/>
              <a:pPr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737493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Breast</a:t>
            </a:r>
          </a:p>
          <a:p>
            <a:r>
              <a:rPr lang="en-US" dirty="0" smtClean="0"/>
              <a:t>Endometrial</a:t>
            </a:r>
          </a:p>
          <a:p>
            <a:r>
              <a:rPr lang="en-US" dirty="0" smtClean="0"/>
              <a:t>Thyroid</a:t>
            </a:r>
          </a:p>
          <a:p>
            <a:r>
              <a:rPr lang="en-US" dirty="0" smtClean="0"/>
              <a:t>Colorectal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40781"/>
            <a:ext cx="8229600" cy="424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89612"/>
            <a:ext cx="8229600" cy="2747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Age-related penetrance curves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497" y="1600200"/>
            <a:ext cx="640100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974046"/>
          <a:ext cx="8229601" cy="18187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6840"/>
                <a:gridCol w="602166"/>
                <a:gridCol w="577076"/>
                <a:gridCol w="577076"/>
                <a:gridCol w="464170"/>
                <a:gridCol w="652346"/>
                <a:gridCol w="702527"/>
                <a:gridCol w="853068"/>
                <a:gridCol w="602166"/>
                <a:gridCol w="602166"/>
              </a:tblGrid>
              <a:tr h="4610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 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08" marR="4390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Year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08" marR="439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Sample Size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08" marR="439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Breast Female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08" marR="439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Breast Male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08" marR="439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Colorectal Female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08" marR="439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Colorectal Male 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08" marR="439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Endometrial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08" marR="439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Thyroid Female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08" marR="439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Thyroid Male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08" marR="43908" marT="0" marB="0" anchor="ctr"/>
                </a:tc>
              </a:tr>
              <a:tr h="4511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 smtClean="0"/>
                        <a:t>High cumulative risks of cancer in patients with PTEN hamartoma tumour syndrome</a:t>
                      </a:r>
                      <a:endParaRPr lang="tr-TR" sz="1100" dirty="0" smtClean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08" marR="4390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2013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08" marR="439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 smtClean="0">
                          <a:effectLst/>
                        </a:rPr>
                        <a:t>1</a:t>
                      </a:r>
                      <a:r>
                        <a:rPr lang="en-US" sz="1100" dirty="0" smtClean="0">
                          <a:effectLst/>
                        </a:rPr>
                        <a:t>54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08" marR="439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+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08" marR="439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-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08" marR="439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+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08" marR="439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+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08" marR="439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+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08" marR="439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+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08" marR="439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+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08" marR="43908" marT="0" marB="0" anchor="ctr"/>
                </a:tc>
              </a:tr>
              <a:tr h="3763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 smtClean="0">
                          <a:effectLst/>
                        </a:rPr>
                        <a:t>Cancer risk and genotype–phenotype correlations in PTEN hamartoma tumor syndrome</a:t>
                      </a:r>
                      <a:endParaRPr lang="tr-TR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08" marR="4390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2013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08" marR="439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 smtClean="0">
                          <a:effectLst/>
                        </a:rPr>
                        <a:t>1</a:t>
                      </a:r>
                      <a:r>
                        <a:rPr lang="en-US" sz="1100" dirty="0" smtClean="0">
                          <a:effectLst/>
                        </a:rPr>
                        <a:t>80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08" marR="439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+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08" marR="439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-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08" marR="439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+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08" marR="439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+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08" marR="439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+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08" marR="439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+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08" marR="439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+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08" marR="43908" marT="0" marB="0" anchor="ctr"/>
                </a:tc>
              </a:tr>
              <a:tr h="3763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Lifetime Cancer Risks in Individuals with Germline PTEN Mutations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08" marR="43908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2012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08" marR="439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368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08" marR="43908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No </a:t>
                      </a:r>
                      <a:r>
                        <a:rPr lang="tr-TR" sz="1100" dirty="0" smtClean="0">
                          <a:effectLst/>
                        </a:rPr>
                        <a:t>s</a:t>
                      </a:r>
                      <a:r>
                        <a:rPr lang="en-US" sz="1100" dirty="0" smtClean="0">
                          <a:effectLst/>
                        </a:rPr>
                        <a:t>e</a:t>
                      </a:r>
                      <a:r>
                        <a:rPr lang="tr-TR" sz="1100" dirty="0" smtClean="0">
                          <a:effectLst/>
                        </a:rPr>
                        <a:t>perate </a:t>
                      </a:r>
                      <a:r>
                        <a:rPr lang="tr-TR" sz="1100" dirty="0">
                          <a:effectLst/>
                        </a:rPr>
                        <a:t>risk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08" marR="43908" marT="0" marB="0" anchor="ctr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No </a:t>
                      </a:r>
                      <a:r>
                        <a:rPr lang="tr-TR" sz="1100" dirty="0" smtClean="0">
                          <a:effectLst/>
                        </a:rPr>
                        <a:t>s</a:t>
                      </a:r>
                      <a:r>
                        <a:rPr lang="en-US" sz="1100" dirty="0" smtClean="0">
                          <a:effectLst/>
                        </a:rPr>
                        <a:t>e</a:t>
                      </a:r>
                      <a:r>
                        <a:rPr lang="tr-TR" sz="1100" dirty="0" smtClean="0">
                          <a:effectLst/>
                        </a:rPr>
                        <a:t>perate </a:t>
                      </a:r>
                      <a:r>
                        <a:rPr lang="tr-TR" sz="1100" dirty="0">
                          <a:effectLst/>
                        </a:rPr>
                        <a:t>risk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08" marR="43908" marT="0" marB="0" anchor="ctr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+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08" marR="43908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No </a:t>
                      </a:r>
                      <a:r>
                        <a:rPr lang="tr-TR" sz="1100" dirty="0" smtClean="0">
                          <a:effectLst/>
                        </a:rPr>
                        <a:t>s</a:t>
                      </a:r>
                      <a:r>
                        <a:rPr lang="en-US" sz="1100" dirty="0" smtClean="0">
                          <a:effectLst/>
                        </a:rPr>
                        <a:t>e</a:t>
                      </a:r>
                      <a:r>
                        <a:rPr lang="tr-TR" sz="1100" dirty="0" smtClean="0">
                          <a:effectLst/>
                        </a:rPr>
                        <a:t>perate </a:t>
                      </a:r>
                      <a:r>
                        <a:rPr lang="tr-TR" sz="1100" dirty="0">
                          <a:effectLst/>
                        </a:rPr>
                        <a:t>risk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08" marR="43908" marT="0" marB="0" anchor="ctr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3003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For Breast and Endometrial cancer: </a:t>
            </a:r>
            <a:r>
              <a:rPr lang="tr-TR" dirty="0"/>
              <a:t>Lifetime Cancer Risks in Individuals with Germline PTEN Mutations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 smtClean="0"/>
          </a:p>
          <a:p>
            <a:r>
              <a:rPr lang="tr-TR" dirty="0" smtClean="0"/>
              <a:t>For Colorectal and Thyroid: </a:t>
            </a:r>
            <a:r>
              <a:rPr lang="tr-TR" dirty="0"/>
              <a:t>Cancer risk and genotype–phenotype correlations in PTEN hamartoma tumor </a:t>
            </a:r>
            <a:r>
              <a:rPr lang="tr-TR" dirty="0" smtClean="0"/>
              <a:t>syndrome (</a:t>
            </a:r>
            <a:r>
              <a:rPr lang="tr-TR" dirty="0" smtClean="0"/>
              <a:t>Because</a:t>
            </a:r>
            <a:r>
              <a:rPr lang="en-US" smtClean="0"/>
              <a:t> of</a:t>
            </a:r>
            <a:r>
              <a:rPr lang="tr-TR" smtClean="0"/>
              <a:t> </a:t>
            </a:r>
            <a:r>
              <a:rPr lang="tr-TR" dirty="0" smtClean="0"/>
              <a:t>Gender choice)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47774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91641"/>
            <a:ext cx="8229600" cy="2943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1"/>
            <a:ext cx="4038600" cy="401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676400"/>
            <a:ext cx="390542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4327" y="1600200"/>
            <a:ext cx="461534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100404"/>
            <a:ext cx="8229600" cy="1525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238103"/>
            <a:ext cx="8229600" cy="3250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1600200"/>
            <a:ext cx="427763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600200"/>
            <a:ext cx="4018700" cy="274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100" y="249859"/>
            <a:ext cx="6019800" cy="6227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331105"/>
            <a:ext cx="8229600" cy="3064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135</Words>
  <Application>Microsoft Office PowerPoint</Application>
  <PresentationFormat>On-screen Show (4:3)</PresentationFormat>
  <Paragraphs>52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PTEN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Age-related penetrance curves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PTEN</dc:title>
  <dc:creator>Acar, Ahmet</dc:creator>
  <cp:lastModifiedBy>Partners Information Systems</cp:lastModifiedBy>
  <cp:revision>23</cp:revision>
  <dcterms:created xsi:type="dcterms:W3CDTF">2006-08-16T00:00:00Z</dcterms:created>
  <dcterms:modified xsi:type="dcterms:W3CDTF">2016-07-26T13:43:05Z</dcterms:modified>
</cp:coreProperties>
</file>