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46A1B-B799-413F-8861-F1AC76401A4C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5A1E9-D7F3-4844-8579-D02C0FAF5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14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</a:t>
            </a:r>
            <a:r>
              <a:rPr lang="en-US" baseline="0" dirty="0" smtClean="0"/>
              <a:t> is no meta-analysis.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5A1E9-D7F3-4844-8579-D02C0FAF553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16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2012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5A1E9-D7F3-4844-8579-D02C0FAF553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64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RAD51C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Ovarian Cancer</a:t>
            </a:r>
          </a:p>
          <a:p>
            <a:r>
              <a:rPr lang="en-US" dirty="0" smtClean="0"/>
              <a:t>Breast Cancer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04800"/>
            <a:ext cx="8077200" cy="645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Ovarian Cancer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896488"/>
            <a:ext cx="8229600" cy="3933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5399" y="1600200"/>
            <a:ext cx="591320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0275" y="1676400"/>
            <a:ext cx="474345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3809206"/>
            <a:ext cx="47815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05000"/>
            <a:ext cx="8229600" cy="1640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524000"/>
            <a:ext cx="2895600" cy="4681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1524000"/>
            <a:ext cx="2953566" cy="304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01660"/>
            <a:ext cx="8229600" cy="3923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99125"/>
            <a:ext cx="8229600" cy="352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15</Words>
  <Application>Microsoft Office PowerPoint</Application>
  <PresentationFormat>On-screen Show (4:3)</PresentationFormat>
  <Paragraphs>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RAD51C</vt:lpstr>
      <vt:lpstr>Ovarian Cancer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RAD51C</dc:title>
  <dc:creator>Acar, Ahmet</dc:creator>
  <cp:lastModifiedBy>cr162541</cp:lastModifiedBy>
  <cp:revision>29</cp:revision>
  <dcterms:created xsi:type="dcterms:W3CDTF">2006-08-16T00:00:00Z</dcterms:created>
  <dcterms:modified xsi:type="dcterms:W3CDTF">2016-07-19T17:54:13Z</dcterms:modified>
</cp:coreProperties>
</file>