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950-D128-124F-A149-829C0B48C7E3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4C70-7C8F-D34D-A700-A9709B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0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950-D128-124F-A149-829C0B48C7E3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4C70-7C8F-D34D-A700-A9709B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950-D128-124F-A149-829C0B48C7E3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4C70-7C8F-D34D-A700-A9709B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2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950-D128-124F-A149-829C0B48C7E3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4C70-7C8F-D34D-A700-A9709B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3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950-D128-124F-A149-829C0B48C7E3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4C70-7C8F-D34D-A700-A9709B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950-D128-124F-A149-829C0B48C7E3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4C70-7C8F-D34D-A700-A9709B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8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950-D128-124F-A149-829C0B48C7E3}" type="datetimeFigureOut">
              <a:rPr lang="en-US" smtClean="0"/>
              <a:t>8/16/16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4C70-7C8F-D34D-A700-A9709B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6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950-D128-124F-A149-829C0B48C7E3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4C70-7C8F-D34D-A700-A9709B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950-D128-124F-A149-829C0B48C7E3}" type="datetimeFigureOut">
              <a:rPr lang="en-US" smtClean="0"/>
              <a:t>8/16/16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4C70-7C8F-D34D-A700-A9709B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7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950-D128-124F-A149-829C0B48C7E3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4C70-7C8F-D34D-A700-A9709B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7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950-D128-124F-A149-829C0B48C7E3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4C70-7C8F-D34D-A700-A9709B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A950-D128-124F-A149-829C0B48C7E3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4C70-7C8F-D34D-A700-A9709B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RAD51D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65" y="1905625"/>
            <a:ext cx="8229600" cy="4525963"/>
          </a:xfrm>
        </p:spPr>
        <p:txBody>
          <a:bodyPr/>
          <a:lstStyle/>
          <a:p>
            <a:r>
              <a:rPr lang="en-US" dirty="0" smtClean="0"/>
              <a:t>Ovarian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3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02 at 10.21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1767"/>
            <a:ext cx="9144000" cy="30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3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02 at 10.22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9" y="776654"/>
            <a:ext cx="5773615" cy="49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8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02 at 10.22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131"/>
            <a:ext cx="4673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6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good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5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</Words>
  <Application>Microsoft Macintosh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RAD51D </vt:lpstr>
      <vt:lpstr>PowerPoint Presentation</vt:lpstr>
      <vt:lpstr>PowerPoint Presentation</vt:lpstr>
      <vt:lpstr>PowerPoint Presentation</vt:lpstr>
      <vt:lpstr>PowerPoint Presentation</vt:lpstr>
      <vt:lpstr>Breast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RAD51D </dc:title>
  <dc:creator>Molly Griffin</dc:creator>
  <cp:lastModifiedBy>Molly Griffin</cp:lastModifiedBy>
  <cp:revision>5</cp:revision>
  <dcterms:created xsi:type="dcterms:W3CDTF">2016-08-02T14:16:31Z</dcterms:created>
  <dcterms:modified xsi:type="dcterms:W3CDTF">2016-08-16T18:42:28Z</dcterms:modified>
</cp:coreProperties>
</file>