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37ED-6FD4-4F4D-839A-542489C09D6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CA2F-6C85-B54B-8632-C7126F80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STK11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Breast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Ovarian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Colorectal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Uterine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Pancreatic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Gastric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434"/>
            <a:ext cx="9144000" cy="4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0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473"/>
            <a:ext cx="9144000" cy="28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0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57250"/>
            <a:ext cx="7886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07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5" y="2159001"/>
            <a:ext cx="9286875" cy="19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1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07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717550"/>
            <a:ext cx="558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07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825"/>
            <a:ext cx="9144000" cy="43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6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7</Words>
  <Application>Microsoft Macintosh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STK11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STK11</dc:title>
  <dc:creator>Molly Griffin</dc:creator>
  <cp:lastModifiedBy>Molly Griffin</cp:lastModifiedBy>
  <cp:revision>8</cp:revision>
  <dcterms:created xsi:type="dcterms:W3CDTF">2016-08-02T13:57:48Z</dcterms:created>
  <dcterms:modified xsi:type="dcterms:W3CDTF">2016-08-04T00:49:53Z</dcterms:modified>
</cp:coreProperties>
</file>