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5C8A-3A84-434E-9C0B-1F40686D9DC1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9EAE-FA56-CC41-AA4D-26CD2534D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3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5C8A-3A84-434E-9C0B-1F40686D9DC1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9EAE-FA56-CC41-AA4D-26CD2534D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7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5C8A-3A84-434E-9C0B-1F40686D9DC1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9EAE-FA56-CC41-AA4D-26CD2534D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6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5C8A-3A84-434E-9C0B-1F40686D9DC1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9EAE-FA56-CC41-AA4D-26CD2534D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0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5C8A-3A84-434E-9C0B-1F40686D9DC1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9EAE-FA56-CC41-AA4D-26CD2534D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5C8A-3A84-434E-9C0B-1F40686D9DC1}" type="datetimeFigureOut">
              <a:rPr lang="en-US" smtClean="0"/>
              <a:t>8/2/16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9EAE-FA56-CC41-AA4D-26CD2534D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5C8A-3A84-434E-9C0B-1F40686D9DC1}" type="datetimeFigureOut">
              <a:rPr lang="en-US" smtClean="0"/>
              <a:t>8/2/16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9EAE-FA56-CC41-AA4D-26CD2534D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5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5C8A-3A84-434E-9C0B-1F40686D9DC1}" type="datetimeFigureOut">
              <a:rPr lang="en-US" smtClean="0"/>
              <a:t>8/2/16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9EAE-FA56-CC41-AA4D-26CD2534D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1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5C8A-3A84-434E-9C0B-1F40686D9DC1}" type="datetimeFigureOut">
              <a:rPr lang="en-US" smtClean="0"/>
              <a:t>8/2/16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9EAE-FA56-CC41-AA4D-26CD2534D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8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5C8A-3A84-434E-9C0B-1F40686D9DC1}" type="datetimeFigureOut">
              <a:rPr lang="en-US" smtClean="0"/>
              <a:t>8/2/16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9EAE-FA56-CC41-AA4D-26CD2534D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4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5C8A-3A84-434E-9C0B-1F40686D9DC1}" type="datetimeFigureOut">
              <a:rPr lang="en-US" smtClean="0"/>
              <a:t>8/2/16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9EAE-FA56-CC41-AA4D-26CD2534D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3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85C8A-3A84-434E-9C0B-1F40686D9DC1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B9EAE-FA56-CC41-AA4D-26CD2534D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5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MUTYH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4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Colorectal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30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02 at 10.24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564"/>
            <a:ext cx="9144000" cy="602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0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02 at 10.25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38" y="1268774"/>
            <a:ext cx="8624546" cy="320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7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Macintosh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MUTYH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MUTYH</dc:title>
  <dc:creator>Molly Griffin</dc:creator>
  <cp:lastModifiedBy>Molly Griffin</cp:lastModifiedBy>
  <cp:revision>1</cp:revision>
  <dcterms:created xsi:type="dcterms:W3CDTF">2016-08-02T14:24:40Z</dcterms:created>
  <dcterms:modified xsi:type="dcterms:W3CDTF">2016-08-02T14:27:06Z</dcterms:modified>
</cp:coreProperties>
</file>