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992E-036C-3123-BC6A-D23D38F3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52705-7694-45A5-7D31-514189B46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31BB-E006-64C2-42A9-29D53767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9ADF-2E8B-416C-AF06-B26CCDD6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5511-D719-377D-7D6A-D71D0B1F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9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F8FA-9953-179B-C04B-E15B4C14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CFC30-7AC9-EA26-B513-090D84C9A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97EC-7BF3-FCA1-4CB2-6CA79351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4225-544E-FDF0-4C63-6376F72A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4C35-FA30-2254-06FD-DF78A24C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9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4515A-D974-D727-C3D5-DCB1829A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08E64-640D-D698-75C1-DCCD12769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4953-D0AF-1005-EB01-E95E3847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E1FAC-1CD3-9435-7A1D-DBE81610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D163-E015-DBB6-0808-FA5363C5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0DDF-AFEA-1542-4DC3-D590A24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70C9-30B7-52DE-20F1-36059BB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3E0-188B-8E4B-F13B-C1FDFAAA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BB17-9E55-C4A6-3D6E-EB5EC5C6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69A-7CD3-432C-AC00-69674116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0370-DB2E-D20D-721E-5F7F97D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3439-82ED-AE6C-FD42-87EEDEAC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E275-BDED-96FD-032F-F102A2AC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B73B-C3F6-E31A-69D4-2A014AC1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9CEF-7358-25C5-B93A-0F5DB247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5553-B248-E770-794E-28849A4A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5553-4A74-2B14-B043-39B87670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3BA48-981A-F324-E9E9-29C06826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88D6-9DA4-225A-F48C-6C243744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640B-A7DE-D5D2-8F4A-A5E371EB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87A16-7FA7-8DCD-77BC-82F503DD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CC01-E27E-D773-2EFA-C3101658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56B54-FCF3-08C3-4E5C-2CC49AFF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25038-00C9-EED2-9E95-FE342FA5A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EA59-2C9D-9FEC-D672-BF86E115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8BF92-E3AE-E41D-1C05-322B576B7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06F0C-B199-89F9-6471-970DAFDE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95DE72-E453-33C9-E4C6-FA2BDBF7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8E5E-0EC2-ECEF-98D2-EC9A91AB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3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A7CF-FAED-2B2F-A87B-C70DA3CE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F32C6-A826-91C2-8211-FF5A0755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45BD-8D20-AE13-BC40-424A890D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3F74C-0D1F-B3AE-F184-00D6D15C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F7400-AF53-D233-9D96-3C549C68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73FCA-C004-E55E-5774-89D5DBB6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37D90-E94E-A551-B77E-78905636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BAFA-5A06-302C-8038-DD2AFC4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566D-4CDC-BE9D-5DC2-09F7E104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76C1-6872-9012-8E86-CDDFD7608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52E5A-C41B-E669-1B5A-70F1CDDF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134F-6349-91D5-A1F9-E2188B59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A73F-0DAB-A6FF-C953-37AB3166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0CC8-BEA6-C23D-D723-E27E8D3E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4A75F-2A85-3C45-2F12-CD2A70919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3E040-FE95-2545-7CC2-7B081582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BE7F6-3AC7-A976-1EF7-F60644CC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8263-AB6E-A371-0B2E-25FD66A8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0D982-8212-1D0B-7C67-B39BAC3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5787C-922D-D3B5-4D8A-95393FA7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92C3-C7D8-3076-12A2-3B48650D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C6C4-FAD8-427D-F642-CE36C34C3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B77C4-B537-AC48-8049-339942D51762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15C4-8201-89CC-00A7-9B3770F58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F226-E38A-F949-9C30-560E25682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573CA-D05D-EA46-A5F5-5703EC26A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4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1CFA-8D4C-407F-F913-83B6FDB42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1BEC4-F3ED-9F67-468D-DACF5CC26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205D-1995-2584-9546-861B032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A9F1-DA7C-1B82-3B7B-751D2EEBE73D}"/>
              </a:ext>
            </a:extLst>
          </p:cNvPr>
          <p:cNvGrpSpPr/>
          <p:nvPr/>
        </p:nvGrpSpPr>
        <p:grpSpPr>
          <a:xfrm>
            <a:off x="2242159" y="1878904"/>
            <a:ext cx="4359058" cy="4359058"/>
            <a:chOff x="2242159" y="1878904"/>
            <a:chExt cx="4359058" cy="43590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691EEE-0A40-7722-89E4-5EE00A2DE297}"/>
                </a:ext>
              </a:extLst>
            </p:cNvPr>
            <p:cNvSpPr/>
            <p:nvPr/>
          </p:nvSpPr>
          <p:spPr>
            <a:xfrm>
              <a:off x="2242159" y="1878904"/>
              <a:ext cx="4359058" cy="435905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43069-C98A-BFFD-5987-62D7B5A194E6}"/>
                </a:ext>
              </a:extLst>
            </p:cNvPr>
            <p:cNvSpPr/>
            <p:nvPr/>
          </p:nvSpPr>
          <p:spPr>
            <a:xfrm>
              <a:off x="2982238" y="2618983"/>
              <a:ext cx="2878899" cy="2878899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6642D5-DC5E-D516-E05B-D66DFDC92ECA}"/>
                </a:ext>
              </a:extLst>
            </p:cNvPr>
            <p:cNvSpPr/>
            <p:nvPr/>
          </p:nvSpPr>
          <p:spPr>
            <a:xfrm>
              <a:off x="3722317" y="3364281"/>
              <a:ext cx="1388302" cy="138830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14B54-BEF6-1789-7A3D-B5EA0BB9106F}"/>
                </a:ext>
              </a:extLst>
            </p:cNvPr>
            <p:cNvSpPr txBox="1"/>
            <p:nvPr/>
          </p:nvSpPr>
          <p:spPr>
            <a:xfrm>
              <a:off x="3264454" y="2064278"/>
              <a:ext cx="2304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Lossy Trivial Insulator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003CDE-0CD1-9125-1A5C-396BB11D0955}"/>
                </a:ext>
              </a:extLst>
            </p:cNvPr>
            <p:cNvSpPr txBox="1"/>
            <p:nvPr/>
          </p:nvSpPr>
          <p:spPr>
            <a:xfrm>
              <a:off x="3061781" y="2806966"/>
              <a:ext cx="279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Non-Lossy Trivial Insulator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9949FA-B666-B5E7-A548-8A787C5CDB9F}"/>
                </a:ext>
              </a:extLst>
            </p:cNvPr>
            <p:cNvSpPr txBox="1"/>
            <p:nvPr/>
          </p:nvSpPr>
          <p:spPr>
            <a:xfrm>
              <a:off x="3858430" y="3690758"/>
              <a:ext cx="1116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Haldane</a:t>
              </a:r>
            </a:p>
            <a:p>
              <a:r>
                <a:rPr lang="en-US" dirty="0"/>
                <a:t>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5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7DA8D46-36E7-7974-B6A9-819762874BD7}"/>
              </a:ext>
            </a:extLst>
          </p:cNvPr>
          <p:cNvSpPr/>
          <p:nvPr/>
        </p:nvSpPr>
        <p:spPr>
          <a:xfrm>
            <a:off x="8164483" y="732612"/>
            <a:ext cx="1059797" cy="1059797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M-iµ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4265F-1842-497F-0D03-FE3870ECA592}"/>
              </a:ext>
            </a:extLst>
          </p:cNvPr>
          <p:cNvSpPr/>
          <p:nvPr/>
        </p:nvSpPr>
        <p:spPr>
          <a:xfrm>
            <a:off x="10375385" y="1797086"/>
            <a:ext cx="1059797" cy="1059797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-M-iµ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AE6D1A-9F34-036C-8C53-E5920AD68D29}"/>
              </a:ext>
            </a:extLst>
          </p:cNvPr>
          <p:cNvSpPr/>
          <p:nvPr/>
        </p:nvSpPr>
        <p:spPr>
          <a:xfrm>
            <a:off x="6105893" y="4126657"/>
            <a:ext cx="1059797" cy="1059797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M-iµ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21741B-8AF4-FE8D-B308-796347272DC4}"/>
              </a:ext>
            </a:extLst>
          </p:cNvPr>
          <p:cNvSpPr/>
          <p:nvPr/>
        </p:nvSpPr>
        <p:spPr>
          <a:xfrm>
            <a:off x="8240638" y="5186454"/>
            <a:ext cx="1059797" cy="1059797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-M-iµ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A480DF-5161-D7B7-1B6D-0B8543761003}"/>
              </a:ext>
            </a:extLst>
          </p:cNvPr>
          <p:cNvSpPr/>
          <p:nvPr/>
        </p:nvSpPr>
        <p:spPr>
          <a:xfrm>
            <a:off x="6105893" y="1797086"/>
            <a:ext cx="1059797" cy="1059797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-M-iµ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DCAC7-F735-E7C7-B137-D842FFD1622F}"/>
              </a:ext>
            </a:extLst>
          </p:cNvPr>
          <p:cNvSpPr/>
          <p:nvPr/>
        </p:nvSpPr>
        <p:spPr>
          <a:xfrm>
            <a:off x="10375385" y="4128162"/>
            <a:ext cx="1059797" cy="1059797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M-iµ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A9F1-DA7C-1B82-3B7B-751D2EEBE73D}"/>
              </a:ext>
            </a:extLst>
          </p:cNvPr>
          <p:cNvGrpSpPr/>
          <p:nvPr/>
        </p:nvGrpSpPr>
        <p:grpSpPr>
          <a:xfrm>
            <a:off x="939453" y="1991638"/>
            <a:ext cx="4359058" cy="4359058"/>
            <a:chOff x="2242159" y="1878904"/>
            <a:chExt cx="4359058" cy="43590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691EEE-0A40-7722-89E4-5EE00A2DE297}"/>
                </a:ext>
              </a:extLst>
            </p:cNvPr>
            <p:cNvSpPr/>
            <p:nvPr/>
          </p:nvSpPr>
          <p:spPr>
            <a:xfrm>
              <a:off x="2242159" y="1878904"/>
              <a:ext cx="4359058" cy="4359058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43069-C98A-BFFD-5987-62D7B5A194E6}"/>
                </a:ext>
              </a:extLst>
            </p:cNvPr>
            <p:cNvSpPr/>
            <p:nvPr/>
          </p:nvSpPr>
          <p:spPr>
            <a:xfrm>
              <a:off x="2982238" y="2618983"/>
              <a:ext cx="2878899" cy="2878899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6642D5-DC5E-D516-E05B-D66DFDC92ECA}"/>
                </a:ext>
              </a:extLst>
            </p:cNvPr>
            <p:cNvSpPr/>
            <p:nvPr/>
          </p:nvSpPr>
          <p:spPr>
            <a:xfrm>
              <a:off x="3722317" y="3364281"/>
              <a:ext cx="1388302" cy="1388302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14B54-BEF6-1789-7A3D-B5EA0BB9106F}"/>
                </a:ext>
              </a:extLst>
            </p:cNvPr>
            <p:cNvSpPr txBox="1"/>
            <p:nvPr/>
          </p:nvSpPr>
          <p:spPr>
            <a:xfrm>
              <a:off x="3264454" y="2064278"/>
              <a:ext cx="2304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Lossy Trivial Insulator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003CDE-0CD1-9125-1A5C-396BB11D0955}"/>
                </a:ext>
              </a:extLst>
            </p:cNvPr>
            <p:cNvSpPr txBox="1"/>
            <p:nvPr/>
          </p:nvSpPr>
          <p:spPr>
            <a:xfrm>
              <a:off x="3061781" y="2806966"/>
              <a:ext cx="279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Non-Lossy Trivial Insulator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9949FA-B666-B5E7-A548-8A787C5CDB9F}"/>
                </a:ext>
              </a:extLst>
            </p:cNvPr>
            <p:cNvSpPr txBox="1"/>
            <p:nvPr/>
          </p:nvSpPr>
          <p:spPr>
            <a:xfrm>
              <a:off x="3858430" y="3690758"/>
              <a:ext cx="11160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Haldane</a:t>
              </a:r>
            </a:p>
            <a:p>
              <a:r>
                <a:rPr lang="en-US" dirty="0"/>
                <a:t>Structure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3CBFA-FC26-B33C-FCF4-AC9106D9B71F}"/>
              </a:ext>
            </a:extLst>
          </p:cNvPr>
          <p:cNvCxnSpPr>
            <a:cxnSpLocks/>
            <a:stCxn id="15" idx="7"/>
            <a:endCxn id="8" idx="1"/>
          </p:cNvCxnSpPr>
          <p:nvPr/>
        </p:nvCxnSpPr>
        <p:spPr>
          <a:xfrm>
            <a:off x="7010486" y="1952290"/>
            <a:ext cx="352010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014DD-B49C-099F-EFC6-AEDC211691EE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9145231" y="2701679"/>
            <a:ext cx="1385358" cy="26399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FDF27-1533-B8D9-4038-BCC2712BD05D}"/>
              </a:ext>
            </a:extLst>
          </p:cNvPr>
          <p:cNvCxnSpPr>
            <a:cxnSpLocks/>
            <a:stCxn id="14" idx="1"/>
            <a:endCxn id="15" idx="5"/>
          </p:cNvCxnSpPr>
          <p:nvPr/>
        </p:nvCxnSpPr>
        <p:spPr>
          <a:xfrm flipH="1" flipV="1">
            <a:off x="7010486" y="2701679"/>
            <a:ext cx="1385356" cy="263997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D35ADA-7E4B-DF19-EE46-E646AD479607}"/>
              </a:ext>
            </a:extLst>
          </p:cNvPr>
          <p:cNvCxnSpPr>
            <a:cxnSpLocks/>
            <a:stCxn id="7" idx="5"/>
            <a:endCxn id="16" idx="1"/>
          </p:cNvCxnSpPr>
          <p:nvPr/>
        </p:nvCxnSpPr>
        <p:spPr>
          <a:xfrm>
            <a:off x="9069076" y="1637205"/>
            <a:ext cx="1461513" cy="264616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40EA26-8FA7-1EB8-EC1B-E4298EC6AAF9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7165690" y="4656556"/>
            <a:ext cx="3209695" cy="150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01A1A-F510-58F6-3C42-E5AD201B5C85}"/>
              </a:ext>
            </a:extLst>
          </p:cNvPr>
          <p:cNvCxnSpPr>
            <a:cxnSpLocks/>
            <a:stCxn id="13" idx="7"/>
            <a:endCxn id="7" idx="3"/>
          </p:cNvCxnSpPr>
          <p:nvPr/>
        </p:nvCxnSpPr>
        <p:spPr>
          <a:xfrm flipV="1">
            <a:off x="7010486" y="1637205"/>
            <a:ext cx="1309201" cy="264465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727A17-855E-3E6D-3001-82A329E4EF10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V="1">
            <a:off x="6261097" y="2701679"/>
            <a:ext cx="0" cy="15801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0EE8E6-7674-976A-45A1-FE081918F198}"/>
              </a:ext>
            </a:extLst>
          </p:cNvPr>
          <p:cNvCxnSpPr>
            <a:cxnSpLocks/>
            <a:stCxn id="16" idx="7"/>
            <a:endCxn id="8" idx="5"/>
          </p:cNvCxnSpPr>
          <p:nvPr/>
        </p:nvCxnSpPr>
        <p:spPr>
          <a:xfrm flipV="1">
            <a:off x="11279978" y="2701679"/>
            <a:ext cx="0" cy="15816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33FDA27-17F5-3369-3A43-B526DEC74EB4}"/>
              </a:ext>
            </a:extLst>
          </p:cNvPr>
          <p:cNvCxnSpPr>
            <a:cxnSpLocks/>
            <a:stCxn id="15" idx="0"/>
            <a:endCxn id="7" idx="1"/>
          </p:cNvCxnSpPr>
          <p:nvPr/>
        </p:nvCxnSpPr>
        <p:spPr>
          <a:xfrm flipV="1">
            <a:off x="6635792" y="887816"/>
            <a:ext cx="1683895" cy="9092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786F00-8583-1B94-D75E-F0363208344E}"/>
              </a:ext>
            </a:extLst>
          </p:cNvPr>
          <p:cNvCxnSpPr>
            <a:cxnSpLocks/>
            <a:stCxn id="14" idx="5"/>
            <a:endCxn id="16" idx="4"/>
          </p:cNvCxnSpPr>
          <p:nvPr/>
        </p:nvCxnSpPr>
        <p:spPr>
          <a:xfrm flipV="1">
            <a:off x="9145231" y="5187959"/>
            <a:ext cx="1760053" cy="9030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7153B2C-89BD-85B6-5B0E-67B4481021AD}"/>
              </a:ext>
            </a:extLst>
          </p:cNvPr>
          <p:cNvCxnSpPr>
            <a:cxnSpLocks/>
            <a:stCxn id="14" idx="3"/>
            <a:endCxn id="13" idx="4"/>
          </p:cNvCxnSpPr>
          <p:nvPr/>
        </p:nvCxnSpPr>
        <p:spPr>
          <a:xfrm flipH="1" flipV="1">
            <a:off x="6635792" y="5186454"/>
            <a:ext cx="1760050" cy="9045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96BD84-CA1C-E1EA-F6D4-2723A1ADAAA1}"/>
              </a:ext>
            </a:extLst>
          </p:cNvPr>
          <p:cNvCxnSpPr>
            <a:cxnSpLocks/>
            <a:stCxn id="8" idx="0"/>
            <a:endCxn id="7" idx="7"/>
          </p:cNvCxnSpPr>
          <p:nvPr/>
        </p:nvCxnSpPr>
        <p:spPr>
          <a:xfrm flipH="1" flipV="1">
            <a:off x="9069076" y="887816"/>
            <a:ext cx="1836208" cy="9092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554F21E-5317-2413-22A3-4D4522851459}"/>
              </a:ext>
            </a:extLst>
          </p:cNvPr>
          <p:cNvSpPr txBox="1"/>
          <p:nvPr/>
        </p:nvSpPr>
        <p:spPr>
          <a:xfrm>
            <a:off x="5844283" y="33136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2A9FE25-7F2E-071C-0BE4-70864BA0B222}"/>
              </a:ext>
            </a:extLst>
          </p:cNvPr>
          <p:cNvSpPr txBox="1"/>
          <p:nvPr/>
        </p:nvSpPr>
        <p:spPr>
          <a:xfrm>
            <a:off x="7152451" y="913767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3C0A6AE-B808-3CC0-C56F-EF505666B4EF}"/>
              </a:ext>
            </a:extLst>
          </p:cNvPr>
          <p:cNvSpPr txBox="1"/>
          <p:nvPr/>
        </p:nvSpPr>
        <p:spPr>
          <a:xfrm>
            <a:off x="10113775" y="913767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7DEC6D-A68C-82C6-F769-10353FF5FBA7}"/>
              </a:ext>
            </a:extLst>
          </p:cNvPr>
          <p:cNvSpPr txBox="1"/>
          <p:nvPr/>
        </p:nvSpPr>
        <p:spPr>
          <a:xfrm>
            <a:off x="11435182" y="3307104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2B3D3DE-8826-6C0D-C0BF-24E07386E6DB}"/>
              </a:ext>
            </a:extLst>
          </p:cNvPr>
          <p:cNvSpPr txBox="1"/>
          <p:nvPr/>
        </p:nvSpPr>
        <p:spPr>
          <a:xfrm>
            <a:off x="7152451" y="564411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DD250-70C1-CA5D-D8D6-8C7F00FB67B4}"/>
              </a:ext>
            </a:extLst>
          </p:cNvPr>
          <p:cNvSpPr txBox="1"/>
          <p:nvPr/>
        </p:nvSpPr>
        <p:spPr>
          <a:xfrm>
            <a:off x="10113775" y="564411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BA44BCD-0BFC-751F-4AD9-9AA1ECE9F5C8}"/>
              </a:ext>
            </a:extLst>
          </p:cNvPr>
          <p:cNvSpPr txBox="1"/>
          <p:nvPr/>
        </p:nvSpPr>
        <p:spPr>
          <a:xfrm>
            <a:off x="7749747" y="276445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iϕ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EE0F74E-0F2B-EB60-83CF-77A7506C657E}"/>
              </a:ext>
            </a:extLst>
          </p:cNvPr>
          <p:cNvSpPr txBox="1"/>
          <p:nvPr/>
        </p:nvSpPr>
        <p:spPr>
          <a:xfrm>
            <a:off x="8368591" y="209494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-iϕ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38D2E-DC9B-345E-C1CA-46D2919CC1F7}"/>
              </a:ext>
            </a:extLst>
          </p:cNvPr>
          <p:cNvSpPr txBox="1"/>
          <p:nvPr/>
        </p:nvSpPr>
        <p:spPr>
          <a:xfrm>
            <a:off x="9092568" y="27732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iϕ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D212B-1AD4-4FD0-F666-900BCA26CB1D}"/>
              </a:ext>
            </a:extLst>
          </p:cNvPr>
          <p:cNvSpPr txBox="1"/>
          <p:nvPr/>
        </p:nvSpPr>
        <p:spPr>
          <a:xfrm>
            <a:off x="8395842" y="41625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iϕ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DA8A3-9B50-9DB2-984C-A4DB101DF77B}"/>
              </a:ext>
            </a:extLst>
          </p:cNvPr>
          <p:cNvSpPr txBox="1"/>
          <p:nvPr/>
        </p:nvSpPr>
        <p:spPr>
          <a:xfrm>
            <a:off x="7757449" y="36985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-iϕ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ABA1D6-5E57-33F5-41AE-F9D9228AF3AA}"/>
              </a:ext>
            </a:extLst>
          </p:cNvPr>
          <p:cNvSpPr txBox="1"/>
          <p:nvPr/>
        </p:nvSpPr>
        <p:spPr>
          <a:xfrm>
            <a:off x="9098031" y="369850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t</a:t>
            </a:r>
            <a:r>
              <a:rPr lang="en-US" baseline="-25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c</a:t>
            </a:r>
            <a:r>
              <a:rPr lang="en-US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</a:t>
            </a:r>
            <a:r>
              <a:rPr lang="en-US" baseline="30000" dirty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-iϕ</a:t>
            </a:r>
          </a:p>
        </p:txBody>
      </p:sp>
    </p:spTree>
    <p:extLst>
      <p:ext uri="{BB962C8B-B14F-4D97-AF65-F5344CB8AC3E}">
        <p14:creationId xmlns:p14="http://schemas.microsoft.com/office/powerpoint/2010/main" val="72569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37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CMU Classical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Garcia</dc:creator>
  <cp:lastModifiedBy>Jose Garcia</cp:lastModifiedBy>
  <cp:revision>2</cp:revision>
  <dcterms:created xsi:type="dcterms:W3CDTF">2024-06-29T11:12:24Z</dcterms:created>
  <dcterms:modified xsi:type="dcterms:W3CDTF">2024-06-29T19:54:26Z</dcterms:modified>
</cp:coreProperties>
</file>