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8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7" autoAdjust="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5E82-FE2B-44A3-BF6E-D314FFE5C86F}" type="datetimeFigureOut">
              <a:rPr lang="es-VE" smtClean="0"/>
              <a:t>16/11/2019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8A42-EB2F-4C3F-9FE8-6EA958E8A56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7459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772" b="39499"/>
          <a:stretch/>
        </p:blipFill>
        <p:spPr>
          <a:xfrm rot="16200000">
            <a:off x="4777410" y="2537791"/>
            <a:ext cx="6907696" cy="1832114"/>
          </a:xfrm>
          <a:prstGeom prst="rect">
            <a:avLst/>
          </a:prstGeom>
        </p:spPr>
      </p:pic>
      <p:pic>
        <p:nvPicPr>
          <p:cNvPr id="1026" name="Picture 2" descr="C:\Program Files\Ampps\www\uptebpnfi\images\log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76198"/>
            <a:ext cx="1442974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5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D14FF-9BFE-4930-8467-1B8EF4E8AFB9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86C75-2634-442E-8EA2-575CF21CFD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F90F2-8033-4E8E-AC1E-C6AEBE7DC0D1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768A3-573C-40C5-B1DA-69A65FA23B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772" b="38061"/>
          <a:stretch/>
        </p:blipFill>
        <p:spPr>
          <a:xfrm>
            <a:off x="-36000" y="5544000"/>
            <a:ext cx="9180000" cy="1370563"/>
          </a:xfrm>
          <a:prstGeom prst="rect">
            <a:avLst/>
          </a:prstGeom>
        </p:spPr>
      </p:pic>
      <p:pic>
        <p:nvPicPr>
          <p:cNvPr id="2050" name="Picture 2" descr="C:\Program Files\Ampps\www\uptebpnfi\images\log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6048000"/>
            <a:ext cx="73998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1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E624A-64D3-461B-8FB7-428C296DE5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096F3-809D-4D77-B78B-3A42D55A00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DC51E-0AF4-4468-B126-4BDE0E37E1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DBC96-A15B-4A46-B16D-BA78F24D11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88287-CF82-4F96-8119-8292DCCF11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A484-2394-4D25-B9AB-4A8AB2B09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91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9B981-9544-4DF0-B803-62E50CB5FE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0A42-DCB2-4B60-9887-2D632A9E655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9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F2880-AAA4-46D3-942A-3869DE01B1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1F3DC-7CB2-4527-81CD-FEAB4976A0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49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823F0-1E73-45BD-B6B7-449D351459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CCCF-F630-4337-899E-6DB327F513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95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EF50-F36C-4907-8EAF-7130810FE8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42625-5C6C-4778-8336-235049DF598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E624A-64D3-461B-8FB7-428C296DE594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096F3-809D-4D77-B78B-3A42D55A00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8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7BF57-4B4F-499D-A216-0DD25B7BB7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A492-DF0C-4246-9B7E-E6DFB4797E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20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D14FF-9BFE-4930-8467-1B8EF4E8AF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86C75-2634-442E-8EA2-575CF21CFD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8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F90F2-8033-4E8E-AC1E-C6AEBE7DC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768A3-573C-40C5-B1DA-69A65FA23B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DC51E-0AF4-4468-B126-4BDE0E37E17B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DBC96-A15B-4A46-B16D-BA78F24D11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88287-CF82-4F96-8119-8292DCCF11F5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A484-2394-4D25-B9AB-4A8AB2B0959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9B981-9544-4DF0-B803-62E50CB5FE31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0A42-DCB2-4B60-9887-2D632A9E65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7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F2880-AAA4-46D3-942A-3869DE01B1A4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1F3DC-7CB2-4527-81CD-FEAB4976A0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823F0-1E73-45BD-B6B7-449D351459E9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CCCF-F630-4337-899E-6DB327F513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EF50-F36C-4907-8EAF-7130810FE850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42625-5C6C-4778-8336-235049DF59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7BF57-4B4F-499D-A216-0DD25B7BB7FE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A492-DF0C-4246-9B7E-E6DFB4797E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VE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VE" smtClean="0"/>
              <a:t>Click to edit Master text styles</a:t>
            </a:r>
          </a:p>
          <a:p>
            <a:pPr lvl="1"/>
            <a:r>
              <a:rPr lang="en-US" altLang="es-VE" smtClean="0"/>
              <a:t>Second level</a:t>
            </a:r>
          </a:p>
          <a:p>
            <a:pPr lvl="2"/>
            <a:r>
              <a:rPr lang="en-US" altLang="es-VE" smtClean="0"/>
              <a:t>Third level</a:t>
            </a:r>
          </a:p>
          <a:p>
            <a:pPr lvl="3"/>
            <a:r>
              <a:rPr lang="en-US" altLang="es-VE" smtClean="0"/>
              <a:t>Fourth level</a:t>
            </a:r>
          </a:p>
          <a:p>
            <a:pPr lvl="4"/>
            <a:r>
              <a:rPr lang="en-US" altLang="es-VE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D04E54-6AFA-4B8A-9D0D-C7BBDC4CC31C}" type="datetimeFigureOut">
              <a:rPr lang="en-US" smtClean="0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65256B-A469-4EF9-857D-B4AE8D9953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VE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VE" smtClean="0"/>
              <a:t>Click to edit Master text styles</a:t>
            </a:r>
          </a:p>
          <a:p>
            <a:pPr lvl="1"/>
            <a:r>
              <a:rPr lang="en-US" altLang="es-VE" smtClean="0"/>
              <a:t>Second level</a:t>
            </a:r>
          </a:p>
          <a:p>
            <a:pPr lvl="2"/>
            <a:r>
              <a:rPr lang="en-US" altLang="es-VE" smtClean="0"/>
              <a:t>Third level</a:t>
            </a:r>
          </a:p>
          <a:p>
            <a:pPr lvl="3"/>
            <a:r>
              <a:rPr lang="en-US" altLang="es-VE" smtClean="0"/>
              <a:t>Fourth level</a:t>
            </a:r>
          </a:p>
          <a:p>
            <a:pPr lvl="4"/>
            <a:r>
              <a:rPr lang="en-US" altLang="es-VE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D04E54-6AFA-4B8A-9D0D-C7BBDC4CC3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65256B-A469-4EF9-857D-B4AE8D9953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9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31216"/>
            <a:ext cx="9144000" cy="1634490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</a:t>
            </a:r>
            <a:r>
              <a:rPr lang="es-VE" b="1" dirty="0" smtClean="0"/>
              <a:t>VENEZUELA</a:t>
            </a:r>
          </a:p>
          <a:p>
            <a:pPr algn="ctr"/>
            <a:r>
              <a:rPr lang="es-VE" dirty="0"/>
              <a:t>MINISTERIO DEL PODER POPULAR </a:t>
            </a:r>
            <a:r>
              <a:rPr lang="es-VE" dirty="0" smtClean="0"/>
              <a:t>PARA</a:t>
            </a:r>
          </a:p>
          <a:p>
            <a:pPr algn="ctr"/>
            <a:r>
              <a:rPr lang="es-VE" dirty="0" smtClean="0"/>
              <a:t> </a:t>
            </a:r>
            <a:r>
              <a:rPr lang="es-VE" b="1" dirty="0"/>
              <a:t>EDUCACIÓN UNIVERSITARIA, CIENCIA Y TECNOLOGÍA</a:t>
            </a:r>
          </a:p>
          <a:p>
            <a:pPr algn="ctr"/>
            <a:r>
              <a:rPr lang="es-VE" dirty="0"/>
              <a:t>   UNIVERSIDAD </a:t>
            </a:r>
            <a:r>
              <a:rPr lang="es-VE" dirty="0" smtClean="0"/>
              <a:t>POLITÉCNICA TERRITORIAL DEL</a:t>
            </a:r>
          </a:p>
          <a:p>
            <a:pPr algn="ctr"/>
            <a:r>
              <a:rPr lang="es-VE" b="1" dirty="0" smtClean="0"/>
              <a:t>ESTADO BOLÍVAR</a:t>
            </a:r>
            <a:endParaRPr lang="es-VE" b="1" dirty="0" smtClean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48329"/>
              </p:ext>
            </p:extLst>
          </p:nvPr>
        </p:nvGraphicFramePr>
        <p:xfrm>
          <a:off x="370114" y="4680000"/>
          <a:ext cx="3429000" cy="607060"/>
        </p:xfrm>
        <a:graphic>
          <a:graphicData uri="http://schemas.openxmlformats.org/drawingml/2006/table">
            <a:tbl>
              <a:tblPr firstRow="1" firstCol="1" bandRow="1"/>
              <a:tblGrid>
                <a:gridCol w="3429000"/>
              </a:tblGrid>
              <a:tr h="3505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Profesor de Proyecto:</a:t>
                      </a:r>
                      <a:endParaRPr lang="es-V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Lcdo.</a:t>
                      </a: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M.Sc.) </a:t>
                      </a: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José Jiménez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0" y="6485873"/>
            <a:ext cx="9144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VE" b="1" dirty="0" smtClean="0"/>
              <a:t>CIUDAD BOLÍVAR</a:t>
            </a:r>
            <a:r>
              <a:rPr lang="es-VE" b="1" dirty="0" smtClean="0"/>
              <a:t>, NOVIEMBRE 2019</a:t>
            </a:r>
            <a:endParaRPr lang="es-VE" b="1" dirty="0"/>
          </a:p>
        </p:txBody>
      </p:sp>
      <p:sp>
        <p:nvSpPr>
          <p:cNvPr id="2" name="1 Rectángulo"/>
          <p:cNvSpPr/>
          <p:nvPr/>
        </p:nvSpPr>
        <p:spPr>
          <a:xfrm>
            <a:off x="381000" y="1872000"/>
            <a:ext cx="8458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ALFABETIZACIÓN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TECNOLÓGICA EN EL USO DEL SOFTWARE LIBRE DIRIGIDO A LOS EDUCANDOS DE </a:t>
            </a:r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 QUINTO GRADO 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SECCIÓN </a:t>
            </a:r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“ SECCIÓN” DE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LA ESCUELA </a:t>
            </a:r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BÁSICA  “NOMBRE DE ESCUELA” DE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LA PARROQUIA </a:t>
            </a:r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COLOCAR PARROQUIA,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MUNICIPIO HERES, </a:t>
            </a:r>
          </a:p>
          <a:p>
            <a:pPr algn="ctr"/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CIUDAD BOLÍVAR – ESTADO BOLÍVAR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87840"/>
              </p:ext>
            </p:extLst>
          </p:nvPr>
        </p:nvGraphicFramePr>
        <p:xfrm>
          <a:off x="4343400" y="4680000"/>
          <a:ext cx="3702957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2143405"/>
                <a:gridCol w="1559552"/>
              </a:tblGrid>
              <a:tr h="350520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Estudiantes:</a:t>
                      </a:r>
                      <a:endParaRPr lang="es-V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60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3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2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brir llave"/>
          <p:cNvSpPr/>
          <p:nvPr/>
        </p:nvSpPr>
        <p:spPr>
          <a:xfrm>
            <a:off x="152400" y="228600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4" name="3 Abrir llave"/>
          <p:cNvSpPr/>
          <p:nvPr/>
        </p:nvSpPr>
        <p:spPr>
          <a:xfrm rot="10800000">
            <a:off x="8496000" y="264244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81000" y="331857"/>
            <a:ext cx="82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</a:t>
            </a:r>
            <a:r>
              <a:rPr lang="es-VE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VE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87829" y="1219200"/>
            <a:ext cx="4060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" b="1" dirty="0" smtClean="0"/>
              <a:t>Descripción </a:t>
            </a:r>
            <a:r>
              <a:rPr lang="es-ES" b="1" dirty="0"/>
              <a:t>de la </a:t>
            </a:r>
            <a:r>
              <a:rPr lang="es-ES" b="1" dirty="0" smtClean="0"/>
              <a:t>Escuela 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876300" y="2111383"/>
            <a:ext cx="728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RECUERDE QUE DEBEN REALIZAR SUS PRESENTACIONES DE ACUERDO A LAS PAUTAS QUE LES EXPLIQUE.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813698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brir llave"/>
          <p:cNvSpPr/>
          <p:nvPr/>
        </p:nvSpPr>
        <p:spPr>
          <a:xfrm>
            <a:off x="152400" y="228600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4" name="3 Abrir llave"/>
          <p:cNvSpPr/>
          <p:nvPr/>
        </p:nvSpPr>
        <p:spPr>
          <a:xfrm rot="10800000">
            <a:off x="8496000" y="264244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81000" y="331857"/>
            <a:ext cx="82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</a:t>
            </a:r>
            <a:r>
              <a:rPr lang="es-VE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VE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87829" y="1219200"/>
            <a:ext cx="4060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" b="1" dirty="0" smtClean="0"/>
              <a:t>Planteamiento </a:t>
            </a:r>
            <a:r>
              <a:rPr lang="es-ES" b="1" dirty="0"/>
              <a:t>del Problema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05893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brir llave"/>
          <p:cNvSpPr/>
          <p:nvPr/>
        </p:nvSpPr>
        <p:spPr>
          <a:xfrm>
            <a:off x="152400" y="228600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4" name="3 Abrir llave"/>
          <p:cNvSpPr/>
          <p:nvPr/>
        </p:nvSpPr>
        <p:spPr>
          <a:xfrm rot="10800000">
            <a:off x="8496000" y="264244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81000" y="331857"/>
            <a:ext cx="82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</a:t>
            </a:r>
            <a:r>
              <a:rPr lang="es-VE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s-VE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87829" y="1219200"/>
            <a:ext cx="4060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" b="1" dirty="0" smtClean="0"/>
              <a:t>Marco </a:t>
            </a:r>
            <a:r>
              <a:rPr lang="es-ES" b="1" dirty="0"/>
              <a:t>Teórico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95787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brir llave"/>
          <p:cNvSpPr/>
          <p:nvPr/>
        </p:nvSpPr>
        <p:spPr>
          <a:xfrm>
            <a:off x="152400" y="228600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4" name="3 Abrir llave"/>
          <p:cNvSpPr/>
          <p:nvPr/>
        </p:nvSpPr>
        <p:spPr>
          <a:xfrm rot="10800000">
            <a:off x="8496000" y="264244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81000" y="331857"/>
            <a:ext cx="82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</a:t>
            </a:r>
            <a:r>
              <a:rPr lang="es-VE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es-VE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87829" y="1219200"/>
            <a:ext cx="4060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" b="1" dirty="0" smtClean="0"/>
              <a:t>Abordaje </a:t>
            </a:r>
            <a:r>
              <a:rPr lang="es-ES" b="1" dirty="0"/>
              <a:t>a la Comunidad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66615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brir llave"/>
          <p:cNvSpPr/>
          <p:nvPr/>
        </p:nvSpPr>
        <p:spPr>
          <a:xfrm>
            <a:off x="152400" y="228600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4" name="3 Abrir llave"/>
          <p:cNvSpPr/>
          <p:nvPr/>
        </p:nvSpPr>
        <p:spPr>
          <a:xfrm rot="10800000">
            <a:off x="8496000" y="264244"/>
            <a:ext cx="457200" cy="720000"/>
          </a:xfrm>
          <a:prstGeom prst="leftBrac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81000" y="331857"/>
            <a:ext cx="82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</a:t>
            </a:r>
            <a:r>
              <a:rPr lang="es-VE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VE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87829" y="1219200"/>
            <a:ext cx="7908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s-ES" b="1" dirty="0" smtClean="0"/>
              <a:t>Ejecución </a:t>
            </a:r>
            <a:r>
              <a:rPr lang="es-ES" b="1" dirty="0"/>
              <a:t>de las Actividades de soporte técnico a la </a:t>
            </a:r>
            <a:r>
              <a:rPr lang="es-ES" b="1" dirty="0" smtClean="0"/>
              <a:t>Escuela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6334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31216"/>
            <a:ext cx="9144000" cy="1634490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</a:t>
            </a:r>
            <a:r>
              <a:rPr lang="es-VE" b="1" dirty="0" smtClean="0"/>
              <a:t>VENEZUELA</a:t>
            </a:r>
          </a:p>
          <a:p>
            <a:pPr algn="ctr"/>
            <a:r>
              <a:rPr lang="es-VE" dirty="0"/>
              <a:t>MINISTERIO DEL PODER POPULAR </a:t>
            </a:r>
            <a:r>
              <a:rPr lang="es-VE" dirty="0" smtClean="0"/>
              <a:t>PARA</a:t>
            </a:r>
          </a:p>
          <a:p>
            <a:pPr algn="ctr"/>
            <a:r>
              <a:rPr lang="es-VE" dirty="0" smtClean="0"/>
              <a:t> </a:t>
            </a:r>
            <a:r>
              <a:rPr lang="es-VE" b="1" dirty="0"/>
              <a:t>EDUCACIÓN UNIVERSITARIA, CIENCIA Y TECNOLOGÍA</a:t>
            </a:r>
          </a:p>
          <a:p>
            <a:pPr algn="ctr"/>
            <a:r>
              <a:rPr lang="es-VE" dirty="0"/>
              <a:t>   UNIVERSIDAD </a:t>
            </a:r>
            <a:r>
              <a:rPr lang="es-VE" dirty="0" smtClean="0"/>
              <a:t>POLITÉCNICA TERRITORIAL DEL</a:t>
            </a:r>
          </a:p>
          <a:p>
            <a:pPr algn="ctr"/>
            <a:r>
              <a:rPr lang="es-VE" b="1" dirty="0" smtClean="0"/>
              <a:t>ESTADO BOLÍVAR</a:t>
            </a:r>
            <a:endParaRPr lang="es-VE" b="1" dirty="0" smtClean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62076"/>
              </p:ext>
            </p:extLst>
          </p:nvPr>
        </p:nvGraphicFramePr>
        <p:xfrm>
          <a:off x="370114" y="4680000"/>
          <a:ext cx="3429000" cy="630936"/>
        </p:xfrm>
        <a:graphic>
          <a:graphicData uri="http://schemas.openxmlformats.org/drawingml/2006/table">
            <a:tbl>
              <a:tblPr firstRow="1" firstCol="1" bandRow="1"/>
              <a:tblGrid>
                <a:gridCol w="3429000"/>
              </a:tblGrid>
              <a:tr h="3505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Profesor de Proyecto:</a:t>
                      </a:r>
                      <a:endParaRPr lang="es-V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Lcdo.</a:t>
                      </a: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M.Sc.) </a:t>
                      </a: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José Jiménez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0" y="6485873"/>
            <a:ext cx="9144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VE" b="1" dirty="0" smtClean="0"/>
              <a:t>CIUDAD BOLÍVAR</a:t>
            </a:r>
            <a:r>
              <a:rPr lang="es-VE" b="1" dirty="0" smtClean="0"/>
              <a:t>, NOVIEMBRE 2019</a:t>
            </a:r>
            <a:endParaRPr lang="es-VE" b="1" dirty="0"/>
          </a:p>
        </p:txBody>
      </p:sp>
      <p:sp>
        <p:nvSpPr>
          <p:cNvPr id="2" name="1 Rectángulo"/>
          <p:cNvSpPr/>
          <p:nvPr/>
        </p:nvSpPr>
        <p:spPr>
          <a:xfrm>
            <a:off x="381000" y="1872000"/>
            <a:ext cx="8458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ALFABETIZACIÓN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TECNOLÓGICA EN EL USO DEL SOFTWARE LIBRE DIRIGIDO A LOS EDUCANDOS DE </a:t>
            </a:r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 QUINTO GRADO 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SECCIÓN </a:t>
            </a:r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“ SECCIÓN” DE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LA ESCUELA </a:t>
            </a:r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BÁSICA  “NOMBRE DE ESCUELA” DE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LA PARROQUIA </a:t>
            </a:r>
            <a:r>
              <a:rPr lang="es-ES" sz="2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COLOCAR PARROQUIA, </a:t>
            </a:r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MUNICIPIO HERES, </a:t>
            </a:r>
          </a:p>
          <a:p>
            <a:pPr algn="ctr"/>
            <a:r>
              <a:rPr lang="es-ES" sz="2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</a:rPr>
              <a:t>CIUDAD BOLÍVAR – ESTADO BOLÍVAR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78511"/>
              </p:ext>
            </p:extLst>
          </p:nvPr>
        </p:nvGraphicFramePr>
        <p:xfrm>
          <a:off x="4343400" y="4680000"/>
          <a:ext cx="3702957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2143405"/>
                <a:gridCol w="1559552"/>
              </a:tblGrid>
              <a:tr h="350520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Estudiantes:</a:t>
                      </a:r>
                      <a:endParaRPr lang="es-V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60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3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2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Nombre Apellido</a:t>
                      </a:r>
                      <a:endParaRPr lang="es-VE" sz="1600" baseline="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cedula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2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244</Words>
  <Application>Microsoft Office PowerPoint</Application>
  <PresentationFormat>Presentación en pantalla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 jimenez</dc:creator>
  <cp:lastModifiedBy>Jose Jimenez-PC</cp:lastModifiedBy>
  <cp:revision>247</cp:revision>
  <dcterms:created xsi:type="dcterms:W3CDTF">2012-09-10T15:16:37Z</dcterms:created>
  <dcterms:modified xsi:type="dcterms:W3CDTF">2019-11-16T15:42:09Z</dcterms:modified>
</cp:coreProperties>
</file>