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7A7C4-A1AE-4D72-B44B-92885CA5E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gitignore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3B254-59B5-4E3B-9942-217D18BA8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362796"/>
            <a:ext cx="8531351" cy="1069848"/>
          </a:xfrm>
        </p:spPr>
        <p:txBody>
          <a:bodyPr/>
          <a:lstStyle/>
          <a:p>
            <a:r>
              <a:rPr lang="es-ES" dirty="0"/>
              <a:t>Lenguajes de Marcas y Sistemas de Gestión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263942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5D45846-27E7-41B6-A581-A59636849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385" y="749466"/>
            <a:ext cx="8417230" cy="5359067"/>
          </a:xfrm>
        </p:spPr>
      </p:pic>
    </p:spTree>
    <p:extLst>
      <p:ext uri="{BB962C8B-B14F-4D97-AF65-F5344CB8AC3E}">
        <p14:creationId xmlns:p14="http://schemas.microsoft.com/office/powerpoint/2010/main" val="416239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CE646C0-A974-437F-A9AB-40429DE2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356" y="663957"/>
            <a:ext cx="8677287" cy="5530085"/>
          </a:xfrm>
        </p:spPr>
      </p:pic>
    </p:spTree>
    <p:extLst>
      <p:ext uri="{BB962C8B-B14F-4D97-AF65-F5344CB8AC3E}">
        <p14:creationId xmlns:p14="http://schemas.microsoft.com/office/powerpoint/2010/main" val="2202735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85A82E0-1067-4F11-BCA4-1764B410C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84" y="682336"/>
            <a:ext cx="11155031" cy="5493327"/>
          </a:xfrm>
        </p:spPr>
      </p:pic>
    </p:spTree>
    <p:extLst>
      <p:ext uri="{BB962C8B-B14F-4D97-AF65-F5344CB8AC3E}">
        <p14:creationId xmlns:p14="http://schemas.microsoft.com/office/powerpoint/2010/main" val="147125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257E3-E7E8-41CB-B06A-C54CF9D9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REALIZADO POR: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44C75B-2978-4706-8625-F34F296D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985" y="2424546"/>
            <a:ext cx="6958030" cy="3235036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José David Villegas Mendoza</a:t>
            </a:r>
          </a:p>
          <a:p>
            <a:pPr marL="0" indent="0" algn="ctr">
              <a:buNone/>
            </a:pPr>
            <a:r>
              <a:rPr lang="es-ES" dirty="0"/>
              <a:t>José Jiménez Romero</a:t>
            </a:r>
          </a:p>
        </p:txBody>
      </p:sp>
    </p:spTree>
    <p:extLst>
      <p:ext uri="{BB962C8B-B14F-4D97-AF65-F5344CB8AC3E}">
        <p14:creationId xmlns:p14="http://schemas.microsoft.com/office/powerpoint/2010/main" val="1395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14D6A6-5170-4B00-A929-FD6DB64A8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53" y="763732"/>
            <a:ext cx="11623294" cy="5330536"/>
          </a:xfrm>
        </p:spPr>
      </p:pic>
    </p:spTree>
    <p:extLst>
      <p:ext uri="{BB962C8B-B14F-4D97-AF65-F5344CB8AC3E}">
        <p14:creationId xmlns:p14="http://schemas.microsoft.com/office/powerpoint/2010/main" val="223457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BB3DAC9-5E14-436F-850D-A182B4621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530" y="277091"/>
            <a:ext cx="7736429" cy="6580909"/>
          </a:xfrm>
        </p:spPr>
      </p:pic>
    </p:spTree>
    <p:extLst>
      <p:ext uri="{BB962C8B-B14F-4D97-AF65-F5344CB8AC3E}">
        <p14:creationId xmlns:p14="http://schemas.microsoft.com/office/powerpoint/2010/main" val="271706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840C6B8-076A-4354-AA13-3C2C9F200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699" y="474539"/>
            <a:ext cx="9278602" cy="5908921"/>
          </a:xfrm>
        </p:spPr>
      </p:pic>
    </p:spTree>
    <p:extLst>
      <p:ext uri="{BB962C8B-B14F-4D97-AF65-F5344CB8AC3E}">
        <p14:creationId xmlns:p14="http://schemas.microsoft.com/office/powerpoint/2010/main" val="257800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7610A5D-D2B0-459C-8459-3DF4FFEFE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036" y="675430"/>
            <a:ext cx="8617928" cy="5507139"/>
          </a:xfrm>
        </p:spPr>
      </p:pic>
    </p:spTree>
    <p:extLst>
      <p:ext uri="{BB962C8B-B14F-4D97-AF65-F5344CB8AC3E}">
        <p14:creationId xmlns:p14="http://schemas.microsoft.com/office/powerpoint/2010/main" val="159270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4084F9A-45E1-49E7-92C8-B4D35CDEA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857" y="1725862"/>
            <a:ext cx="7736286" cy="3406276"/>
          </a:xfrm>
        </p:spPr>
      </p:pic>
    </p:spTree>
    <p:extLst>
      <p:ext uri="{BB962C8B-B14F-4D97-AF65-F5344CB8AC3E}">
        <p14:creationId xmlns:p14="http://schemas.microsoft.com/office/powerpoint/2010/main" val="339801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B68103C-D244-42B7-818B-C8660E15F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935" y="594684"/>
            <a:ext cx="8956129" cy="5668631"/>
          </a:xfrm>
        </p:spPr>
      </p:pic>
    </p:spTree>
    <p:extLst>
      <p:ext uri="{BB962C8B-B14F-4D97-AF65-F5344CB8AC3E}">
        <p14:creationId xmlns:p14="http://schemas.microsoft.com/office/powerpoint/2010/main" val="196666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E370ED4-2DED-49CB-82A0-0CE8BA959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65" y="767866"/>
            <a:ext cx="8394469" cy="5322267"/>
          </a:xfrm>
        </p:spPr>
      </p:pic>
    </p:spTree>
    <p:extLst>
      <p:ext uri="{BB962C8B-B14F-4D97-AF65-F5344CB8AC3E}">
        <p14:creationId xmlns:p14="http://schemas.microsoft.com/office/powerpoint/2010/main" val="21866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4F3F1EB-6CBE-4649-9545-865A089A3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527" y="631485"/>
            <a:ext cx="8746946" cy="5595029"/>
          </a:xfrm>
        </p:spPr>
      </p:pic>
    </p:spTree>
    <p:extLst>
      <p:ext uri="{BB962C8B-B14F-4D97-AF65-F5344CB8AC3E}">
        <p14:creationId xmlns:p14="http://schemas.microsoft.com/office/powerpoint/2010/main" val="1690914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24</TotalTime>
  <Words>21</Words>
  <Application>Microsoft Office PowerPoint</Application>
  <PresentationFormat>Panorámica</PresentationFormat>
  <Paragraphs>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Letras en madera</vt:lpstr>
      <vt:lpstr>gitignore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REALIZADO POR: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gitignore</dc:title>
  <dc:creator>asus</dc:creator>
  <cp:lastModifiedBy>asus</cp:lastModifiedBy>
  <cp:revision>4</cp:revision>
  <dcterms:created xsi:type="dcterms:W3CDTF">2019-01-24T18:58:27Z</dcterms:created>
  <dcterms:modified xsi:type="dcterms:W3CDTF">2019-01-28T20:04:41Z</dcterms:modified>
</cp:coreProperties>
</file>