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64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José Nunes Rodrigues de Assis / Orientador(a): Pedro Alves de Oliveira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360" cy="2588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>
            <a:noFill/>
          </a:ln>
          <a:effectLst>
            <a:outerShdw algn="ctr" blurRad="57785" dir="3180283" dist="32904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</a:rPr>
              <a:t>LOGÍSTICA BASEADA EM MICROSSERVIÇOS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Fator de replicação dos tópicos Kafka maior que 1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Brokers kafka implantados em zona de disponibilidades diferentes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Erro de configuração pode gerar busca de dados além do que necessário e aumento de utilização de recursos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Escalabilidade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Tolerância a falha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Observabilidade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79280" y="2094120"/>
            <a:ext cx="8827560" cy="33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ts val="2801"/>
              </a:lnSpc>
              <a:spcBef>
                <a:spcPts val="683"/>
              </a:spcBef>
              <a:spcAft>
                <a:spcPts val="683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Stack com tecnologias de código aberto e já reconhecidas no mercado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683"/>
              </a:spcBef>
              <a:spcAft>
                <a:spcPts val="683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Baixo custo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683"/>
              </a:spcBef>
              <a:spcAft>
                <a:spcPts val="683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Escaláveis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683"/>
              </a:spcBef>
              <a:spcAft>
                <a:spcPts val="683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Integração com sistemas legados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683"/>
              </a:spcBef>
              <a:spcAft>
                <a:spcPts val="683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Facilidade de manutenção</a:t>
            </a:r>
            <a:endParaRPr b="0" lang="pt-BR" sz="2300" spc="-1" strike="noStrike">
              <a:latin typeface="Arial"/>
              <a:ea typeface="Noto Sans CJK SC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Arquitetura capaz de integrar sistemas legados com novas soluções, escalável, resiliente, fácil manutenibilidade, processos automizados e com baixo custo.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 algn="just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Caso de Uso 1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45440" y="1860480"/>
            <a:ext cx="7162560" cy="217152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179280" y="4104000"/>
            <a:ext cx="882756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RF02: Obtenção de informações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Noto Sans CJK SC"/>
              </a:rPr>
              <a:t>RNF01: Características de aplicação distribuída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RNF07: Desempenho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RNF08: Manutenibilidade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Caso de Uso 2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75320" y="1846440"/>
            <a:ext cx="7048080" cy="223812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>
            <a:off x="179280" y="4104000"/>
            <a:ext cx="882756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RF05: Ingestão automatizada no data lake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Noto Sans CJK SC"/>
              </a:rPr>
              <a:t>RNF01: Características de aplicação distribuída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Noto Sans CJK SC"/>
              </a:rPr>
              <a:t>RNF04: Hospedado em nuvem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RNF07: Desempenho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RNF03: Fácil implantação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Caso de Uso 3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80000" y="1751400"/>
            <a:ext cx="7038720" cy="242856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179280" y="4110840"/>
            <a:ext cx="882756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RF06: Orquestração de processos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RF07: Monitoramento de processos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RNF05: Suportar ambientes web e móveis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RNF08: Manutenibilidade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RNF10: Resiliente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RNF15: Disparo de alertas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79280" y="2166120"/>
            <a:ext cx="8827560" cy="31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ts val="2801"/>
              </a:lnSpc>
              <a:spcBef>
                <a:spcPts val="967"/>
              </a:spcBef>
              <a:spcAft>
                <a:spcPts val="967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Baixo custo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967"/>
              </a:spcBef>
              <a:spcAft>
                <a:spcPts val="967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Facilidade de uso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967"/>
              </a:spcBef>
              <a:spcAft>
                <a:spcPts val="967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Fácil manutenibilidade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967"/>
              </a:spcBef>
              <a:spcAft>
                <a:spcPts val="967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Integração com sistemas legados</a:t>
            </a:r>
            <a:endParaRPr b="0" lang="pt-BR" sz="23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ts val="2801"/>
              </a:lnSpc>
              <a:spcBef>
                <a:spcPts val="967"/>
              </a:spcBef>
              <a:spcAft>
                <a:spcPts val="967"/>
              </a:spcAft>
              <a:buClr>
                <a:srgbClr val="404040"/>
              </a:buClr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Robustez</a:t>
            </a:r>
            <a:endParaRPr b="0" lang="pt-BR" sz="2300" spc="-1" strike="noStrike">
              <a:latin typeface="Arial"/>
              <a:ea typeface="Noto Sans CJK SC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983160" y="1789200"/>
            <a:ext cx="7368840" cy="41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14080" y="1707840"/>
            <a:ext cx="6577920" cy="419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latin typeface="Calibri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) de apresentação da aplicação web.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Sugestão de gravador de tela: </a:t>
            </a:r>
            <a:r>
              <a:rPr b="1" lang="pt-BR" sz="2300" spc="-1" strike="noStrike" u="sng">
                <a:solidFill>
                  <a:srgbClr val="00f2f2"/>
                </a:solidFill>
                <a:uFillTx/>
                <a:latin typeface="Calibri"/>
                <a:hlinkClick r:id="rId1"/>
              </a:rPr>
              <a:t>http://www.screenr.com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2’30”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Logística Baseada em Microsserviços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Application>LibreOffice/6.4.7.2$Linux_X86_64 LibreOffice_project/40$Build-2</Application>
  <Words>358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2022-03-12T21:34:01Z</dcterms:modified>
  <cp:revision>23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