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8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EC02-3A26-4442-87BE-49C9CEF46899}" type="datetimeFigureOut">
              <a:rPr lang="en-US" smtClean="0"/>
              <a:t>16-02-04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440C-3845-8D4A-9A56-EB46EDCA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1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EC02-3A26-4442-87BE-49C9CEF46899}" type="datetimeFigureOut">
              <a:rPr lang="en-US" smtClean="0"/>
              <a:t>16-02-04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440C-3845-8D4A-9A56-EB46EDCA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EC02-3A26-4442-87BE-49C9CEF46899}" type="datetimeFigureOut">
              <a:rPr lang="en-US" smtClean="0"/>
              <a:t>16-02-04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440C-3845-8D4A-9A56-EB46EDCA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0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EC02-3A26-4442-87BE-49C9CEF46899}" type="datetimeFigureOut">
              <a:rPr lang="en-US" smtClean="0"/>
              <a:t>16-02-04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440C-3845-8D4A-9A56-EB46EDCA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6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EC02-3A26-4442-87BE-49C9CEF46899}" type="datetimeFigureOut">
              <a:rPr lang="en-US" smtClean="0"/>
              <a:t>16-02-04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440C-3845-8D4A-9A56-EB46EDCA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1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EC02-3A26-4442-87BE-49C9CEF46899}" type="datetimeFigureOut">
              <a:rPr lang="en-US" smtClean="0"/>
              <a:t>16-02-04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440C-3845-8D4A-9A56-EB46EDCA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4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EC02-3A26-4442-87BE-49C9CEF46899}" type="datetimeFigureOut">
              <a:rPr lang="en-US" smtClean="0"/>
              <a:t>16-02-04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440C-3845-8D4A-9A56-EB46EDCA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6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EC02-3A26-4442-87BE-49C9CEF46899}" type="datetimeFigureOut">
              <a:rPr lang="en-US" smtClean="0"/>
              <a:t>16-02-04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440C-3845-8D4A-9A56-EB46EDCA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5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EC02-3A26-4442-87BE-49C9CEF46899}" type="datetimeFigureOut">
              <a:rPr lang="en-US" smtClean="0"/>
              <a:t>16-02-04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440C-3845-8D4A-9A56-EB46EDCA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0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EC02-3A26-4442-87BE-49C9CEF46899}" type="datetimeFigureOut">
              <a:rPr lang="en-US" smtClean="0"/>
              <a:t>16-02-04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440C-3845-8D4A-9A56-EB46EDCA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9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EC02-3A26-4442-87BE-49C9CEF46899}" type="datetimeFigureOut">
              <a:rPr lang="en-US" smtClean="0"/>
              <a:t>16-02-04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440C-3845-8D4A-9A56-EB46EDCA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3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EEC02-3A26-4442-87BE-49C9CEF46899}" type="datetimeFigureOut">
              <a:rPr lang="en-US" smtClean="0"/>
              <a:t>16-02-04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F440C-3845-8D4A-9A56-EB46EDCA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4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2.emf"/><Relationship Id="rId7" Type="http://schemas.openxmlformats.org/officeDocument/2006/relationships/oleObject" Target="../embeddings/Microsoft_Equation3.bin"/><Relationship Id="rId8" Type="http://schemas.openxmlformats.org/officeDocument/2006/relationships/image" Target="../media/image3.emf"/><Relationship Id="rId9" Type="http://schemas.openxmlformats.org/officeDocument/2006/relationships/oleObject" Target="../embeddings/Microsoft_Equation4.bin"/><Relationship Id="rId10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2134" y="1039042"/>
            <a:ext cx="2155303" cy="69633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Sample semi-internal random numbers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42134" y="2013329"/>
            <a:ext cx="2155303" cy="69633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Shuffle random numbers with GA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42134" y="2987616"/>
            <a:ext cx="2155303" cy="69633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Push random numbers into buffer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1648329" y="3961903"/>
            <a:ext cx="2155303" cy="964755"/>
          </a:xfrm>
          <a:prstGeom prst="diamond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Is the buffer full?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2719786" y="1735372"/>
            <a:ext cx="0" cy="277957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2719786" y="2709659"/>
            <a:ext cx="0" cy="277957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7" idx="0"/>
          </p:cNvCxnSpPr>
          <p:nvPr/>
        </p:nvCxnSpPr>
        <p:spPr>
          <a:xfrm>
            <a:off x="2719786" y="3683946"/>
            <a:ext cx="6195" cy="277957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1"/>
            <a:endCxn id="4" idx="1"/>
          </p:cNvCxnSpPr>
          <p:nvPr/>
        </p:nvCxnSpPr>
        <p:spPr>
          <a:xfrm rot="10800000">
            <a:off x="1642135" y="1387207"/>
            <a:ext cx="6195" cy="3057074"/>
          </a:xfrm>
          <a:prstGeom prst="bentConnector3">
            <a:avLst>
              <a:gd name="adj1" fmla="val 5653882"/>
            </a:avLst>
          </a:prstGeom>
          <a:ln w="381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10940"/>
              </p:ext>
            </p:extLst>
          </p:nvPr>
        </p:nvGraphicFramePr>
        <p:xfrm>
          <a:off x="2818080" y="1746056"/>
          <a:ext cx="184599" cy="255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3" imgW="165100" imgH="228600" progId="Equation.3">
                  <p:embed/>
                </p:oleObj>
              </mc:Choice>
              <mc:Fallback>
                <p:oleObj name="Equation" r:id="rId3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8080" y="1746056"/>
                        <a:ext cx="184599" cy="255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Arrow Connector 28"/>
          <p:cNvCxnSpPr>
            <a:endCxn id="4" idx="0"/>
          </p:cNvCxnSpPr>
          <p:nvPr/>
        </p:nvCxnSpPr>
        <p:spPr>
          <a:xfrm>
            <a:off x="2719786" y="241449"/>
            <a:ext cx="0" cy="797593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84606"/>
              </p:ext>
            </p:extLst>
          </p:nvPr>
        </p:nvGraphicFramePr>
        <p:xfrm>
          <a:off x="2843738" y="3696774"/>
          <a:ext cx="142875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5" imgW="127000" imgH="165100" progId="Equation.3">
                  <p:embed/>
                </p:oleObj>
              </mc:Choice>
              <mc:Fallback>
                <p:oleObj name="Equation" r:id="rId5" imgW="127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3738" y="3696774"/>
                        <a:ext cx="142875" cy="18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32"/>
          <p:cNvSpPr/>
          <p:nvPr/>
        </p:nvSpPr>
        <p:spPr>
          <a:xfrm>
            <a:off x="1642134" y="5204616"/>
            <a:ext cx="2155303" cy="69633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Push the buffer into output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7" idx="2"/>
            <a:endCxn id="33" idx="0"/>
          </p:cNvCxnSpPr>
          <p:nvPr/>
        </p:nvCxnSpPr>
        <p:spPr>
          <a:xfrm flipH="1">
            <a:off x="2719786" y="4926658"/>
            <a:ext cx="6195" cy="277958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335733"/>
              </p:ext>
            </p:extLst>
          </p:nvPr>
        </p:nvGraphicFramePr>
        <p:xfrm>
          <a:off x="2818080" y="2723554"/>
          <a:ext cx="184599" cy="255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7" imgW="165100" imgH="228600" progId="Equation.3">
                  <p:embed/>
                </p:oleObj>
              </mc:Choice>
              <mc:Fallback>
                <p:oleObj name="Equation" r:id="rId7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18080" y="2723554"/>
                        <a:ext cx="184599" cy="255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Straight Arrow Connector 38"/>
          <p:cNvCxnSpPr>
            <a:stCxn id="33" idx="2"/>
          </p:cNvCxnSpPr>
          <p:nvPr/>
        </p:nvCxnSpPr>
        <p:spPr>
          <a:xfrm>
            <a:off x="2719786" y="5900946"/>
            <a:ext cx="6195" cy="859243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00676" y="885110"/>
            <a:ext cx="3386970" cy="5105416"/>
          </a:xfrm>
          <a:prstGeom prst="rect">
            <a:avLst/>
          </a:prstGeom>
          <a:noFill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689790" y="292761"/>
            <a:ext cx="18133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dirty="0" smtClean="0">
                <a:solidFill>
                  <a:schemeClr val="tx1"/>
                </a:solidFill>
              </a:rPr>
              <a:t>emi-internal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random numbers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74166" y="5929814"/>
            <a:ext cx="17134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</a:t>
            </a:r>
            <a:r>
              <a:rPr lang="en-US" dirty="0" smtClean="0">
                <a:solidFill>
                  <a:schemeClr val="tx1"/>
                </a:solidFill>
              </a:rPr>
              <a:t>nternal random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numbers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677220"/>
              </p:ext>
            </p:extLst>
          </p:nvPr>
        </p:nvGraphicFramePr>
        <p:xfrm>
          <a:off x="1339632" y="4457853"/>
          <a:ext cx="400050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9" imgW="355600" imgH="203200" progId="Equation.3">
                  <p:embed/>
                </p:oleObj>
              </mc:Choice>
              <mc:Fallback>
                <p:oleObj name="Equation" r:id="rId9" imgW="355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39632" y="4457853"/>
                        <a:ext cx="400050" cy="22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548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4639</TotalTime>
  <Words>34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Equation</vt:lpstr>
      <vt:lpstr>PowerPoint Presentation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 .</dc:creator>
  <cp:lastModifiedBy>. .</cp:lastModifiedBy>
  <cp:revision>17</cp:revision>
  <dcterms:created xsi:type="dcterms:W3CDTF">2016-02-04T11:45:43Z</dcterms:created>
  <dcterms:modified xsi:type="dcterms:W3CDTF">2016-02-07T17:05:19Z</dcterms:modified>
</cp:coreProperties>
</file>