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AEF1-7D2D-4E66-8F85-79B7E722D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62C73-5438-4009-A0FF-EA9452A35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3853-7915-47CC-A6FA-557C0981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2652-67E6-4977-B95E-7E227D24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0CBE7-1EC3-47EC-86A1-4624F54A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4473-5DEC-4CAD-AC5C-C4D45C80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05479-EE1E-454D-8B55-BBA4793A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4DF3-BFF1-46F1-BB5C-FDFD9B52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63AD-6F06-42A7-A743-C60FA761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7CB9-1CD7-4D5A-A7F9-57B6CACD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5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CCE2F-3907-433F-93B3-D6E174878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E2C09-620E-4668-A6AB-0E9049349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161A-C2D4-444C-89EE-2F2F382E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ACB7-0926-4481-A40F-7F7210EC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E864-1FEF-4530-995E-6B1C656C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9304-AD67-48D0-A1A1-8AE2C1BE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9F76-8F47-4DB3-9411-8A774152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638B-C34A-4F9D-9D5E-89551799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15EE-D212-470D-B515-C4C94D6B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F6A1E-7483-49FC-B82C-F6FC3178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3C13-85DA-450A-A69E-829F7148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81CDE-3599-4332-B687-B942F4D6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1D25-F4F8-45FC-8E05-FE7F270C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FA10-F74F-4B5A-8CF3-E2E48582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E7D4-2BE1-42CF-A000-E4DC3190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7C3E-DFE4-453A-AFD5-1297E12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B59F-A1BB-41CC-9178-E1239A3D8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D787D-A5A6-4FE9-AC34-DF3EB1B90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168CA-D4D9-46C1-90CF-C16CF395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81381-1718-4143-A1FA-9747C079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376F1-6DF3-4074-AC85-CB69E665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F16E-96D7-47F9-9D56-D896EBD5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764C-C1F1-4E8B-9740-1F6B2C5D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C3734-FC81-44E9-936F-22838439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9AED8-95C0-43AD-B4C3-704A9B25B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554D5-B096-44B6-AF74-C5A2EFB8C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A470D-64B3-42BE-BD55-44153B84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35755-4C46-4B38-9A08-B02C887D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B1C76-D7DB-4B08-9E61-C68C6684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1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783E-9C80-4415-8AD5-6027B539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B2D8B-A1C3-4267-B9AD-C1290A96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C154B-9364-412D-A99A-E360DEEE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AA946-251C-4E2D-8F05-555FB34B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5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A7BA6-EA2D-4DE7-9161-18D2302B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47BD7-A71D-434B-8676-ECF41971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2D4C-1A18-48EB-8C1B-E713F47A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14A0-AFE0-4629-9BD1-A3481F3C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8A78-90D6-4726-A571-03FD0EFC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54E2A-007C-4C15-99C6-AE2CFC004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E09D-054F-43F2-8E61-5855BE62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19E18-9E60-4ED3-B9EB-55873171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8F8CA-4A9E-4044-96FA-C4C3B42E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EBEA-A614-413E-AEB9-8D6C6901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B707B-1A92-4D07-B1E9-680D21D93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B8DA9-80FC-4862-8240-5CC1F6C7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CAB34-2D0C-42D8-BC89-EAC598FE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95A1B-8188-413B-B9C4-3C10B264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51BC-8AEB-4459-A7FD-7B853C3D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4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D699D-D8FA-49C1-9944-56CA566D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ADC39-B93E-474E-817F-9C93EE8F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7DE6-47C1-4E87-913E-B8E0128D9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FA86-2FBE-4BE3-AA6D-8E2A49B3AE5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7A40-1D29-4371-92AC-94C739594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EACB-A471-4BCA-984B-D0833419D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F167-854A-4D31-88F2-01B5E409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3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098C-BC30-4198-96F0-E551A17E7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Lesson 10 Final Project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2A9AC-C585-437A-9739-64BE6F164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Cigarette Data 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Ecdat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3150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17C9-3D4A-4CBE-A17F-4B3E0C32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How much variability does the line explain?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5C2D-DE7C-4D7D-BC62-ACBD23C7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34% of the variability </a:t>
            </a:r>
          </a:p>
        </p:txBody>
      </p:sp>
    </p:spTree>
    <p:extLst>
      <p:ext uri="{BB962C8B-B14F-4D97-AF65-F5344CB8AC3E}">
        <p14:creationId xmlns:p14="http://schemas.microsoft.com/office/powerpoint/2010/main" val="53396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C879-75AA-427C-9AE1-F6FD2F4F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287"/>
            <a:ext cx="10515600" cy="1465401"/>
          </a:xfrm>
        </p:spPr>
        <p:txBody>
          <a:bodyPr>
            <a:noAutofit/>
          </a:bodyPr>
          <a:lstStyle/>
          <a:p>
            <a:r>
              <a:rPr lang="en-US" sz="2800" dirty="0"/>
              <a:t>The plot above does not adjust for inflation. You can adjust the price of a pack of cigarettes for inflation by dividing the </a:t>
            </a:r>
            <a:r>
              <a:rPr lang="en-US" sz="2800" dirty="0" err="1"/>
              <a:t>avgprs</a:t>
            </a:r>
            <a:r>
              <a:rPr lang="en-US" sz="2800" dirty="0"/>
              <a:t> variable by the cpi variable. Create an adjusted price for each row, then re-do your scatter plot and linear regression using this adjusted price.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F5C7DE-49FD-4B3F-B79E-A6FD526E3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642" y="2098180"/>
            <a:ext cx="9088118" cy="4191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E2042-F8C6-4BCC-9CB0-16238C50B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98180"/>
            <a:ext cx="1560443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3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92C2-05EC-4C95-AB32-9B48EABE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get a vector of the number of packs per capita. Use a paired t-test to see if the number of packs per capita in 1995 was significantly different than the number of packs per capita in 1985.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6C18-C489-4B33-AB2C-C4B7B21B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there was not a major difference.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5EF37-BEB2-4E0B-9830-A66364A3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2562104"/>
            <a:ext cx="8269357" cy="30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6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014D-929C-4DE1-9A2C-14FEA902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ggplot</a:t>
            </a:r>
            <a:r>
              <a:rPr lang="en-US" sz="3200" dirty="0"/>
              <a:t>(</a:t>
            </a:r>
            <a:r>
              <a:rPr lang="en-US" sz="3200" dirty="0" err="1"/>
              <a:t>Cigarette,aes</a:t>
            </a:r>
            <a:r>
              <a:rPr lang="en-US" sz="3200" dirty="0"/>
              <a:t>(x= state, y=</a:t>
            </a:r>
            <a:r>
              <a:rPr lang="en-US" sz="3200" dirty="0" err="1"/>
              <a:t>packpc</a:t>
            </a:r>
            <a:r>
              <a:rPr lang="en-US" sz="3200" dirty="0"/>
              <a:t>)) + </a:t>
            </a:r>
            <a:r>
              <a:rPr lang="en-US" sz="3200" dirty="0" err="1"/>
              <a:t>geom_boxplot</a:t>
            </a:r>
            <a:r>
              <a:rPr lang="en-US" sz="3200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6ADC0F-EE11-4EDC-97E5-E4FCF5ED3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042"/>
            <a:ext cx="10515600" cy="29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BE6-36B0-40A4-B706-238E3850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states have the highest number of packs? Which have the lowest?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2E1C-3C27-40E2-86AF-B9CA174B4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states with the highest number of packs are: KY, NH, NC and IN.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States with the lowest number of packs are: UT, NM, CA, and WA. 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65663-FB0A-426F-813C-36272E03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658" y="4622691"/>
            <a:ext cx="2533325" cy="1153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DFA69-0C2A-4D21-942D-DC502C1B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43" y="2410726"/>
            <a:ext cx="2002605" cy="10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4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7A7B-FBF8-47DC-8C40-8E3A9BD5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over all the states of the number of packs per capita for each year.  from 1985 to 1995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A91C6E-50F6-4FC9-9B52-E48F539B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Smocking drastically decreased from 1985 to 1995. More than likely because of health initiatives, that educated people on the effects of smoking. </a:t>
            </a:r>
          </a:p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B37F8CA-ECC5-495C-B96C-A82BA4EB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20" y="3134737"/>
            <a:ext cx="2647874" cy="3409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EFEF23-7E92-4F6C-8998-51F9931D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994" y="3428263"/>
            <a:ext cx="8836120" cy="311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5699-811D-4BD4-BE9B-F5F4D75A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52" y="2856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scatter plot of price per pack vs number of packs per capita for all states and years.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8D9AE-0E97-4BDE-A9B4-F48AC7D3B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127" y="1743697"/>
            <a:ext cx="8645784" cy="44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66B9-5ACA-4491-BD91-F2FE4AE1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 price and the per capita packs positively correlated, negatively correlated, or uncorrelated?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88D9-3C7E-4BA4-AEF3-78FB3A98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price and the per capita packs are negatively correlated.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8B9AD-F70C-440F-80D3-5D64E99C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29" y="2743200"/>
            <a:ext cx="7792279" cy="28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1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FECB-FC64-414D-B402-B9FB51E0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Change your scatter plot to show the points for each year in a different color. Does the relationship between the two variable change over time?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2048D5-2DCB-44F3-9A87-B05A4202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6054"/>
            <a:ext cx="10833740" cy="42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8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07BC-E6FA-40C8-873A-A80E4AA8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relationship between the two variable change over time?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6BF92-B909-4F90-ADE6-6CF3DDA8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the relationship between the two changed over time. In 1995 a lot more people were buying cigarettes at a much lower price, compared to 1995. In 1995 not only were prices higher,  packs per capita were lower.  </a:t>
            </a:r>
          </a:p>
        </p:txBody>
      </p:sp>
    </p:spTree>
    <p:extLst>
      <p:ext uri="{BB962C8B-B14F-4D97-AF65-F5344CB8AC3E}">
        <p14:creationId xmlns:p14="http://schemas.microsoft.com/office/powerpoint/2010/main" val="221891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FC9D-836D-46BD-BA97-CE3E0A3A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 linear regression for these two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2844A7-1C3C-4EA4-BB31-CE21D75D6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278" y="1635485"/>
            <a:ext cx="8680174" cy="466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Lesson 10 Final Project </vt:lpstr>
      <vt:lpstr>ggplot(Cigarette,aes(x= state, y=packpc)) + geom_boxplot()</vt:lpstr>
      <vt:lpstr>Which states have the highest number of packs? Which have the lowest?</vt:lpstr>
      <vt:lpstr>Median over all the states of the number of packs per capita for each year.  from 1985 to 1995 </vt:lpstr>
      <vt:lpstr>Create a scatter plot of price per pack vs number of packs per capita for all states and years.</vt:lpstr>
      <vt:lpstr>Are the price and the per capita packs positively correlated, negatively correlated, or uncorrelated?</vt:lpstr>
      <vt:lpstr>Change your scatter plot to show the points for each year in a different color. Does the relationship between the two variable change over time?</vt:lpstr>
      <vt:lpstr>Does the relationship between the two variable change over time?</vt:lpstr>
      <vt:lpstr>Do a linear regression for these two variables</vt:lpstr>
      <vt:lpstr> How much variability does the line explain?</vt:lpstr>
      <vt:lpstr>The plot above does not adjust for inflation. You can adjust the price of a pack of cigarettes for inflation by dividing the avgprs variable by the cpi variable. Create an adjusted price for each row, then re-do your scatter plot and linear regression using this adjusted price.</vt:lpstr>
      <vt:lpstr>get a vector of the number of packs per capita. Use a paired t-test to see if the number of packs per capita in 1995 was significantly different than the number of packs per capita in 1985.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josej</dc:creator>
  <cp:lastModifiedBy> </cp:lastModifiedBy>
  <cp:revision>14</cp:revision>
  <dcterms:created xsi:type="dcterms:W3CDTF">2021-04-04T20:57:36Z</dcterms:created>
  <dcterms:modified xsi:type="dcterms:W3CDTF">2021-04-05T00:43:25Z</dcterms:modified>
</cp:coreProperties>
</file>