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4" r:id="rId4"/>
    <p:sldId id="258" r:id="rId5"/>
    <p:sldId id="260" r:id="rId6"/>
    <p:sldId id="263" r:id="rId7"/>
    <p:sldId id="261" r:id="rId8"/>
    <p:sldId id="262" r:id="rId9"/>
    <p:sldId id="259" r:id="rId10"/>
    <p:sldId id="265"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50" d="100"/>
          <a:sy n="50" d="100"/>
        </p:scale>
        <p:origin x="-186" y="-36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06E111-9C4F-4554-9E7A-2C386F520D32}" type="datetimeFigureOut">
              <a:rPr lang="en-US" smtClean="0"/>
              <a:pPr/>
              <a:t>7/6/2021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01A970-0B0A-406C-8AA3-4C23B5F44DE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26DD7609-4B8F-41C1-ABDD-F51EA9A124DB}" type="datetimeFigureOut">
              <a:rPr lang="en-US" smtClean="0"/>
              <a:pPr/>
              <a:t>7/6/2021</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66A1DAE-7CC9-4E64-836D-BD8B032E3545}"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6DD7609-4B8F-41C1-ABDD-F51EA9A124DB}" type="datetimeFigureOut">
              <a:rPr lang="en-US" smtClean="0"/>
              <a:pPr/>
              <a:t>7/6/2021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6A1DAE-7CC9-4E64-836D-BD8B032E354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6DD7609-4B8F-41C1-ABDD-F51EA9A124DB}" type="datetimeFigureOut">
              <a:rPr lang="en-US" smtClean="0"/>
              <a:pPr/>
              <a:t>7/6/2021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6A1DAE-7CC9-4E64-836D-BD8B032E354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6DD7609-4B8F-41C1-ABDD-F51EA9A124DB}" type="datetimeFigureOut">
              <a:rPr lang="en-US" smtClean="0"/>
              <a:pPr/>
              <a:t>7/6/2021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66A1DAE-7CC9-4E64-836D-BD8B032E354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26DD7609-4B8F-41C1-ABDD-F51EA9A124DB}" type="datetimeFigureOut">
              <a:rPr lang="en-US" smtClean="0"/>
              <a:pPr/>
              <a:t>7/6/2021</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66A1DAE-7CC9-4E64-836D-BD8B032E3545}"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6DD7609-4B8F-41C1-ABDD-F51EA9A124DB}" type="datetimeFigureOut">
              <a:rPr lang="en-US" smtClean="0"/>
              <a:pPr/>
              <a:t>7/6/2021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966A1DAE-7CC9-4E64-836D-BD8B032E3545}"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6DD7609-4B8F-41C1-ABDD-F51EA9A124DB}" type="datetimeFigureOut">
              <a:rPr lang="en-US" smtClean="0"/>
              <a:pPr/>
              <a:t>7/6/2021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966A1DAE-7CC9-4E64-836D-BD8B032E354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6DD7609-4B8F-41C1-ABDD-F51EA9A124DB}" type="datetimeFigureOut">
              <a:rPr lang="en-US" smtClean="0"/>
              <a:pPr/>
              <a:t>7/6/2021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66A1DAE-7CC9-4E64-836D-BD8B032E3545}"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6DD7609-4B8F-41C1-ABDD-F51EA9A124DB}" type="datetimeFigureOut">
              <a:rPr lang="en-US" smtClean="0"/>
              <a:pPr/>
              <a:t>7/6/2021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66A1DAE-7CC9-4E64-836D-BD8B032E354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26DD7609-4B8F-41C1-ABDD-F51EA9A124DB}" type="datetimeFigureOut">
              <a:rPr lang="en-US" smtClean="0"/>
              <a:pPr/>
              <a:t>7/6/2021</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966A1DAE-7CC9-4E64-836D-BD8B032E3545}"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26DD7609-4B8F-41C1-ABDD-F51EA9A124DB}" type="datetimeFigureOut">
              <a:rPr lang="en-US" smtClean="0"/>
              <a:pPr/>
              <a:t>7/6/2021</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966A1DAE-7CC9-4E64-836D-BD8B032E3545}"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26DD7609-4B8F-41C1-ABDD-F51EA9A124DB}" type="datetimeFigureOut">
              <a:rPr lang="en-US" smtClean="0"/>
              <a:pPr/>
              <a:t>7/6/2021</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966A1DAE-7CC9-4E64-836D-BD8B032E3545}"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1028700" indent="-1028700"/>
            <a:r>
              <a:rPr lang="en-US" dirty="0" smtClean="0">
                <a:solidFill>
                  <a:srgbClr val="FFC000"/>
                </a:solidFill>
              </a:rPr>
              <a:t>DIGITAL MEDIA I(ART 277) </a:t>
            </a:r>
            <a:endParaRPr lang="en-US" dirty="0">
              <a:solidFill>
                <a:srgbClr val="FFC000"/>
              </a:solidFill>
            </a:endParaRPr>
          </a:p>
        </p:txBody>
      </p:sp>
      <p:sp>
        <p:nvSpPr>
          <p:cNvPr id="3" name="Subtitle 2"/>
          <p:cNvSpPr>
            <a:spLocks noGrp="1"/>
          </p:cNvSpPr>
          <p:nvPr>
            <p:ph type="subTitle" idx="1"/>
          </p:nvPr>
        </p:nvSpPr>
        <p:spPr>
          <a:xfrm>
            <a:off x="2133600" y="4191000"/>
            <a:ext cx="6560234" cy="914400"/>
          </a:xfrm>
        </p:spPr>
        <p:txBody>
          <a:bodyPr>
            <a:normAutofit/>
          </a:bodyPr>
          <a:lstStyle/>
          <a:p>
            <a:r>
              <a:rPr lang="en-US" sz="4000" dirty="0" smtClean="0">
                <a:solidFill>
                  <a:srgbClr val="FFC000"/>
                </a:solidFill>
              </a:rPr>
              <a:t>GROUP 1 PROJECT</a:t>
            </a:r>
            <a:endParaRPr lang="en-US" sz="4000" dirty="0">
              <a:solidFill>
                <a:srgbClr val="FFC000"/>
              </a:solidFill>
            </a:endParaRPr>
          </a:p>
        </p:txBody>
      </p:sp>
      <p:pic>
        <p:nvPicPr>
          <p:cNvPr id="4" name="Picture 3"/>
          <p:cNvPicPr>
            <a:picLocks noChangeAspect="1"/>
          </p:cNvPicPr>
          <p:nvPr/>
        </p:nvPicPr>
        <p:blipFill>
          <a:blip r:embed="rId2"/>
          <a:stretch>
            <a:fillRect/>
          </a:stretch>
        </p:blipFill>
        <p:spPr>
          <a:xfrm>
            <a:off x="0" y="5506796"/>
            <a:ext cx="9144000" cy="1351204"/>
          </a:xfrm>
          <a:prstGeom prst="rect">
            <a:avLst/>
          </a:prstGeom>
        </p:spPr>
      </p:pic>
      <p:pic>
        <p:nvPicPr>
          <p:cNvPr id="5" name="Picture 4"/>
          <p:cNvPicPr>
            <a:picLocks noChangeAspect="1"/>
          </p:cNvPicPr>
          <p:nvPr/>
        </p:nvPicPr>
        <p:blipFill>
          <a:blip r:embed="rId2"/>
          <a:stretch>
            <a:fillRect/>
          </a:stretch>
        </p:blipFill>
        <p:spPr>
          <a:xfrm>
            <a:off x="1" y="0"/>
            <a:ext cx="9144000" cy="1905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6705600" cy="1143000"/>
          </a:xfrm>
        </p:spPr>
        <p:txBody>
          <a:bodyPr/>
          <a:lstStyle/>
          <a:p>
            <a:r>
              <a:rPr lang="en-US" dirty="0" smtClean="0"/>
              <a:t>Project Approach</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Set our website</a:t>
            </a:r>
          </a:p>
          <a:p>
            <a:r>
              <a:rPr lang="en-US" dirty="0" smtClean="0"/>
              <a:t>We introduce the Event</a:t>
            </a:r>
          </a:p>
          <a:p>
            <a:r>
              <a:rPr lang="en-US" dirty="0" smtClean="0"/>
              <a:t>Venue, Place &amp; Time</a:t>
            </a:r>
          </a:p>
          <a:p>
            <a:r>
              <a:rPr lang="en-US" dirty="0" smtClean="0"/>
              <a:t>Invited Guest</a:t>
            </a:r>
          </a:p>
          <a:p>
            <a:r>
              <a:rPr lang="en-US" dirty="0" smtClean="0"/>
              <a:t>Sponsors</a:t>
            </a:r>
          </a:p>
          <a:p>
            <a:r>
              <a:rPr lang="en-US" dirty="0" smtClean="0"/>
              <a:t>Cost of Tickets</a:t>
            </a:r>
          </a:p>
          <a:p>
            <a:pPr>
              <a:buNone/>
            </a:pPr>
            <a:r>
              <a:rPr lang="en-US" dirty="0" smtClean="0"/>
              <a:t>Styles:</a:t>
            </a:r>
          </a:p>
          <a:p>
            <a:r>
              <a:rPr lang="en-US" dirty="0" smtClean="0"/>
              <a:t>Html</a:t>
            </a:r>
          </a:p>
          <a:p>
            <a:r>
              <a:rPr lang="en-US" dirty="0" smtClean="0"/>
              <a:t>CSS</a:t>
            </a:r>
          </a:p>
          <a:p>
            <a:r>
              <a:rPr lang="en-US" dirty="0" smtClean="0"/>
              <a:t>javascript</a:t>
            </a:r>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7010400" cy="1143000"/>
          </a:xfrm>
        </p:spPr>
        <p:txBody>
          <a:bodyPr/>
          <a:lstStyle/>
          <a:p>
            <a:r>
              <a:rPr lang="en-US" dirty="0" smtClean="0"/>
              <a:t>Project Constraints</a:t>
            </a:r>
            <a:endParaRPr lang="en-US" dirty="0"/>
          </a:p>
        </p:txBody>
      </p:sp>
      <p:sp>
        <p:nvSpPr>
          <p:cNvPr id="3" name="Content Placeholder 2"/>
          <p:cNvSpPr>
            <a:spLocks noGrp="1"/>
          </p:cNvSpPr>
          <p:nvPr>
            <p:ph idx="1"/>
          </p:nvPr>
        </p:nvSpPr>
        <p:spPr/>
        <p:txBody>
          <a:bodyPr/>
          <a:lstStyle/>
          <a:p>
            <a:pPr>
              <a:buNone/>
            </a:pPr>
            <a:r>
              <a:rPr lang="en-US" dirty="0" smtClean="0"/>
              <a:t>It was a bit difficult we done have much idea in designing our website using CSS and Javascript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7086600" cy="1143000"/>
          </a:xfrm>
        </p:spPr>
        <p:txBody>
          <a:bodyPr/>
          <a:lstStyle/>
          <a:p>
            <a:r>
              <a:rPr lang="en-US" dirty="0" smtClean="0"/>
              <a:t>Recommendation</a:t>
            </a:r>
            <a:endParaRPr lang="en-US" dirty="0"/>
          </a:p>
        </p:txBody>
      </p:sp>
      <p:sp>
        <p:nvSpPr>
          <p:cNvPr id="3" name="Content Placeholder 2"/>
          <p:cNvSpPr>
            <a:spLocks noGrp="1"/>
          </p:cNvSpPr>
          <p:nvPr>
            <p:ph idx="1"/>
          </p:nvPr>
        </p:nvSpPr>
        <p:spPr/>
        <p:txBody>
          <a:bodyPr/>
          <a:lstStyle/>
          <a:p>
            <a:pPr>
              <a:buNone/>
            </a:pPr>
            <a:r>
              <a:rPr lang="en-US" dirty="0" smtClean="0"/>
              <a:t>We recommend that the one hour class time is not sufficant because doing our work as term we find it difficult in our styles approach.</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3536"/>
            <a:ext cx="6248400" cy="1143000"/>
          </a:xfrm>
        </p:spPr>
        <p:txBody>
          <a:bodyPr/>
          <a:lstStyle/>
          <a:p>
            <a:r>
              <a:rPr lang="en-US" dirty="0" smtClean="0"/>
              <a:t>GROUP MEMBER </a:t>
            </a:r>
            <a:endParaRPr lang="en-US" dirty="0"/>
          </a:p>
        </p:txBody>
      </p:sp>
      <p:sp>
        <p:nvSpPr>
          <p:cNvPr id="3" name="Content Placeholder 2"/>
          <p:cNvSpPr>
            <a:spLocks noGrp="1"/>
          </p:cNvSpPr>
          <p:nvPr>
            <p:ph idx="1"/>
          </p:nvPr>
        </p:nvSpPr>
        <p:spPr/>
        <p:txBody>
          <a:bodyPr/>
          <a:lstStyle/>
          <a:p>
            <a:r>
              <a:rPr lang="en-US" dirty="0" smtClean="0"/>
              <a:t>NAME                                        ID</a:t>
            </a:r>
          </a:p>
          <a:p>
            <a:r>
              <a:rPr lang="en-US" dirty="0" smtClean="0"/>
              <a:t>ISHMAEL G. KPADEH             5589</a:t>
            </a:r>
          </a:p>
          <a:p>
            <a:r>
              <a:rPr lang="en-US" dirty="0" smtClean="0"/>
              <a:t>SEKOU SIRYON                       5849</a:t>
            </a:r>
          </a:p>
          <a:p>
            <a:r>
              <a:rPr lang="en-US" dirty="0" smtClean="0"/>
              <a:t>MAJORINE N. PAYE                5649</a:t>
            </a:r>
          </a:p>
          <a:p>
            <a:r>
              <a:rPr lang="en-US" dirty="0" smtClean="0"/>
              <a:t> GIFTY JOHNSON                   6243</a:t>
            </a:r>
          </a:p>
          <a:p>
            <a:r>
              <a:rPr lang="en-US" dirty="0" smtClean="0"/>
              <a:t>AGATHA NIMENE                  5931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6934200" cy="3429000"/>
          </a:xfrm>
        </p:spPr>
        <p:txBody>
          <a:bodyPr/>
          <a:lstStyle/>
          <a:p>
            <a:r>
              <a:rPr lang="en-US" u="sng" dirty="0" smtClean="0"/>
              <a:t>Title:  Event Website</a:t>
            </a:r>
            <a:endParaRPr lang="en-US" u="sng" dirty="0"/>
          </a:p>
        </p:txBody>
      </p:sp>
      <p:sp>
        <p:nvSpPr>
          <p:cNvPr id="3" name="Content Placeholder 2"/>
          <p:cNvSpPr>
            <a:spLocks noGrp="1"/>
          </p:cNvSpPr>
          <p:nvPr>
            <p:ph idx="1"/>
          </p:nvPr>
        </p:nvSpPr>
        <p:spPr>
          <a:xfrm>
            <a:off x="1981200" y="5562600"/>
            <a:ext cx="6705600" cy="1295400"/>
          </a:xfrm>
        </p:spPr>
        <p:txBody>
          <a:bodyPr>
            <a:normAutofit/>
          </a:bodyPr>
          <a:lstStyle/>
          <a:p>
            <a:pPr>
              <a:buNone/>
            </a:pPr>
            <a:endParaRPr 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6324600" cy="1143000"/>
          </a:xfrm>
        </p:spPr>
        <p:txBody>
          <a:bodyPr/>
          <a:lstStyle/>
          <a:p>
            <a:r>
              <a:rPr lang="en-US" dirty="0" smtClean="0"/>
              <a:t>ABOUT  EVENT</a:t>
            </a:r>
            <a:endParaRPr lang="en-US" dirty="0"/>
          </a:p>
        </p:txBody>
      </p:sp>
      <p:sp>
        <p:nvSpPr>
          <p:cNvPr id="3" name="Content Placeholder 2"/>
          <p:cNvSpPr>
            <a:spLocks noGrp="1"/>
          </p:cNvSpPr>
          <p:nvPr>
            <p:ph idx="1"/>
          </p:nvPr>
        </p:nvSpPr>
        <p:spPr/>
        <p:txBody>
          <a:bodyPr/>
          <a:lstStyle/>
          <a:p>
            <a:pPr>
              <a:buNone/>
            </a:pPr>
            <a:r>
              <a:rPr lang="en-US" dirty="0" smtClean="0"/>
              <a:t>                Basketball Tournament</a:t>
            </a:r>
          </a:p>
          <a:p>
            <a:pPr>
              <a:buNone/>
            </a:pPr>
            <a:r>
              <a:rPr lang="en-US" dirty="0" smtClean="0"/>
              <a:t>A three days basketball tournament host by Starz University College Of Science &amp; Technology,  bringing Universities in and  out of Monrovia together.</a:t>
            </a:r>
          </a:p>
          <a:p>
            <a:pPr>
              <a:buNone/>
            </a:pPr>
            <a:endParaRPr lang="en-US" dirty="0" smtClean="0"/>
          </a:p>
          <a:p>
            <a:pPr>
              <a:buNone/>
            </a:pPr>
            <a:r>
              <a:rPr lang="en-US" dirty="0" smtClean="0"/>
              <a:t>Venue: Starz New Campus</a:t>
            </a:r>
          </a:p>
          <a:p>
            <a:pPr>
              <a:buNone/>
            </a:pPr>
            <a:r>
              <a:rPr lang="en-US" dirty="0" smtClean="0"/>
              <a:t> Date: December 10-12, 2021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6781800" cy="1143000"/>
          </a:xfrm>
        </p:spPr>
        <p:txBody>
          <a:bodyPr/>
          <a:lstStyle/>
          <a:p>
            <a:r>
              <a:rPr lang="en-US" dirty="0" smtClean="0"/>
              <a:t>Our Guest Speakers</a:t>
            </a:r>
            <a:endParaRPr lang="en-US" dirty="0"/>
          </a:p>
        </p:txBody>
      </p:sp>
      <p:sp>
        <p:nvSpPr>
          <p:cNvPr id="3" name="Content Placeholder 2"/>
          <p:cNvSpPr>
            <a:spLocks noGrp="1"/>
          </p:cNvSpPr>
          <p:nvPr>
            <p:ph idx="1"/>
          </p:nvPr>
        </p:nvSpPr>
        <p:spPr/>
        <p:txBody>
          <a:bodyPr>
            <a:normAutofit fontScale="92500" lnSpcReduction="20000"/>
          </a:bodyPr>
          <a:lstStyle/>
          <a:p>
            <a:pPr>
              <a:buFont typeface="Arial" pitchFamily="34" charset="0"/>
              <a:buChar char="•"/>
            </a:pPr>
            <a:r>
              <a:rPr lang="en-US" b="1" dirty="0" smtClean="0"/>
              <a:t> S. Abel Haba, graduate of St. Mary Catholic Mission High School, student at Starz University, Web Developer.</a:t>
            </a:r>
          </a:p>
          <a:p>
            <a:pPr>
              <a:buNone/>
            </a:pPr>
            <a:endParaRPr lang="en-US" b="1" dirty="0" smtClean="0"/>
          </a:p>
          <a:p>
            <a:pPr>
              <a:buFont typeface="Arial" pitchFamily="34" charset="0"/>
              <a:buChar char="•"/>
            </a:pPr>
            <a:r>
              <a:rPr lang="en-US" b="1" dirty="0" smtClean="0"/>
              <a:t> Sekou Siryon  graduate of St. Mary Catholic High  School, Heavy Duty Mechanic, Certificate of Proficiency from Monrovia Vacational Training Center, student at University of Liberia reading Economic and Starz University reading Information Technology. </a:t>
            </a:r>
          </a:p>
          <a:p>
            <a:pPr>
              <a:buFont typeface="Arial" pitchFamily="34" charset="0"/>
              <a:buChar char="•"/>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Of Event</a:t>
            </a:r>
            <a:endParaRPr lang="en-US" dirty="0"/>
          </a:p>
        </p:txBody>
      </p:sp>
      <p:sp>
        <p:nvSpPr>
          <p:cNvPr id="3" name="Content Placeholder 2"/>
          <p:cNvSpPr>
            <a:spLocks noGrp="1"/>
          </p:cNvSpPr>
          <p:nvPr>
            <p:ph idx="1"/>
          </p:nvPr>
        </p:nvSpPr>
        <p:spPr/>
        <p:txBody>
          <a:bodyPr/>
          <a:lstStyle/>
          <a:p>
            <a:r>
              <a:rPr lang="en-US" dirty="0" smtClean="0"/>
              <a:t>Sekou Siryon……………Opening Prayer</a:t>
            </a:r>
          </a:p>
          <a:p>
            <a:r>
              <a:rPr lang="en-US" dirty="0" smtClean="0"/>
              <a:t>Majorine  ……….. ……. Welcome Remark</a:t>
            </a:r>
          </a:p>
          <a:p>
            <a:r>
              <a:rPr lang="en-US" dirty="0" smtClean="0"/>
              <a:t>S. Able  Haba …………..Introduction of Program</a:t>
            </a:r>
          </a:p>
          <a:p>
            <a:r>
              <a:rPr lang="en-US" dirty="0" smtClean="0"/>
              <a:t>Ishmael G. Kpadeh…….Our Guest Speaker</a:t>
            </a:r>
          </a:p>
          <a:p>
            <a:r>
              <a:rPr lang="en-US" dirty="0" smtClean="0"/>
              <a:t>Gifty  Johnson…………..Introduction Of Games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1000"/>
            <a:ext cx="4343400" cy="1143000"/>
          </a:xfrm>
        </p:spPr>
        <p:txBody>
          <a:bodyPr/>
          <a:lstStyle/>
          <a:p>
            <a:r>
              <a:rPr lang="en-US" dirty="0" smtClean="0"/>
              <a:t>Book Hotel </a:t>
            </a:r>
            <a:endParaRPr lang="en-US" dirty="0"/>
          </a:p>
        </p:txBody>
      </p:sp>
      <p:sp>
        <p:nvSpPr>
          <p:cNvPr id="3" name="Content Placeholder 2"/>
          <p:cNvSpPr>
            <a:spLocks noGrp="1"/>
          </p:cNvSpPr>
          <p:nvPr>
            <p:ph idx="1"/>
          </p:nvPr>
        </p:nvSpPr>
        <p:spPr/>
        <p:txBody>
          <a:bodyPr/>
          <a:lstStyle/>
          <a:p>
            <a:pPr>
              <a:buNone/>
            </a:pPr>
            <a:r>
              <a:rPr lang="en-US" dirty="0" smtClean="0"/>
              <a:t>Our near-by hotels are:</a:t>
            </a:r>
          </a:p>
          <a:p>
            <a:pPr>
              <a:buFont typeface="Wingdings" pitchFamily="2" charset="2"/>
              <a:buChar char="§"/>
            </a:pPr>
            <a:r>
              <a:rPr lang="en-US" dirty="0" smtClean="0"/>
              <a:t>Boulevard Palace Hotel</a:t>
            </a:r>
          </a:p>
          <a:p>
            <a:pPr>
              <a:buFont typeface="Wingdings" pitchFamily="2" charset="2"/>
              <a:buChar char="§"/>
            </a:pPr>
            <a:r>
              <a:rPr lang="en-US" dirty="0" smtClean="0"/>
              <a:t>RJL Hotel</a:t>
            </a:r>
          </a:p>
          <a:p>
            <a:pPr>
              <a:buFont typeface="Wingdings" pitchFamily="2" charset="2"/>
              <a:buChar char="§"/>
            </a:pPr>
            <a:r>
              <a:rPr lang="en-US" dirty="0" smtClean="0"/>
              <a:t>Royal Ground Hotel</a:t>
            </a:r>
          </a:p>
          <a:p>
            <a:pPr>
              <a:buNone/>
            </a:pPr>
            <a:endParaRPr lang="en-US" dirty="0" smtClean="0"/>
          </a:p>
          <a:p>
            <a:pPr>
              <a:buFont typeface="Wingdings" pitchFamily="2" charset="2"/>
              <a:buChar char="§"/>
            </a:pP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5334000" cy="1143000"/>
          </a:xfrm>
        </p:spPr>
        <p:txBody>
          <a:bodyPr/>
          <a:lstStyle/>
          <a:p>
            <a:r>
              <a:rPr lang="en-US" dirty="0" smtClean="0"/>
              <a:t>Sponsors</a:t>
            </a:r>
            <a:endParaRPr lang="en-US" dirty="0"/>
          </a:p>
        </p:txBody>
      </p:sp>
      <p:sp>
        <p:nvSpPr>
          <p:cNvPr id="3" name="Content Placeholder 2"/>
          <p:cNvSpPr>
            <a:spLocks noGrp="1"/>
          </p:cNvSpPr>
          <p:nvPr>
            <p:ph idx="1"/>
          </p:nvPr>
        </p:nvSpPr>
        <p:spPr/>
        <p:txBody>
          <a:bodyPr/>
          <a:lstStyle/>
          <a:p>
            <a:pPr>
              <a:buNone/>
            </a:pPr>
            <a:r>
              <a:rPr lang="en-US" dirty="0" smtClean="0"/>
              <a:t>Our Sponsors are:</a:t>
            </a:r>
          </a:p>
          <a:p>
            <a:pPr>
              <a:buFont typeface="Wingdings" pitchFamily="2" charset="2"/>
              <a:buChar char="§"/>
            </a:pPr>
            <a:r>
              <a:rPr lang="en-US" dirty="0" smtClean="0"/>
              <a:t>Strider</a:t>
            </a:r>
          </a:p>
          <a:p>
            <a:pPr>
              <a:buFont typeface="Wingdings" pitchFamily="2" charset="2"/>
              <a:buChar char="§"/>
            </a:pPr>
            <a:r>
              <a:rPr lang="en-US" dirty="0" smtClean="0"/>
              <a:t>Runtastic</a:t>
            </a:r>
          </a:p>
          <a:p>
            <a:pPr>
              <a:buFont typeface="Wingdings" pitchFamily="2" charset="2"/>
              <a:buChar char="§"/>
            </a:pPr>
            <a:r>
              <a:rPr lang="en-US" dirty="0" smtClean="0"/>
              <a:t>EditShare</a:t>
            </a:r>
          </a:p>
          <a:p>
            <a:pPr>
              <a:buFont typeface="Wingdings" pitchFamily="2" charset="2"/>
              <a:buChar char="§"/>
            </a:pPr>
            <a:r>
              <a:rPr lang="en-US" dirty="0" smtClean="0"/>
              <a:t>Enfocus</a:t>
            </a:r>
          </a:p>
          <a:p>
            <a:pPr>
              <a:buFont typeface="Wingdings" pitchFamily="2" charset="2"/>
              <a:buChar char="§"/>
            </a:pPr>
            <a:r>
              <a:rPr lang="en-US" dirty="0" smtClean="0"/>
              <a:t>GateGroup</a:t>
            </a:r>
          </a:p>
          <a:p>
            <a:pPr>
              <a:buFont typeface="Wingdings" pitchFamily="2" charset="2"/>
              <a:buChar char="§"/>
            </a:pPr>
            <a:r>
              <a:rPr lang="en-US" dirty="0" smtClean="0"/>
              <a:t>Cadent</a:t>
            </a:r>
          </a:p>
          <a:p>
            <a:pPr>
              <a:buFont typeface="Wingdings" pitchFamily="2" charset="2"/>
              <a:buChar char="§"/>
            </a:pPr>
            <a:r>
              <a:rPr lang="en-US" dirty="0" smtClean="0"/>
              <a:t>Ceph</a:t>
            </a:r>
          </a:p>
          <a:p>
            <a:pPr>
              <a:buFont typeface="Wingdings" pitchFamily="2" charset="2"/>
              <a:buChar char="§"/>
            </a:pPr>
            <a:r>
              <a:rPr lang="en-US" dirty="0" smtClean="0"/>
              <a:t>Alitali</a:t>
            </a:r>
          </a:p>
          <a:p>
            <a:pPr>
              <a:buFont typeface="Wingdings" pitchFamily="2" charset="2"/>
              <a:buChar char="§"/>
            </a:pPr>
            <a:endParaRPr lang="en-US" dirty="0" smtClean="0"/>
          </a:p>
          <a:p>
            <a:pPr>
              <a:buFont typeface="Wingdings" pitchFamily="2" charset="2"/>
              <a:buChar char="§"/>
            </a:pP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5791200" cy="1143000"/>
          </a:xfrm>
        </p:spPr>
        <p:txBody>
          <a:bodyPr/>
          <a:lstStyle/>
          <a:p>
            <a:r>
              <a:rPr lang="en-US" dirty="0" smtClean="0"/>
              <a:t>Admission</a:t>
            </a:r>
            <a:endParaRPr lang="en-US" dirty="0"/>
          </a:p>
        </p:txBody>
      </p:sp>
      <p:sp>
        <p:nvSpPr>
          <p:cNvPr id="3" name="Content Placeholder 2"/>
          <p:cNvSpPr>
            <a:spLocks noGrp="1"/>
          </p:cNvSpPr>
          <p:nvPr>
            <p:ph idx="1"/>
          </p:nvPr>
        </p:nvSpPr>
        <p:spPr/>
        <p:txBody>
          <a:bodyPr/>
          <a:lstStyle/>
          <a:p>
            <a:pPr>
              <a:buNone/>
            </a:pPr>
            <a:r>
              <a:rPr lang="en-US" dirty="0" smtClean="0"/>
              <a:t>Tickets are available on all Starz Campuses</a:t>
            </a:r>
          </a:p>
          <a:p>
            <a:pPr>
              <a:buFont typeface="Wingdings" pitchFamily="2" charset="2"/>
              <a:buChar char="§"/>
            </a:pPr>
            <a:r>
              <a:rPr lang="en-US" dirty="0" smtClean="0"/>
              <a:t>   Regular……………………$170</a:t>
            </a:r>
          </a:p>
          <a:p>
            <a:pPr>
              <a:buFont typeface="Wingdings" pitchFamily="2" charset="2"/>
              <a:buChar char="§"/>
            </a:pPr>
            <a:r>
              <a:rPr lang="en-US" dirty="0" smtClean="0"/>
              <a:t>   Around VIP………………..$250</a:t>
            </a:r>
          </a:p>
          <a:p>
            <a:pPr>
              <a:buFont typeface="Wingdings" pitchFamily="2" charset="2"/>
              <a:buChar char="§"/>
            </a:pPr>
            <a:r>
              <a:rPr lang="en-US" dirty="0" smtClean="0"/>
              <a:t>   VIP………………………….$350</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266</TotalTime>
  <Words>299</Words>
  <Application>Microsoft Office PowerPoint</Application>
  <PresentationFormat>On-screen Show (4:3)</PresentationFormat>
  <Paragraphs>64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Foundry</vt:lpstr>
      <vt:lpstr>DIGITAL MEDIA I(ART 277) </vt:lpstr>
      <vt:lpstr>GROUP MEMBER </vt:lpstr>
      <vt:lpstr>Title:  Event Website</vt:lpstr>
      <vt:lpstr>ABOUT  EVENT</vt:lpstr>
      <vt:lpstr>Our Guest Speakers</vt:lpstr>
      <vt:lpstr>Agenda Of Event</vt:lpstr>
      <vt:lpstr>Book Hotel </vt:lpstr>
      <vt:lpstr>Sponsors</vt:lpstr>
      <vt:lpstr>Admission</vt:lpstr>
      <vt:lpstr>Project Approach</vt:lpstr>
      <vt:lpstr>Project Constraints</vt:lpstr>
      <vt:lpstr>Recommendation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LORD JESUS</dc:creator>
  <cp:lastModifiedBy>LORD JESUS</cp:lastModifiedBy>
  <cp:revision>58</cp:revision>
  <dcterms:created xsi:type="dcterms:W3CDTF">2021-07-01T13:11:13Z</dcterms:created>
  <dcterms:modified xsi:type="dcterms:W3CDTF">2021-07-06T12:19:30Z</dcterms:modified>
</cp:coreProperties>
</file>