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 de texto 8"/>
          <p:cNvSpPr txBox="1"/>
          <p:nvPr/>
        </p:nvSpPr>
        <p:spPr>
          <a:xfrm>
            <a:off x="622300" y="4181475"/>
            <a:ext cx="2685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4000" b="1">
                <a:solidFill>
                  <a:schemeClr val="accent1">
                    <a:lumMod val="75000"/>
                  </a:schemeClr>
                </a:solidFill>
              </a:rPr>
              <a:t>POSTVENTA</a:t>
            </a:r>
            <a:endParaRPr lang="es-AR" altLang="es-E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271145" y="4889500"/>
            <a:ext cx="3768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¿Tenes dudas o consultas? Nuestro servicio </a:t>
            </a:r>
            <a:br>
              <a:rPr lang="es-AR" alt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alt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de atención personalizado se encargará de </a:t>
            </a:r>
            <a:br>
              <a:rPr lang="es-AR" alt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alt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resolverlo.</a:t>
            </a:r>
            <a:endParaRPr lang="es-AR" altLang="es-E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4487545" y="4273550"/>
            <a:ext cx="2899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2800" b="1">
                <a:solidFill>
                  <a:schemeClr val="accent1">
                    <a:lumMod val="75000"/>
                  </a:schemeClr>
                </a:solidFill>
              </a:rPr>
              <a:t>COTIZÁ TU USADO</a:t>
            </a:r>
            <a:endParaRPr lang="es-AR" altLang="es-E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084955" y="4878705"/>
            <a:ext cx="3704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CAMBIA O VENDÉ TU AUTO EN 1 SOLO DIA</a:t>
            </a:r>
            <a:endParaRPr lang="es-AR" altLang="es-E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039235" y="5086350"/>
            <a:ext cx="3660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 </a:t>
            </a:r>
            <a:r>
              <a:rPr lang="es-AR" alt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 O entregá tu auto en forma de pago </a:t>
            </a:r>
            <a:br>
              <a:rPr lang="es-AR" altLang="es-E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AR" alt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y salí rodando en tu 0km.</a:t>
            </a:r>
            <a:endParaRPr lang="es-AR" alt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n 14" descr="SILUETA CH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3087370"/>
            <a:ext cx="1832610" cy="1075690"/>
          </a:xfrm>
          <a:prstGeom prst="rect">
            <a:avLst/>
          </a:prstGeom>
        </p:spPr>
      </p:pic>
      <p:pic>
        <p:nvPicPr>
          <p:cNvPr id="16" name="Imagen 15" descr="LOGO MANO DINE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010" y="3087370"/>
            <a:ext cx="1092835" cy="954405"/>
          </a:xfrm>
          <a:prstGeom prst="rect">
            <a:avLst/>
          </a:prstGeom>
        </p:spPr>
      </p:pic>
      <p:sp>
        <p:nvSpPr>
          <p:cNvPr id="17" name="Cuadro de texto 16"/>
          <p:cNvSpPr txBox="1"/>
          <p:nvPr/>
        </p:nvSpPr>
        <p:spPr>
          <a:xfrm>
            <a:off x="7789545" y="4272280"/>
            <a:ext cx="4564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3200" b="1">
                <a:solidFill>
                  <a:schemeClr val="accent1">
                    <a:lumMod val="75000"/>
                  </a:schemeClr>
                </a:solidFill>
              </a:rPr>
              <a:t>QUIERO VENDER MI PLAN</a:t>
            </a:r>
            <a:endParaRPr lang="es-AR" altLang="es-ES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7835265" y="4998720"/>
            <a:ext cx="4334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ES">
                <a:solidFill>
                  <a:schemeClr val="bg2">
                    <a:lumMod val="50000"/>
                  </a:schemeClr>
                </a:solidFill>
              </a:rPr>
              <a:t>Ahora tu capital VALE...Solicitá la cotización de tu plan activo o caído.</a:t>
            </a:r>
            <a:br>
              <a:rPr lang="es-AR" altLang="es-ES"/>
            </a:br>
            <a:endParaRPr lang="es-AR" altLang="es-ES"/>
          </a:p>
        </p:txBody>
      </p:sp>
      <p:pic>
        <p:nvPicPr>
          <p:cNvPr id="19" name="Imagen 18" descr="logo au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05" y="2826385"/>
            <a:ext cx="1736725" cy="1736725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19" idx="0"/>
          </p:cNvCxnSpPr>
          <p:nvPr/>
        </p:nvCxnSpPr>
        <p:spPr>
          <a:xfrm flipV="1">
            <a:off x="5937885" y="1870075"/>
            <a:ext cx="0" cy="95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 de texto 20"/>
          <p:cNvSpPr txBox="1"/>
          <p:nvPr/>
        </p:nvSpPr>
        <p:spPr>
          <a:xfrm>
            <a:off x="5002530" y="1581150"/>
            <a:ext cx="191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Deriva al Whasapp</a:t>
            </a:r>
            <a:endParaRPr lang="es-AR" altLang="es-ES"/>
          </a:p>
        </p:txBody>
      </p:sp>
      <p:sp>
        <p:nvSpPr>
          <p:cNvPr id="22" name="Cuadro de texto 21"/>
          <p:cNvSpPr txBox="1"/>
          <p:nvPr/>
        </p:nvSpPr>
        <p:spPr>
          <a:xfrm>
            <a:off x="4039235" y="1212850"/>
            <a:ext cx="3190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AR" altLang="es-ES"/>
              <a:t>link:     https://walink.co/055a45</a:t>
            </a:r>
            <a:endParaRPr lang="es-AR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4166870" y="179070"/>
            <a:ext cx="9084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ES" sz="3200" b="1"/>
              <a:t>EN POSTVENTA</a:t>
            </a:r>
            <a:endParaRPr lang="es-AR" altLang="es-ES" sz="3200" b="1"/>
          </a:p>
        </p:txBody>
      </p:sp>
      <p:sp>
        <p:nvSpPr>
          <p:cNvPr id="5" name="Cuadro de texto 4"/>
          <p:cNvSpPr txBox="1"/>
          <p:nvPr/>
        </p:nvSpPr>
        <p:spPr>
          <a:xfrm>
            <a:off x="266065" y="911860"/>
            <a:ext cx="11538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Nuestro servicio de atencion al cliente a tu disposicion de lunes a viernes de 10 a 18 hs. Te contestamos en menos de 24 hs</a:t>
            </a:r>
            <a:br>
              <a:rPr lang="es-AR" altLang="es-ES"/>
            </a:br>
            <a:r>
              <a:rPr lang="es-AR" altLang="es-ES"/>
              <a:t>(Dias hábiles)</a:t>
            </a:r>
            <a:endParaRPr lang="es-AR" altLang="es-ES"/>
          </a:p>
        </p:txBody>
      </p:sp>
      <p:sp>
        <p:nvSpPr>
          <p:cNvPr id="6" name="Rectángulo 5"/>
          <p:cNvSpPr/>
          <p:nvPr/>
        </p:nvSpPr>
        <p:spPr>
          <a:xfrm>
            <a:off x="286385" y="1962150"/>
            <a:ext cx="5772785" cy="462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86385" y="1593850"/>
            <a:ext cx="191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Apellido y Nombre</a:t>
            </a:r>
            <a:endParaRPr lang="es-AR" altLang="es-ES"/>
          </a:p>
        </p:txBody>
      </p:sp>
      <p:sp>
        <p:nvSpPr>
          <p:cNvPr id="8" name="Rectángulo 7"/>
          <p:cNvSpPr/>
          <p:nvPr/>
        </p:nvSpPr>
        <p:spPr>
          <a:xfrm>
            <a:off x="6382385" y="1950720"/>
            <a:ext cx="5137785" cy="48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>
            <a:off x="6382385" y="159385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DNI</a:t>
            </a:r>
            <a:endParaRPr lang="es-AR" altLang="es-ES"/>
          </a:p>
        </p:txBody>
      </p:sp>
      <p:sp>
        <p:nvSpPr>
          <p:cNvPr id="10" name="Cuadro de texto 9"/>
          <p:cNvSpPr txBox="1"/>
          <p:nvPr/>
        </p:nvSpPr>
        <p:spPr>
          <a:xfrm>
            <a:off x="297180" y="2435860"/>
            <a:ext cx="1904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Correo Electrónico</a:t>
            </a:r>
            <a:endParaRPr lang="es-AR" altLang="es-ES"/>
          </a:p>
        </p:txBody>
      </p:sp>
      <p:sp>
        <p:nvSpPr>
          <p:cNvPr id="11" name="Rectángulo 10"/>
          <p:cNvSpPr/>
          <p:nvPr/>
        </p:nvSpPr>
        <p:spPr>
          <a:xfrm>
            <a:off x="266065" y="2793365"/>
            <a:ext cx="6395720" cy="48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2" name="Cuadro de texto 11"/>
          <p:cNvSpPr txBox="1"/>
          <p:nvPr/>
        </p:nvSpPr>
        <p:spPr>
          <a:xfrm>
            <a:off x="6994525" y="2435860"/>
            <a:ext cx="1907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Sos cliente Activo?</a:t>
            </a:r>
            <a:endParaRPr lang="es-AR" altLang="es-ES"/>
          </a:p>
        </p:txBody>
      </p:sp>
      <p:sp>
        <p:nvSpPr>
          <p:cNvPr id="14" name="Cuadro de texto 13"/>
          <p:cNvSpPr txBox="1"/>
          <p:nvPr/>
        </p:nvSpPr>
        <p:spPr>
          <a:xfrm>
            <a:off x="7775575" y="2829560"/>
            <a:ext cx="345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SI</a:t>
            </a:r>
            <a:endParaRPr lang="es-AR" altLang="es-ES"/>
          </a:p>
        </p:txBody>
      </p:sp>
      <p:sp>
        <p:nvSpPr>
          <p:cNvPr id="15" name="Cuadro de texto 14"/>
          <p:cNvSpPr txBox="1"/>
          <p:nvPr/>
        </p:nvSpPr>
        <p:spPr>
          <a:xfrm>
            <a:off x="9234805" y="2851785"/>
            <a:ext cx="48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NO</a:t>
            </a:r>
            <a:endParaRPr lang="es-AR" altLang="es-ES"/>
          </a:p>
        </p:txBody>
      </p:sp>
      <p:sp>
        <p:nvSpPr>
          <p:cNvPr id="16" name="Anillo 15"/>
          <p:cNvSpPr/>
          <p:nvPr/>
        </p:nvSpPr>
        <p:spPr>
          <a:xfrm>
            <a:off x="7489190" y="2933065"/>
            <a:ext cx="207645" cy="2190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17" name="Anillo 16"/>
          <p:cNvSpPr/>
          <p:nvPr/>
        </p:nvSpPr>
        <p:spPr>
          <a:xfrm>
            <a:off x="9015730" y="2933065"/>
            <a:ext cx="219075" cy="2190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86385" y="3821430"/>
            <a:ext cx="11707495" cy="20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9" name="Cuadro de texto 18"/>
          <p:cNvSpPr txBox="1"/>
          <p:nvPr/>
        </p:nvSpPr>
        <p:spPr>
          <a:xfrm>
            <a:off x="266065" y="3453130"/>
            <a:ext cx="2592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Describa su consulta aquí:</a:t>
            </a:r>
            <a:endParaRPr lang="es-AR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3860800" y="161290"/>
            <a:ext cx="4469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 sz="3200"/>
              <a:t>QUIERO VENDER MI PLAN</a:t>
            </a:r>
            <a:endParaRPr lang="es-AR" altLang="es-ES" sz="3200"/>
          </a:p>
        </p:txBody>
      </p:sp>
      <p:sp>
        <p:nvSpPr>
          <p:cNvPr id="6" name="Cuadro de texto 5"/>
          <p:cNvSpPr txBox="1"/>
          <p:nvPr/>
        </p:nvSpPr>
        <p:spPr>
          <a:xfrm>
            <a:off x="391795" y="946150"/>
            <a:ext cx="6717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Ahora tu dinero vale, cotiza tu plan con nosotros y en 48hs resolvemos</a:t>
            </a:r>
            <a:endParaRPr lang="es-AR" alt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391795" y="1515745"/>
            <a:ext cx="2745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Marca y Modelo de tu plan:</a:t>
            </a:r>
            <a:endParaRPr lang="es-AR" altLang="es-ES"/>
          </a:p>
        </p:txBody>
      </p:sp>
      <p:sp>
        <p:nvSpPr>
          <p:cNvPr id="8" name="Cuadro de texto 7"/>
          <p:cNvSpPr txBox="1"/>
          <p:nvPr/>
        </p:nvSpPr>
        <p:spPr>
          <a:xfrm>
            <a:off x="6268085" y="1515745"/>
            <a:ext cx="155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Grupo y Orden</a:t>
            </a:r>
            <a:endParaRPr lang="es-AR" altLang="es-ES"/>
          </a:p>
        </p:txBody>
      </p:sp>
      <p:sp>
        <p:nvSpPr>
          <p:cNvPr id="9" name="Cuadro de texto 8"/>
          <p:cNvSpPr txBox="1"/>
          <p:nvPr/>
        </p:nvSpPr>
        <p:spPr>
          <a:xfrm>
            <a:off x="484505" y="2689860"/>
            <a:ext cx="254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Consecionario de tu Plan:</a:t>
            </a:r>
            <a:endParaRPr lang="es-AR" altLang="es-ES"/>
          </a:p>
        </p:txBody>
      </p:sp>
      <p:sp>
        <p:nvSpPr>
          <p:cNvPr id="10" name="Rectángulo 9"/>
          <p:cNvSpPr/>
          <p:nvPr/>
        </p:nvSpPr>
        <p:spPr>
          <a:xfrm>
            <a:off x="461010" y="1950720"/>
            <a:ext cx="4699000" cy="392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1" name="Rectángulo 10"/>
          <p:cNvSpPr/>
          <p:nvPr/>
        </p:nvSpPr>
        <p:spPr>
          <a:xfrm>
            <a:off x="6049010" y="1927860"/>
            <a:ext cx="5588000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2" name="Rectángulo 11"/>
          <p:cNvSpPr/>
          <p:nvPr/>
        </p:nvSpPr>
        <p:spPr>
          <a:xfrm>
            <a:off x="322580" y="3220720"/>
            <a:ext cx="546100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3" name="Cuadro de texto 12"/>
          <p:cNvSpPr txBox="1"/>
          <p:nvPr/>
        </p:nvSpPr>
        <p:spPr>
          <a:xfrm>
            <a:off x="6349365" y="2851150"/>
            <a:ext cx="1581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DNI del Titular:</a:t>
            </a:r>
            <a:endParaRPr lang="es-AR" altLang="es-ES"/>
          </a:p>
        </p:txBody>
      </p:sp>
      <p:sp>
        <p:nvSpPr>
          <p:cNvPr id="14" name="Rectángulo 13"/>
          <p:cNvSpPr/>
          <p:nvPr/>
        </p:nvSpPr>
        <p:spPr>
          <a:xfrm>
            <a:off x="6326505" y="3209290"/>
            <a:ext cx="5403215" cy="40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5" name="Cuadro de texto 14"/>
          <p:cNvSpPr txBox="1"/>
          <p:nvPr/>
        </p:nvSpPr>
        <p:spPr>
          <a:xfrm>
            <a:off x="518795" y="3832860"/>
            <a:ext cx="1400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Cuotas pagas</a:t>
            </a:r>
            <a:endParaRPr lang="es-AR" altLang="es-ES"/>
          </a:p>
        </p:txBody>
      </p:sp>
      <p:sp>
        <p:nvSpPr>
          <p:cNvPr id="16" name="Rectángulo 15"/>
          <p:cNvSpPr/>
          <p:nvPr/>
        </p:nvSpPr>
        <p:spPr>
          <a:xfrm>
            <a:off x="311150" y="4317365"/>
            <a:ext cx="544957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7" name="Rectángulo 16"/>
          <p:cNvSpPr/>
          <p:nvPr/>
        </p:nvSpPr>
        <p:spPr>
          <a:xfrm>
            <a:off x="6349365" y="4271645"/>
            <a:ext cx="5253355" cy="392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8" name="Cuadro de texto 17"/>
          <p:cNvSpPr txBox="1"/>
          <p:nvPr/>
        </p:nvSpPr>
        <p:spPr>
          <a:xfrm>
            <a:off x="6326505" y="3949065"/>
            <a:ext cx="1995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Cuando ingresaste?</a:t>
            </a:r>
            <a:endParaRPr lang="es-AR" altLang="es-ES"/>
          </a:p>
        </p:txBody>
      </p:sp>
      <p:sp>
        <p:nvSpPr>
          <p:cNvPr id="19" name="Rectángulo 18"/>
          <p:cNvSpPr/>
          <p:nvPr/>
        </p:nvSpPr>
        <p:spPr>
          <a:xfrm>
            <a:off x="357505" y="5126355"/>
            <a:ext cx="11649075" cy="1569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0" name="Cuadro de texto 19"/>
          <p:cNvSpPr txBox="1"/>
          <p:nvPr/>
        </p:nvSpPr>
        <p:spPr>
          <a:xfrm>
            <a:off x="311150" y="4757420"/>
            <a:ext cx="190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AR" altLang="es-ES"/>
              <a:t>Descripción breve:</a:t>
            </a:r>
            <a:endParaRPr lang="es-AR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Presentation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rocio</cp:lastModifiedBy>
  <cp:revision>2</cp:revision>
  <dcterms:created xsi:type="dcterms:W3CDTF">2022-10-08T18:21:21Z</dcterms:created>
  <dcterms:modified xsi:type="dcterms:W3CDTF">2022-10-08T19:33:10Z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3082-11.2.0.11341</vt:lpwstr>
  </property>
  <property fmtid="{D5CDD505-2E9C-101B-9397-08002B2CF9AE}" pid="3" name="ICV">
    <vt:lpwstr>BA3DE34A6A214427AAC8234BF7054340</vt:lpwstr>
  </property>
</Properties>
</file>