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5"/>
          <p:cNvSpPr txBox="1"/>
          <p:nvPr/>
        </p:nvSpPr>
        <p:spPr>
          <a:xfrm>
            <a:off x="411480" y="546100"/>
            <a:ext cx="10688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1. Cuando el cliente toque postventa que lo dirija a la parte inferior de la página donde esta el boton post venta y </a:t>
            </a:r>
            <a:endParaRPr lang="es-AR" altLang="es-ES"/>
          </a:p>
          <a:p>
            <a:r>
              <a:rPr lang="es-AR" altLang="es-ES"/>
              <a:t>pueda clickearlo</a:t>
            </a:r>
            <a:endParaRPr lang="es-AR" altLang="es-ES"/>
          </a:p>
        </p:txBody>
      </p:sp>
      <p:pic>
        <p:nvPicPr>
          <p:cNvPr id="7" name="Imagen 6" descr="WhatsApp Image 2022-10-13 at 16.27.59"/>
          <p:cNvPicPr>
            <a:picLocks noChangeAspect="1"/>
          </p:cNvPicPr>
          <p:nvPr/>
        </p:nvPicPr>
        <p:blipFill>
          <a:blip r:embed="rId1"/>
          <a:srcRect b="33824"/>
          <a:stretch>
            <a:fillRect/>
          </a:stretch>
        </p:blipFill>
        <p:spPr>
          <a:xfrm>
            <a:off x="3023235" y="2299335"/>
            <a:ext cx="5464175" cy="453834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5502910" y="1529715"/>
            <a:ext cx="20320" cy="333438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Presentation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rocio</cp:lastModifiedBy>
  <cp:revision>2</cp:revision>
  <dcterms:created xsi:type="dcterms:W3CDTF">2022-10-13T20:55:55Z</dcterms:created>
  <dcterms:modified xsi:type="dcterms:W3CDTF">2022-10-13T20:56:21Z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3082-11.2.0.11341</vt:lpwstr>
  </property>
  <property fmtid="{D5CDD505-2E9C-101B-9397-08002B2CF9AE}" pid="3" name="ICV">
    <vt:lpwstr>CC2895D6ABD3464E95022EC5C5D9AF33</vt:lpwstr>
  </property>
</Properties>
</file>