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0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uadro de texto 3"/>
          <p:cNvSpPr txBox="1"/>
          <p:nvPr/>
        </p:nvSpPr>
        <p:spPr>
          <a:xfrm>
            <a:off x="1154430" y="3761740"/>
            <a:ext cx="98786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AR" altLang="es-ES"/>
              <a:t>Somos una empresa dedicada exclusivamente a la venta de vehiculos 0km y Pre-adjudicados. </a:t>
            </a:r>
            <a:endParaRPr lang="es-AR" altLang="es-ES"/>
          </a:p>
          <a:p>
            <a:pPr algn="l"/>
            <a:r>
              <a:rPr lang="es-AR" altLang="es-ES"/>
              <a:t>Creada con el fin de que puedas de una manera transparente y segura tener tu 0km, acompañandote desde el </a:t>
            </a:r>
            <a:endParaRPr lang="es-AR" altLang="es-ES"/>
          </a:p>
          <a:p>
            <a:pPr algn="l"/>
            <a:r>
              <a:rPr lang="es-AR" altLang="es-ES"/>
              <a:t>primer momento.  </a:t>
            </a:r>
            <a:endParaRPr lang="es-AR" altLang="es-ES"/>
          </a:p>
          <a:p>
            <a:pPr algn="l"/>
            <a:endParaRPr lang="es-AR" altLang="es-ES"/>
          </a:p>
          <a:p>
            <a:pPr algn="l"/>
            <a:r>
              <a:rPr lang="es-AR" altLang="es-ES"/>
              <a:t>Además, contamos con un gran equipo de profesionales para asesorarte e informarte del paso a paso desde que ingresás</a:t>
            </a:r>
            <a:endParaRPr lang="es-AR" altLang="es-ES"/>
          </a:p>
          <a:p>
            <a:pPr algn="l"/>
            <a:r>
              <a:rPr lang="es-AR" altLang="es-ES"/>
              <a:t>hasta que retiras el auto.</a:t>
            </a:r>
            <a:endParaRPr lang="es-AR" altLang="es-ES"/>
          </a:p>
          <a:p>
            <a:pPr algn="l"/>
            <a:r>
              <a:rPr lang="es-AR" altLang="es-ES"/>
              <a:t>Durante este proceso  vas a contar tambien con el apoyo incondicional de  ADF FINANCE mediante sus lineas</a:t>
            </a:r>
            <a:endParaRPr lang="es-AR" altLang="es-ES"/>
          </a:p>
          <a:p>
            <a:pPr algn="l"/>
            <a:r>
              <a:rPr lang="es-AR" altLang="es-ES"/>
              <a:t> telefónicas y medios digitales.</a:t>
            </a:r>
            <a:endParaRPr lang="es-AR" altLang="es-ES"/>
          </a:p>
          <a:p>
            <a:endParaRPr lang="es-AR" altLang="es-ES"/>
          </a:p>
        </p:txBody>
      </p:sp>
      <p:pic>
        <p:nvPicPr>
          <p:cNvPr id="5" name="Marcador de posición de contenido 4" descr="Portada QUIENES SOMOSjpg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54430" y="22860"/>
            <a:ext cx="9883140" cy="326961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44270" y="2482850"/>
            <a:ext cx="4137660" cy="11645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9" name="Cuadro de texto 8"/>
          <p:cNvSpPr txBox="1"/>
          <p:nvPr/>
        </p:nvSpPr>
        <p:spPr>
          <a:xfrm>
            <a:off x="1491615" y="2742565"/>
            <a:ext cx="3442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sz="3600">
                <a:solidFill>
                  <a:schemeClr val="bg1"/>
                </a:solidFill>
              </a:rPr>
              <a:t>¿Quienes somos?</a:t>
            </a:r>
            <a:endParaRPr lang="es-AR" altLang="es-ES" sz="3600">
              <a:solidFill>
                <a:schemeClr val="bg1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10163175" y="3105150"/>
            <a:ext cx="823595" cy="593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 de texto 10"/>
          <p:cNvSpPr txBox="1"/>
          <p:nvPr/>
        </p:nvSpPr>
        <p:spPr>
          <a:xfrm>
            <a:off x="11037570" y="369824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imagen 1</a:t>
            </a:r>
            <a:endParaRPr lang="es-AR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uadro de texto 7"/>
          <p:cNvSpPr txBox="1"/>
          <p:nvPr/>
        </p:nvSpPr>
        <p:spPr>
          <a:xfrm>
            <a:off x="7726045" y="3535045"/>
            <a:ext cx="159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0800-345-2277</a:t>
            </a:r>
            <a:endParaRPr lang="es-AR" altLang="es-ES"/>
          </a:p>
        </p:txBody>
      </p:sp>
      <p:sp>
        <p:nvSpPr>
          <p:cNvPr id="9" name="Cuadro de texto 8"/>
          <p:cNvSpPr txBox="1"/>
          <p:nvPr/>
        </p:nvSpPr>
        <p:spPr>
          <a:xfrm>
            <a:off x="7590790" y="2790190"/>
            <a:ext cx="2425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info@adffinance.com.ar</a:t>
            </a:r>
            <a:endParaRPr lang="es-AR" altLang="es-ES"/>
          </a:p>
        </p:txBody>
      </p:sp>
      <p:pic>
        <p:nvPicPr>
          <p:cNvPr id="12" name="Imagen 11" descr="quienes somos- 2da imagen"/>
          <p:cNvPicPr>
            <a:picLocks noChangeAspect="1"/>
          </p:cNvPicPr>
          <p:nvPr/>
        </p:nvPicPr>
        <p:blipFill>
          <a:blip r:embed="rId1"/>
          <a:srcRect l="-15457"/>
          <a:stretch>
            <a:fillRect/>
          </a:stretch>
        </p:blipFill>
        <p:spPr>
          <a:xfrm>
            <a:off x="-997585" y="867410"/>
            <a:ext cx="7352030" cy="490029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298440" y="593725"/>
            <a:ext cx="6467475" cy="9137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5323205" y="866140"/>
            <a:ext cx="597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b="1">
                <a:solidFill>
                  <a:schemeClr val="bg1"/>
                </a:solidFill>
              </a:rPr>
              <a:t>Contactanos, descubrí lo fácil y rápido que es llegar a tu 0km!</a:t>
            </a:r>
            <a:endParaRPr lang="es-AR" altLang="es-ES" b="1">
              <a:solidFill>
                <a:schemeClr val="bg1"/>
              </a:solidFill>
            </a:endParaRPr>
          </a:p>
        </p:txBody>
      </p:sp>
      <p:pic>
        <p:nvPicPr>
          <p:cNvPr id="100" name="Marcador de posición de contenido 99"/>
          <p:cNvPicPr>
            <a:picLocks noChangeAspect="1"/>
          </p:cNvPicPr>
          <p:nvPr>
            <p:ph sz="half" idx="1"/>
          </p:nvPr>
        </p:nvPicPr>
        <p:blipFill>
          <a:blip r:embed="rId2"/>
          <a:srcRect l="19287" r="20731"/>
          <a:stretch>
            <a:fillRect/>
          </a:stretch>
        </p:blipFill>
        <p:spPr>
          <a:xfrm>
            <a:off x="6761480" y="2759075"/>
            <a:ext cx="558165" cy="422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Marcador de posición de contenido 100"/>
          <p:cNvPicPr/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3705" y="3506470"/>
            <a:ext cx="513080" cy="52641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Conector recto de flecha 12"/>
          <p:cNvCxnSpPr/>
          <p:nvPr/>
        </p:nvCxnSpPr>
        <p:spPr>
          <a:xfrm>
            <a:off x="6003925" y="5562600"/>
            <a:ext cx="2139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 de texto 13"/>
          <p:cNvSpPr txBox="1"/>
          <p:nvPr/>
        </p:nvSpPr>
        <p:spPr>
          <a:xfrm>
            <a:off x="8364220" y="539940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imagen 2</a:t>
            </a:r>
            <a:endParaRPr lang="es-AR" alt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Presentation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Algerian</vt:lpstr>
      <vt:lpstr>Arial Black</vt:lpstr>
      <vt:lpstr>Arial Narrow</vt:lpstr>
      <vt:lpstr>Arial Rounded MT Bold</vt:lpstr>
      <vt:lpstr>Bahnschrift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rocio</cp:lastModifiedBy>
  <cp:revision>2</cp:revision>
  <dcterms:created xsi:type="dcterms:W3CDTF">2022-10-13T19:23:38Z</dcterms:created>
  <dcterms:modified xsi:type="dcterms:W3CDTF">2022-10-13T20:58:09Z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3082-11.2.0.11341</vt:lpwstr>
  </property>
  <property fmtid="{D5CDD505-2E9C-101B-9397-08002B2CF9AE}" pid="3" name="ICV">
    <vt:lpwstr>4AAE4EB2CA2B43FC865951045669614B</vt:lpwstr>
  </property>
</Properties>
</file>