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ABAD2A-A1D3-4723-A760-9C0897BC15C8}" v="10" dt="2022-11-30T16:11:40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247A-B767-13EB-9980-89CA70888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AB1CA-0985-5F84-3740-8BB0C6C79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408D1-50C6-BD5C-611D-2F864FDA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CAA0-C537-4063-B370-A3B87471CA5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766F5-5C9C-6964-ED7E-ED706CAD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54AAD-29B9-5597-B8C6-E782BE3A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9C13-A0F6-465E-99C3-6D94D5B6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A714-8E66-E27A-2094-4B8977A6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39B67-785F-69F5-2577-73E81A477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B408A-A379-7947-5F18-5FE1B95B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CAA0-C537-4063-B370-A3B87471CA5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EFEAB-0831-E475-769E-CA13FECD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FD2ED-D3AE-E12F-3EA0-22970BA7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9C13-A0F6-465E-99C3-6D94D5B6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7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D0EC4-457A-555B-0A8A-28DC4E784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EA906-D69E-F228-57F6-D1A3E3F6E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05E1-8367-01E3-4356-D3CCE3AE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CAA0-C537-4063-B370-A3B87471CA5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133E1-3DDF-45FD-7152-1EC9D459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CB103-C1C9-731F-27E6-66D10DDE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9C13-A0F6-465E-99C3-6D94D5B6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7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347B-7831-BD73-4E49-3ACDD586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1BBB6-D0F2-B571-F826-0A200504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1CD8A-B9EE-FC2C-48B9-0FDD9525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CAA0-C537-4063-B370-A3B87471CA5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77B4D-171B-2D2D-B87A-B57B364A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4977E-49DC-D599-F74F-48F58B52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9C13-A0F6-465E-99C3-6D94D5B6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3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B383-3AF8-DE3B-5795-5E0988D0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DD59-9274-59A0-B0D7-E8AB2FE05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60FF-FE3D-A85D-A0EA-CA06CF08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CAA0-C537-4063-B370-A3B87471CA5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6B92-EBB6-5E1D-787E-66BF2F31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3451-36BD-AB9F-51A5-5CEBD597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9C13-A0F6-465E-99C3-6D94D5B6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853F-1116-E372-AADA-60B3EDF9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DC87-78DE-1364-DA9F-D335F2D5D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3A014-B9D8-C484-60B6-6D5B58F59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71C7-F7B8-ED66-BF2D-7D2F6F6D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CAA0-C537-4063-B370-A3B87471CA5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EDE94-AA46-3A31-41CD-BC7A7A05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3A30-4531-D86B-8E73-E69F433E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9C13-A0F6-465E-99C3-6D94D5B6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2354-9E5C-B1B8-4B67-4CFF1A73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ECA2F-3CAD-1CB5-AAE1-730130BD9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529B0-4078-003E-AB1F-89555010F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0541B-460F-FC8C-1191-BE677F474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2A32C-34C4-CE62-A73F-09ABA6815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E8C16-BC2E-E9C3-25A5-A5992B69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CAA0-C537-4063-B370-A3B87471CA5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F813C-A188-3D1E-176E-CDC22E13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2A998-2842-9FA8-E81E-73E36307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9C13-A0F6-465E-99C3-6D94D5B6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3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B7CF-FA05-E188-0DF5-18B10DAD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604B0-6587-E694-F53D-E3293B47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CAA0-C537-4063-B370-A3B87471CA5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29B84-87F8-83F9-1694-115B98BF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7C862-2161-FC86-961F-CFF513BB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9C13-A0F6-465E-99C3-6D94D5B6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3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49F3F-A175-7CA2-B8CC-F4633268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CAA0-C537-4063-B370-A3B87471CA5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074C4-64C8-0257-EBB7-A5B8BB39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8B59-65DB-F7BC-1263-58F6CD51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9C13-A0F6-465E-99C3-6D94D5B6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0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022B-497E-06AB-883E-4426E2C8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E539-E0AE-DE2B-3345-46710A0FC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E95D5-BDD8-81B4-6390-98312FED6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E1A7E-361C-4A21-91D2-9D9CAF77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CAA0-C537-4063-B370-A3B87471CA5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4A155-3908-1319-0AED-EB74CCDF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67827-4443-82F1-24B5-0DE80F57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9C13-A0F6-465E-99C3-6D94D5B6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0F5B-E4E1-1C90-1631-A584AD5E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C0B03-A30D-3A5F-669D-6008C67DC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B4391-2BB0-5C76-3DED-12E78A853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F6D3C-1E8B-1824-F48B-DE43E993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CAA0-C537-4063-B370-A3B87471CA5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3941D-E387-3371-9B10-37EF2AA3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4DE0C-70C9-D9FC-34B2-88C3498E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9C13-A0F6-465E-99C3-6D94D5B6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3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718E-23B8-B931-DF34-43C42634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6A2B2-ACE7-2EE8-3CCF-8A9D9083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DF9F-DE28-7CAC-8812-961842B1C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3CAA0-C537-4063-B370-A3B87471CA5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CA39B-6F3C-A080-3FDA-D07A2FA96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C3DB-7E15-079F-2938-9D91B3DDB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9C13-A0F6-465E-99C3-6D94D5B6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5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onfluence.tools.3stripes.net/display/CC/Metrics" TargetMode="External"/><Relationship Id="rId13" Type="http://schemas.openxmlformats.org/officeDocument/2006/relationships/hyperlink" Target="https://confluence.tools.3stripes.net/pages/viewpage.action?pageId=843080065" TargetMode="External"/><Relationship Id="rId18" Type="http://schemas.openxmlformats.org/officeDocument/2006/relationships/hyperlink" Target="https://confluence.tools.3stripes.net/display/CC/AWS+-+EC2+Instances%2C+AMIs+and+Auto-scaling+Groups" TargetMode="External"/><Relationship Id="rId3" Type="http://schemas.openxmlformats.org/officeDocument/2006/relationships/hyperlink" Target="https://confluence.tools.3stripes.net/display/CC/Performance+Testing+Process" TargetMode="External"/><Relationship Id="rId21" Type="http://schemas.openxmlformats.org/officeDocument/2006/relationships/hyperlink" Target="https://confluence.tools.3stripes.net/display/CC/Basic+Estimation+Performace+Testing" TargetMode="External"/><Relationship Id="rId7" Type="http://schemas.openxmlformats.org/officeDocument/2006/relationships/hyperlink" Target="https://confluence.tools.3stripes.net/display/CC/Performance+Testing+Tools+Selection" TargetMode="External"/><Relationship Id="rId12" Type="http://schemas.openxmlformats.org/officeDocument/2006/relationships/hyperlink" Target="https://confluence.tools.3stripes.net/display/CC/Infra+Monitoring+Tools+-+Instana" TargetMode="External"/><Relationship Id="rId17" Type="http://schemas.openxmlformats.org/officeDocument/2006/relationships/hyperlink" Target="https://confluence.tools.3stripes.net/display/CC/K6+-+Prometheus+-Grafana+Integration" TargetMode="External"/><Relationship Id="rId2" Type="http://schemas.openxmlformats.org/officeDocument/2006/relationships/hyperlink" Target="https://confluence.tools.3stripes.net/display/CC/Performance" TargetMode="External"/><Relationship Id="rId16" Type="http://schemas.openxmlformats.org/officeDocument/2006/relationships/hyperlink" Target="https://confluence.tools.3stripes.net/display/CC/Testing+Data" TargetMode="External"/><Relationship Id="rId20" Type="http://schemas.openxmlformats.org/officeDocument/2006/relationships/hyperlink" Target="https://confluence.tools.3stripes.net/pages/viewpage.action?pageId=78513025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nfluence.tools.3stripes.net/display/CC/Test+Scenarios+-+Invite+Only" TargetMode="External"/><Relationship Id="rId11" Type="http://schemas.openxmlformats.org/officeDocument/2006/relationships/hyperlink" Target="https://confluence.tools.3stripes.net/display/CC/Performance+Testing+Architecture" TargetMode="External"/><Relationship Id="rId5" Type="http://schemas.openxmlformats.org/officeDocument/2006/relationships/hyperlink" Target="https://confluence.tools.3stripes.net/display/CC/NFR+gathering" TargetMode="External"/><Relationship Id="rId15" Type="http://schemas.openxmlformats.org/officeDocument/2006/relationships/hyperlink" Target="https://confluence.tools.3stripes.net/display/CC/Performance+Testing+Risks" TargetMode="External"/><Relationship Id="rId10" Type="http://schemas.openxmlformats.org/officeDocument/2006/relationships/hyperlink" Target="https://confluence.tools.3stripes.net/display/CC/Performance+Infrastructure" TargetMode="External"/><Relationship Id="rId19" Type="http://schemas.openxmlformats.org/officeDocument/2006/relationships/hyperlink" Target="https://confluence.tools.3stripes.net/display/CC/POC+-+Instana+Data+Extraction" TargetMode="External"/><Relationship Id="rId4" Type="http://schemas.openxmlformats.org/officeDocument/2006/relationships/hyperlink" Target="https://confluence.tools.3stripes.net/display/CC/Scope+-+Out+of+Scope" TargetMode="External"/><Relationship Id="rId9" Type="http://schemas.openxmlformats.org/officeDocument/2006/relationships/hyperlink" Target="https://jenkins.tools.adidas-group.com/stansmith/job/Yeezysupply/job/fnf-revamp-testing/job/fnf-revamp-weekly-testing/" TargetMode="External"/><Relationship Id="rId14" Type="http://schemas.openxmlformats.org/officeDocument/2006/relationships/hyperlink" Target="https://confluence.tools.3stripes.net/display/CC/Performance+Testing+Typ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tools.3stripes.net/display/CC/Veracode+-+Implementing+static+application+security+testing" TargetMode="External"/><Relationship Id="rId7" Type="http://schemas.openxmlformats.org/officeDocument/2006/relationships/hyperlink" Target="https://confluence.tools.3stripes.net/pages/viewpage.action?pageId=724437717" TargetMode="External"/><Relationship Id="rId2" Type="http://schemas.openxmlformats.org/officeDocument/2006/relationships/hyperlink" Target="https://confluence.tools.3stripes.net/display/CC/Security+Testing+Proces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nfluence.tools.3stripes.net/display/CC/Internal+Proposal+-+dynamic+Security+Testing" TargetMode="External"/><Relationship Id="rId5" Type="http://schemas.openxmlformats.org/officeDocument/2006/relationships/hyperlink" Target="https://confluence.tools.3stripes.net/display/CC/Performance+Testing+Process" TargetMode="External"/><Relationship Id="rId4" Type="http://schemas.openxmlformats.org/officeDocument/2006/relationships/hyperlink" Target="https://confluence.tools.3stripes.net/display/CC/Security+Flaws+manage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EC337D-4A65-451E-E7C8-9E7CF8CAE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94" y="965065"/>
            <a:ext cx="4354285" cy="5050971"/>
          </a:xfrm>
        </p:spPr>
        <p:txBody>
          <a:bodyPr>
            <a:normAutofit lnSpcReduction="10000"/>
          </a:bodyPr>
          <a:lstStyle/>
          <a:p>
            <a:endParaRPr lang="en-US" sz="1600" b="1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Performance testing basics</a:t>
            </a:r>
            <a:endParaRPr lang="en-US" sz="1600" dirty="0">
              <a:solidFill>
                <a:srgbClr val="3B73AF"/>
              </a:solidFill>
              <a:latin typeface="-apple-system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 algn="l">
              <a:buAutoNum type="arabicPeriod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Performance Testing Process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Scope - Out of Scope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NFR gathering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 Scenarios and workload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Performance Testing Tools Selection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Metrics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Weekly Pipeline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Performance Infrastructure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Performance Testing Architecture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 Monitoring Tools – </a:t>
            </a:r>
            <a:r>
              <a:rPr lang="en-US" sz="1600" dirty="0" err="1">
                <a:solidFill>
                  <a:srgbClr val="3B73AF"/>
                </a:solidFill>
                <a:latin typeface="-apple-system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Instana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3B73AF"/>
                </a:solidFill>
                <a:latin typeface="-apple-system"/>
              </a:rPr>
              <a:t>Infra Monitoring Tools – </a:t>
            </a:r>
            <a:r>
              <a:rPr lang="en-US" sz="1600" dirty="0" err="1">
                <a:solidFill>
                  <a:srgbClr val="3B73AF"/>
                </a:solidFill>
                <a:latin typeface="-apple-system"/>
              </a:rPr>
              <a:t>Cloudwatch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3B73AF"/>
                </a:solidFill>
                <a:latin typeface="-apple-system"/>
              </a:rPr>
              <a:t>Performance testing Framework</a:t>
            </a: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Grafana k6 results/metrics from Jenkins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algn="l"/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algn="l"/>
            <a:endParaRPr lang="en-US" sz="1600" b="1" dirty="0">
              <a:solidFill>
                <a:srgbClr val="3B73AF"/>
              </a:solidFill>
              <a:latin typeface="-apple-system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solidFill>
                <a:srgbClr val="3B73AF"/>
              </a:solidFill>
              <a:latin typeface="-apple-system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endParaRPr lang="en-US" b="0" i="0" u="none" strike="noStrike" dirty="0">
              <a:solidFill>
                <a:srgbClr val="3B73AF"/>
              </a:solidFill>
              <a:effectLst/>
              <a:latin typeface="-apple-system"/>
            </a:endParaRPr>
          </a:p>
          <a:p>
            <a:pPr algn="l"/>
            <a:endParaRPr lang="en-US" b="0" i="0" u="none" strike="noStrike" dirty="0">
              <a:solidFill>
                <a:srgbClr val="3B73AF"/>
              </a:solidFill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b="0" i="0" u="none" strike="noStrike" dirty="0">
              <a:solidFill>
                <a:srgbClr val="3B73AF"/>
              </a:solidFill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b="0" i="0" u="none" strike="noStrike" dirty="0">
              <a:solidFill>
                <a:srgbClr val="172B4D"/>
              </a:solidFill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b="1" i="0" dirty="0">
              <a:solidFill>
                <a:srgbClr val="3B73AF"/>
              </a:solidFill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b="0" i="0" dirty="0">
              <a:solidFill>
                <a:srgbClr val="3B73AF"/>
              </a:solidFill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b="0" i="0" dirty="0">
              <a:solidFill>
                <a:srgbClr val="3B73AF"/>
              </a:solidFill>
              <a:effectLst/>
              <a:latin typeface="-apple-system"/>
            </a:endParaRPr>
          </a:p>
          <a:p>
            <a:pPr algn="l"/>
            <a:endParaRPr lang="en-US" b="0" i="0" u="none" strike="noStrike" dirty="0">
              <a:solidFill>
                <a:srgbClr val="172B4D"/>
              </a:solidFill>
              <a:effectLst/>
              <a:latin typeface="-apple-system"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ADD98-BFBC-9A0B-651E-DAEFCB771826}"/>
              </a:ext>
            </a:extLst>
          </p:cNvPr>
          <p:cNvSpPr txBox="1"/>
          <p:nvPr/>
        </p:nvSpPr>
        <p:spPr>
          <a:xfrm>
            <a:off x="757646" y="77287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testing plan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967D0-4D31-B514-D214-595E5120DAE0}"/>
              </a:ext>
            </a:extLst>
          </p:cNvPr>
          <p:cNvSpPr txBox="1"/>
          <p:nvPr/>
        </p:nvSpPr>
        <p:spPr>
          <a:xfrm>
            <a:off x="6096000" y="772877"/>
            <a:ext cx="5103223" cy="6245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Materials: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Performance Testing Types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Performance Testing Risks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Testing Data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B73AF"/>
                </a:solidFill>
                <a:effectLst/>
                <a:latin typeface="-apple-system"/>
                <a:hlinkClick r:id="rId17"/>
              </a:rPr>
              <a:t>K6 - Prometheus -Grafana Integration</a:t>
            </a:r>
            <a:endParaRPr lang="en-US" sz="1600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 - EC2 Instances, AMIs and Auto-scaling Groups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POC - </a:t>
            </a:r>
            <a:r>
              <a:rPr lang="en-US" sz="1600" dirty="0" err="1">
                <a:solidFill>
                  <a:srgbClr val="3B73AF"/>
                </a:solidFill>
                <a:latin typeface="-apple-system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Instana</a:t>
            </a:r>
            <a:r>
              <a:rPr lang="en-US" sz="1600" dirty="0">
                <a:solidFill>
                  <a:srgbClr val="3B73AF"/>
                </a:solidFill>
                <a:latin typeface="-apple-system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 Extraction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Performance testing - Infrastructure Costs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 Estimation </a:t>
            </a:r>
            <a:r>
              <a:rPr lang="en-US" sz="1600" dirty="0" err="1">
                <a:solidFill>
                  <a:srgbClr val="3B73AF"/>
                </a:solidFill>
                <a:latin typeface="-apple-system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Performace</a:t>
            </a:r>
            <a:r>
              <a:rPr lang="en-US" sz="1600" dirty="0">
                <a:solidFill>
                  <a:srgbClr val="3B73AF"/>
                </a:solidFill>
                <a:latin typeface="-apple-system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Testing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172B4D"/>
              </a:solidFill>
              <a:effectLst/>
              <a:latin typeface="-apple-system"/>
            </a:endParaRPr>
          </a:p>
          <a:p>
            <a:pPr algn="l"/>
            <a:endParaRPr lang="en-US" b="0" i="0" u="none" strike="noStrike" dirty="0">
              <a:solidFill>
                <a:srgbClr val="172B4D"/>
              </a:solidFill>
              <a:effectLst/>
              <a:latin typeface="-apple-system"/>
            </a:endParaRPr>
          </a:p>
          <a:p>
            <a:b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</a:br>
            <a:endParaRPr lang="en-US" b="0" i="0" u="none" strike="noStrike" dirty="0">
              <a:solidFill>
                <a:srgbClr val="172B4D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3B73A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3B73A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172B4D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172B4D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3CE99-90B2-E11A-B818-2E6709FDBAAC}"/>
              </a:ext>
            </a:extLst>
          </p:cNvPr>
          <p:cNvSpPr txBox="1"/>
          <p:nvPr/>
        </p:nvSpPr>
        <p:spPr>
          <a:xfrm>
            <a:off x="-195936" y="5561893"/>
            <a:ext cx="3378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0F44C57-D2FC-8C07-3277-699983613A42}"/>
              </a:ext>
            </a:extLst>
          </p:cNvPr>
          <p:cNvSpPr txBox="1">
            <a:spLocks/>
          </p:cNvSpPr>
          <p:nvPr/>
        </p:nvSpPr>
        <p:spPr>
          <a:xfrm>
            <a:off x="5599613" y="1049383"/>
            <a:ext cx="7310846" cy="5373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3B73AF"/>
              </a:solidFill>
              <a:latin typeface="-apple-system"/>
            </a:endParaRPr>
          </a:p>
          <a:p>
            <a:pPr algn="l"/>
            <a:endParaRPr lang="en-US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dirty="0">
              <a:solidFill>
                <a:srgbClr val="172B4D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b="1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dirty="0">
              <a:solidFill>
                <a:srgbClr val="3B73AF"/>
              </a:solidFill>
              <a:latin typeface="-apple-system"/>
            </a:endParaRPr>
          </a:p>
          <a:p>
            <a:pPr algn="l"/>
            <a:endParaRPr lang="en-US" dirty="0">
              <a:solidFill>
                <a:srgbClr val="172B4D"/>
              </a:solidFill>
              <a:latin typeface="-apple-system"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AC356F-AAB7-D504-2338-4E3A50ECD828}"/>
              </a:ext>
            </a:extLst>
          </p:cNvPr>
          <p:cNvSpPr txBox="1"/>
          <p:nvPr/>
        </p:nvSpPr>
        <p:spPr>
          <a:xfrm>
            <a:off x="3627122" y="230481"/>
            <a:ext cx="45502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Onboarding </a:t>
            </a:r>
            <a:r>
              <a:rPr lang="en-US" sz="2000" b="1" dirty="0" err="1"/>
              <a:t>FnF</a:t>
            </a:r>
            <a:r>
              <a:rPr lang="en-US" sz="2000" b="1" dirty="0"/>
              <a:t> – Non functional testing</a:t>
            </a:r>
          </a:p>
        </p:txBody>
      </p:sp>
    </p:spTree>
    <p:extLst>
      <p:ext uri="{BB962C8B-B14F-4D97-AF65-F5344CB8AC3E}">
        <p14:creationId xmlns:p14="http://schemas.microsoft.com/office/powerpoint/2010/main" val="48623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EC337D-4A65-451E-E7C8-9E7CF8CAE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732" y="1351614"/>
            <a:ext cx="6592389" cy="5373188"/>
          </a:xfrm>
        </p:spPr>
        <p:txBody>
          <a:bodyPr>
            <a:normAutofit/>
          </a:bodyPr>
          <a:lstStyle/>
          <a:p>
            <a:endParaRPr lang="en-US" sz="1600" b="1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Security Testing Process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Veracode - Implementing static application security testing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Security Flaws management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solidFill>
                <a:srgbClr val="3B73AF"/>
              </a:solidFill>
              <a:latin typeface="-apple-system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endParaRPr lang="en-US" b="0" i="0" u="none" strike="noStrike" dirty="0">
              <a:solidFill>
                <a:srgbClr val="3B73AF"/>
              </a:solidFill>
              <a:effectLst/>
              <a:latin typeface="-apple-system"/>
            </a:endParaRPr>
          </a:p>
          <a:p>
            <a:pPr algn="l"/>
            <a:endParaRPr lang="en-US" b="0" i="0" u="none" strike="noStrike" dirty="0">
              <a:solidFill>
                <a:srgbClr val="3B73AF"/>
              </a:solidFill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b="0" i="0" u="none" strike="noStrike" dirty="0">
              <a:solidFill>
                <a:srgbClr val="3B73AF"/>
              </a:solidFill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b="0" i="0" u="none" strike="noStrike" dirty="0">
              <a:solidFill>
                <a:srgbClr val="172B4D"/>
              </a:solidFill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b="1" i="0" dirty="0">
              <a:solidFill>
                <a:srgbClr val="3B73AF"/>
              </a:solidFill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b="0" i="0" dirty="0">
              <a:solidFill>
                <a:srgbClr val="3B73AF"/>
              </a:solidFill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b="0" i="0" dirty="0">
              <a:solidFill>
                <a:srgbClr val="3B73AF"/>
              </a:solidFill>
              <a:effectLst/>
              <a:latin typeface="-apple-system"/>
            </a:endParaRPr>
          </a:p>
          <a:p>
            <a:pPr algn="l"/>
            <a:endParaRPr lang="en-US" b="0" i="0" u="none" strike="noStrike" dirty="0">
              <a:solidFill>
                <a:srgbClr val="172B4D"/>
              </a:solidFill>
              <a:effectLst/>
              <a:latin typeface="-apple-system"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ADD98-BFBC-9A0B-651E-DAEFCB771826}"/>
              </a:ext>
            </a:extLst>
          </p:cNvPr>
          <p:cNvSpPr txBox="1"/>
          <p:nvPr/>
        </p:nvSpPr>
        <p:spPr>
          <a:xfrm>
            <a:off x="757646" y="98228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Testing: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3CE99-90B2-E11A-B818-2E6709FDBAAC}"/>
              </a:ext>
            </a:extLst>
          </p:cNvPr>
          <p:cNvSpPr txBox="1"/>
          <p:nvPr/>
        </p:nvSpPr>
        <p:spPr>
          <a:xfrm>
            <a:off x="2007327" y="5361801"/>
            <a:ext cx="3378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0F44C57-D2FC-8C07-3277-699983613A42}"/>
              </a:ext>
            </a:extLst>
          </p:cNvPr>
          <p:cNvSpPr txBox="1">
            <a:spLocks/>
          </p:cNvSpPr>
          <p:nvPr/>
        </p:nvSpPr>
        <p:spPr>
          <a:xfrm>
            <a:off x="5599613" y="1049383"/>
            <a:ext cx="7310846" cy="5373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3B73AF"/>
              </a:solidFill>
              <a:latin typeface="-apple-system"/>
            </a:endParaRPr>
          </a:p>
          <a:p>
            <a:pPr algn="l"/>
            <a:endParaRPr lang="en-US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dirty="0">
              <a:solidFill>
                <a:srgbClr val="172B4D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b="1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dirty="0">
              <a:solidFill>
                <a:srgbClr val="3B73A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dirty="0">
              <a:solidFill>
                <a:srgbClr val="3B73AF"/>
              </a:solidFill>
              <a:latin typeface="-apple-system"/>
            </a:endParaRPr>
          </a:p>
          <a:p>
            <a:pPr algn="l"/>
            <a:endParaRPr lang="en-US" dirty="0">
              <a:solidFill>
                <a:srgbClr val="172B4D"/>
              </a:solidFill>
              <a:latin typeface="-apple-system"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BBE85-2B63-5252-B9D7-E8F571256B7E}"/>
              </a:ext>
            </a:extLst>
          </p:cNvPr>
          <p:cNvSpPr txBox="1"/>
          <p:nvPr/>
        </p:nvSpPr>
        <p:spPr>
          <a:xfrm>
            <a:off x="757646" y="2638866"/>
            <a:ext cx="645740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Materials: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C616C-A2CA-3891-5B13-DD267B74683C}"/>
              </a:ext>
            </a:extLst>
          </p:cNvPr>
          <p:cNvSpPr txBox="1"/>
          <p:nvPr/>
        </p:nvSpPr>
        <p:spPr>
          <a:xfrm>
            <a:off x="844732" y="3428218"/>
            <a:ext cx="6457404" cy="1494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Internal Proposal - dynamic Security Testing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B73AF"/>
                </a:solidFill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POC - OWASP ZAP and Nessus-Assessment(Vulnerability Scanning)</a:t>
            </a:r>
            <a:endParaRPr lang="en-US" sz="1600" dirty="0">
              <a:solidFill>
                <a:srgbClr val="3B73AF"/>
              </a:solidFill>
              <a:latin typeface="-apple-system"/>
            </a:endParaRPr>
          </a:p>
          <a:p>
            <a:endParaRPr lang="en-US" b="0" i="0" u="none" strike="noStrike" dirty="0">
              <a:solidFill>
                <a:srgbClr val="172B4D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9FCE2-D39B-168A-2B35-0925ED59A941}"/>
              </a:ext>
            </a:extLst>
          </p:cNvPr>
          <p:cNvSpPr txBox="1"/>
          <p:nvPr/>
        </p:nvSpPr>
        <p:spPr>
          <a:xfrm>
            <a:off x="3627122" y="230481"/>
            <a:ext cx="45502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Onboarding </a:t>
            </a:r>
            <a:r>
              <a:rPr lang="en-US" sz="2000" b="1" dirty="0" err="1"/>
              <a:t>FnF</a:t>
            </a:r>
            <a:r>
              <a:rPr lang="en-US" sz="2000" b="1" dirty="0"/>
              <a:t> – Non functional testing</a:t>
            </a:r>
          </a:p>
        </p:txBody>
      </p:sp>
    </p:spTree>
    <p:extLst>
      <p:ext uri="{BB962C8B-B14F-4D97-AF65-F5344CB8AC3E}">
        <p14:creationId xmlns:p14="http://schemas.microsoft.com/office/powerpoint/2010/main" val="11927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142</Words>
  <Application>Microsoft Office PowerPoint</Application>
  <PresentationFormat>Widescreen</PresentationFormat>
  <Paragraphs>81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Catano</dc:creator>
  <cp:lastModifiedBy>Daniel Catano</cp:lastModifiedBy>
  <cp:revision>3</cp:revision>
  <dcterms:created xsi:type="dcterms:W3CDTF">2022-11-30T14:21:19Z</dcterms:created>
  <dcterms:modified xsi:type="dcterms:W3CDTF">2022-12-19T16:20:04Z</dcterms:modified>
</cp:coreProperties>
</file>