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944" y="10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8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30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4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75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57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694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9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53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95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4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70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4023-BD58-4230-A72F-0C208C09C2EE}" type="datetimeFigureOut">
              <a:rPr lang="es-CO" smtClean="0"/>
              <a:t>17/04/2025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6E65-E916-408A-93E7-B6BEE7A0D1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t="42498" r="70963" b="47839"/>
          <a:stretch/>
        </p:blipFill>
        <p:spPr>
          <a:xfrm>
            <a:off x="876570" y="1308334"/>
            <a:ext cx="3020871" cy="2537791"/>
          </a:xfrm>
          <a:prstGeom prst="rect">
            <a:avLst/>
          </a:prstGeom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1584663" y="3438518"/>
            <a:ext cx="139413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Comidas Rápidas</a:t>
            </a:r>
          </a:p>
        </p:txBody>
      </p:sp>
      <p:pic>
        <p:nvPicPr>
          <p:cNvPr id="1028" name="Picture 4" descr="vector de dibujos animados de paquete de comida rápida 8693367 Vector en  Vecteez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1" t="15500" r="33334" b="60608"/>
          <a:stretch/>
        </p:blipFill>
        <p:spPr bwMode="auto">
          <a:xfrm rot="791725">
            <a:off x="4100427" y="1529413"/>
            <a:ext cx="2171733" cy="202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junto de coloridos iconos de comida rápida de dibujos animados . Vector  de stock #10031062 de ©moonki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30" t="3757" r="5884" b="77246"/>
          <a:stretch/>
        </p:blipFill>
        <p:spPr bwMode="auto">
          <a:xfrm>
            <a:off x="6918310" y="834537"/>
            <a:ext cx="3229291" cy="30115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835890" y="3846125"/>
            <a:ext cx="139413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Comidas Rápidas</a:t>
            </a:r>
          </a:p>
        </p:txBody>
      </p:sp>
    </p:spTree>
    <p:extLst>
      <p:ext uri="{BB962C8B-B14F-4D97-AF65-F5344CB8AC3E}">
        <p14:creationId xmlns:p14="http://schemas.microsoft.com/office/powerpoint/2010/main" val="202252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2479676" y="1877379"/>
            <a:ext cx="6931024" cy="2793046"/>
            <a:chOff x="2479676" y="1877379"/>
            <a:chExt cx="6931024" cy="2793046"/>
          </a:xfrm>
        </p:grpSpPr>
        <p:pic>
          <p:nvPicPr>
            <p:cNvPr id="1026" name="Picture 2" descr="Pan, galletas y pasteles perfectos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3" r="8485"/>
            <a:stretch/>
          </p:blipFill>
          <p:spPr bwMode="auto">
            <a:xfrm>
              <a:off x="5268321" y="1879600"/>
              <a:ext cx="4142379" cy="2766992"/>
            </a:xfrm>
            <a:prstGeom prst="roundRect">
              <a:avLst>
                <a:gd name="adj" fmla="val 141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ángulo redondeado 7"/>
            <p:cNvSpPr/>
            <p:nvPr/>
          </p:nvSpPr>
          <p:spPr>
            <a:xfrm>
              <a:off x="2479676" y="1891774"/>
              <a:ext cx="3441700" cy="2778651"/>
            </a:xfrm>
            <a:prstGeom prst="roundRect">
              <a:avLst>
                <a:gd name="adj" fmla="val 134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946318" y="1912013"/>
              <a:ext cx="2886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 smtClean="0"/>
                <a:t>¡</a:t>
              </a:r>
              <a:r>
                <a:rPr lang="es-ES" sz="2400" i="1" dirty="0" smtClean="0"/>
                <a:t>Un antojo saludable</a:t>
              </a:r>
              <a:r>
                <a:rPr lang="es-ES" sz="2400" i="1" dirty="0" smtClean="0"/>
                <a:t>!</a:t>
              </a:r>
              <a:endParaRPr lang="es-CO" sz="2400" i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737701" y="2293300"/>
              <a:ext cx="20537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Hasta el</a:t>
              </a:r>
              <a:endPara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946318" y="2348245"/>
              <a:ext cx="198002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800" b="1" i="1" dirty="0">
                  <a:solidFill>
                    <a:schemeClr val="accent2">
                      <a:lumMod val="75000"/>
                    </a:schemeClr>
                  </a:solidFill>
                </a:rPr>
                <a:t>7</a:t>
              </a:r>
              <a:r>
                <a:rPr lang="es-ES" sz="138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es-CO" sz="138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522384" y="332848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b="1" dirty="0" smtClean="0">
                  <a:latin typeface="Arial Black" panose="020B0A04020102020204" pitchFamily="34" charset="0"/>
                </a:rPr>
                <a:t>%</a:t>
              </a:r>
              <a:endParaRPr lang="es-CO" sz="5400" b="1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706754" y="3988280"/>
              <a:ext cx="324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En descuento</a:t>
              </a:r>
              <a:endPara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2499317" y="1877379"/>
              <a:ext cx="6901266" cy="2778651"/>
            </a:xfrm>
            <a:prstGeom prst="roundRect">
              <a:avLst>
                <a:gd name="adj" fmla="val 14451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41813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ruta de la pasión amarilla cortada en la mesa | Foto Prem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3"/>
          <a:stretch/>
        </p:blipFill>
        <p:spPr bwMode="auto">
          <a:xfrm>
            <a:off x="5503780" y="1825099"/>
            <a:ext cx="3687845" cy="2778651"/>
          </a:xfrm>
          <a:prstGeom prst="roundRect">
            <a:avLst>
              <a:gd name="adj" fmla="val 149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redondeado 12"/>
          <p:cNvSpPr/>
          <p:nvPr/>
        </p:nvSpPr>
        <p:spPr>
          <a:xfrm>
            <a:off x="2290359" y="1817680"/>
            <a:ext cx="3873500" cy="2778651"/>
          </a:xfrm>
          <a:prstGeom prst="roundRect">
            <a:avLst>
              <a:gd name="adj" fmla="val 144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2290359" y="1874074"/>
            <a:ext cx="383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/>
              <a:t>¡Frutas a los mejores precios!</a:t>
            </a:r>
            <a:endParaRPr lang="es-CO" sz="2400" i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522651" y="2307284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Hasta el</a:t>
            </a:r>
            <a:endParaRPr lang="es-CO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023201" y="2286764"/>
            <a:ext cx="1980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800" b="1" i="1" dirty="0" smtClean="0">
                <a:solidFill>
                  <a:schemeClr val="accent2">
                    <a:lumMod val="75000"/>
                  </a:schemeClr>
                </a:solidFill>
              </a:rPr>
              <a:t>50</a:t>
            </a:r>
            <a:endParaRPr lang="es-CO" sz="13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599267" y="326700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 smtClean="0">
                <a:latin typeface="Arial Black" panose="020B0A04020102020204" pitchFamily="34" charset="0"/>
              </a:rPr>
              <a:t>%</a:t>
            </a:r>
            <a:endParaRPr lang="es-CO" sz="5400" b="1" dirty="0">
              <a:latin typeface="Arial Black" panose="020B0A040201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605511" y="3982104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En descuento</a:t>
            </a:r>
            <a:endParaRPr lang="es-CO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290359" y="1825099"/>
            <a:ext cx="6901266" cy="2778651"/>
          </a:xfrm>
          <a:prstGeom prst="roundRect">
            <a:avLst>
              <a:gd name="adj" fmla="val 14451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90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220.450 Platos De Comida Fondo Blanco Stock Photos, High-Res Pictures, and  Images - Getty Images | Cubier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t="22801" r="15576" b="38293"/>
          <a:stretch/>
        </p:blipFill>
        <p:spPr bwMode="auto">
          <a:xfrm>
            <a:off x="8354613" y="2614909"/>
            <a:ext cx="3048874" cy="15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8354613" y="1233076"/>
            <a:ext cx="3127712" cy="3698282"/>
            <a:chOff x="858819" y="1191218"/>
            <a:chExt cx="3127712" cy="3698282"/>
          </a:xfrm>
        </p:grpSpPr>
        <p:sp>
          <p:nvSpPr>
            <p:cNvPr id="25" name="Rectángulo redondeado 24"/>
            <p:cNvSpPr/>
            <p:nvPr/>
          </p:nvSpPr>
          <p:spPr>
            <a:xfrm>
              <a:off x="858819" y="1191218"/>
              <a:ext cx="3048874" cy="369828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Redondear rectángulo de esquina del mismo lado 25"/>
            <p:cNvSpPr/>
            <p:nvPr/>
          </p:nvSpPr>
          <p:spPr>
            <a:xfrm rot="10800000">
              <a:off x="858819" y="4038600"/>
              <a:ext cx="3048874" cy="850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009254" y="4232499"/>
              <a:ext cx="2977277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s-ES" sz="2800" b="1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rPr>
                <a:t>Restaurantes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600581" y="1788529"/>
              <a:ext cx="21547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s-ES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¡Comidas caceras para consumo ya!</a:t>
              </a:r>
              <a:endParaRPr lang="es-CO" sz="2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78" name="Picture 6" descr="Canasta De Productos Del Mercado PNG Imágenes Y Dibujos Con Fondo  Transparente Gratis - Png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82"/>
          <a:stretch/>
        </p:blipFill>
        <p:spPr bwMode="auto">
          <a:xfrm>
            <a:off x="4664515" y="2210462"/>
            <a:ext cx="2694768" cy="20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858819" y="1191218"/>
            <a:ext cx="3048874" cy="3698282"/>
            <a:chOff x="858819" y="1191218"/>
            <a:chExt cx="3048874" cy="3698282"/>
          </a:xfrm>
        </p:grpSpPr>
        <p:pic>
          <p:nvPicPr>
            <p:cNvPr id="3076" name="Picture 4" descr="101.900+ Comidas Rapidas Fondo Blanco Fotografías de stock, fotos e  imágenes libres de derechos - iStock | Perro caliente fondo blanco,  Hamburguesa fondo blanc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992" y="1891634"/>
              <a:ext cx="2914065" cy="2180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ángulo redondeado 12"/>
            <p:cNvSpPr/>
            <p:nvPr/>
          </p:nvSpPr>
          <p:spPr>
            <a:xfrm>
              <a:off x="858819" y="1191218"/>
              <a:ext cx="3048874" cy="369828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dondear rectángulo de esquina del mismo lado 13"/>
            <p:cNvSpPr/>
            <p:nvPr/>
          </p:nvSpPr>
          <p:spPr>
            <a:xfrm rot="10800000">
              <a:off x="858819" y="4038600"/>
              <a:ext cx="3048874" cy="850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1079147" y="4171662"/>
              <a:ext cx="260821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3200" b="1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rPr>
                <a:t>Comida YA</a:t>
              </a:r>
              <a:endParaRPr lang="es-ES" sz="32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047180" y="1414580"/>
              <a:ext cx="1840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s-ES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¡súper descuentos no dejes perder los alimentos!</a:t>
              </a:r>
              <a:endParaRPr lang="es-CO" sz="2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567297" y="1233076"/>
            <a:ext cx="3127712" cy="3715312"/>
            <a:chOff x="858819" y="1191218"/>
            <a:chExt cx="3127712" cy="3715312"/>
          </a:xfrm>
        </p:grpSpPr>
        <p:sp>
          <p:nvSpPr>
            <p:cNvPr id="20" name="Rectángulo redondeado 19"/>
            <p:cNvSpPr/>
            <p:nvPr/>
          </p:nvSpPr>
          <p:spPr>
            <a:xfrm>
              <a:off x="858819" y="1191218"/>
              <a:ext cx="3048874" cy="369828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dondear rectángulo de esquina del mismo lado 20"/>
            <p:cNvSpPr/>
            <p:nvPr/>
          </p:nvSpPr>
          <p:spPr>
            <a:xfrm rot="10800000">
              <a:off x="858819" y="4038600"/>
              <a:ext cx="3048874" cy="850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1009254" y="4038600"/>
              <a:ext cx="2977277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s-ES" sz="2800" b="1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rPr>
                <a:t>Mercado </a:t>
              </a:r>
              <a:r>
                <a:rPr lang="es-ES" sz="2800" b="1" dirty="0" smtClean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rPr>
                <a:t>           </a:t>
              </a:r>
            </a:p>
            <a:p>
              <a:pPr>
                <a:lnSpc>
                  <a:spcPct val="90000"/>
                </a:lnSpc>
              </a:pPr>
              <a:r>
                <a:rPr lang="es-ES" sz="2800" b="1" dirty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rPr>
                <a:t> </a:t>
              </a:r>
              <a:r>
                <a:rPr lang="es-ES" sz="2800" b="1" dirty="0" smtClean="0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rPr>
                <a:t>       Exprés</a:t>
              </a:r>
              <a:endParaRPr lang="es-ES" sz="28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877868" y="1426211"/>
              <a:ext cx="29808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¡Mercado para consumo durante la semana al mejor precio!</a:t>
              </a:r>
              <a:endParaRPr lang="es-CO" sz="2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76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2280289"/>
            <a:ext cx="12192000" cy="6099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2842129" y="2397949"/>
            <a:ext cx="650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¡Ayúdanos a reducir la </a:t>
            </a:r>
            <a:r>
              <a:rPr lang="es-CO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perdida de alimentos</a:t>
            </a:r>
            <a:r>
              <a:rPr lang="es-CO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s-CO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rrito de compras - Iconos gratis de interfa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418" y="111873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0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otón de notificaciones - Iconos gratis de interfa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9509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5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Cuenta círculo - Descarga iconos gra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1" y="20161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Ubicación - Iconos gratis de señ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47" y="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5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6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1123" y="1948723"/>
            <a:ext cx="2906228" cy="271638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00" y="2284772"/>
            <a:ext cx="3248000" cy="2842000"/>
          </a:xfrm>
          <a:prstGeom prst="rect">
            <a:avLst/>
          </a:prstGeom>
        </p:spPr>
      </p:pic>
      <p:pic>
        <p:nvPicPr>
          <p:cNvPr id="2052" name="Picture 4" descr="Paquete de frutas frescas en la cesta de madera dibujo de ilustración de  dibujos animados 2181511 Vector en Vecteez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815" y="1948723"/>
            <a:ext cx="2748699" cy="29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9074140" y="4738974"/>
            <a:ext cx="139413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Frutas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729851" y="4854575"/>
            <a:ext cx="97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400" b="1"/>
            </a:lvl1pPr>
          </a:lstStyle>
          <a:p>
            <a:r>
              <a:rPr lang="es-ES" dirty="0"/>
              <a:t>Frutas</a:t>
            </a:r>
          </a:p>
        </p:txBody>
      </p:sp>
    </p:spTree>
    <p:extLst>
      <p:ext uri="{BB962C8B-B14F-4D97-AF65-F5344CB8AC3E}">
        <p14:creationId xmlns:p14="http://schemas.microsoft.com/office/powerpoint/2010/main" val="17393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469" t="23385" r="12420" b="36125"/>
          <a:stretch/>
        </p:blipFill>
        <p:spPr>
          <a:xfrm>
            <a:off x="636576" y="2048237"/>
            <a:ext cx="3905444" cy="304815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29021" y="5096388"/>
            <a:ext cx="132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400" b="1"/>
            </a:lvl1pPr>
          </a:lstStyle>
          <a:p>
            <a:r>
              <a:rPr lang="es-ES" dirty="0"/>
              <a:t>Verduras</a:t>
            </a:r>
          </a:p>
        </p:txBody>
      </p:sp>
      <p:pic>
        <p:nvPicPr>
          <p:cNvPr id="3074" name="Picture 2" descr="1.090.000+ Verdura Ilustraciones de Stock, gráficos vectoriales libres de  derechos y clip art - iStock | Fruta, Pescado, Lechu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66" y="757610"/>
            <a:ext cx="7586500" cy="53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893165" y="3127364"/>
            <a:ext cx="16510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Verduras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435723" y="2967335"/>
            <a:ext cx="132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400" b="1"/>
            </a:lvl1pPr>
          </a:lstStyle>
          <a:p>
            <a:r>
              <a:rPr lang="es-ES" dirty="0"/>
              <a:t>Verduras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35723" y="5558053"/>
            <a:ext cx="16510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Verduras</a:t>
            </a:r>
          </a:p>
        </p:txBody>
      </p:sp>
    </p:spTree>
    <p:extLst>
      <p:ext uri="{BB962C8B-B14F-4D97-AF65-F5344CB8AC3E}">
        <p14:creationId xmlns:p14="http://schemas.microsoft.com/office/powerpoint/2010/main" val="310901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757" t="75624" b="13952"/>
          <a:stretch/>
        </p:blipFill>
        <p:spPr>
          <a:xfrm>
            <a:off x="325178" y="1895008"/>
            <a:ext cx="2890759" cy="319886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92352" y="4661211"/>
            <a:ext cx="15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400" b="1"/>
            </a:lvl1pPr>
          </a:lstStyle>
          <a:p>
            <a:r>
              <a:rPr lang="es-ES" dirty="0"/>
              <a:t>Carnicerías</a:t>
            </a:r>
          </a:p>
        </p:txBody>
      </p:sp>
      <p:pic>
        <p:nvPicPr>
          <p:cNvPr id="6146" name="Picture 2" descr="Carne procesada: Más de 19,755 ilustraciones y dibujos de stock con  licencia libres de regalías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03" y="1895008"/>
            <a:ext cx="3930646" cy="285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ágina 4 | Imágenes de Dibujo Comida Carne - Descarga gratuita e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25" y="2437507"/>
            <a:ext cx="3848725" cy="16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341608" y="4103649"/>
            <a:ext cx="19272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Carnicerías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027908" y="4103649"/>
            <a:ext cx="19272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Carnicerías</a:t>
            </a:r>
          </a:p>
        </p:txBody>
      </p:sp>
    </p:spTree>
    <p:extLst>
      <p:ext uri="{BB962C8B-B14F-4D97-AF65-F5344CB8AC3E}">
        <p14:creationId xmlns:p14="http://schemas.microsoft.com/office/powerpoint/2010/main" val="7528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106" t="21060" r="7556" b="69576"/>
          <a:stretch/>
        </p:blipFill>
        <p:spPr>
          <a:xfrm>
            <a:off x="578852" y="2983397"/>
            <a:ext cx="1864544" cy="205876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08445" y="5042165"/>
            <a:ext cx="114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400" b="1"/>
            </a:lvl1pPr>
          </a:lstStyle>
          <a:p>
            <a:r>
              <a:rPr lang="es-ES" dirty="0"/>
              <a:t>Lácteos</a:t>
            </a:r>
          </a:p>
        </p:txBody>
      </p:sp>
      <p:pic>
        <p:nvPicPr>
          <p:cNvPr id="5122" name="Picture 2" descr="Imágenes de Lacteos Dibujo - Descarga gratuita en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17" y="2108904"/>
            <a:ext cx="3167488" cy="305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22,995,460 ilustraciones de stock de Productos lácteos | Depositphot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43" y="1565839"/>
            <a:ext cx="3726321" cy="372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794922" y="5079098"/>
            <a:ext cx="19272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Lácteos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043072" y="4696972"/>
            <a:ext cx="19272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Lácteos</a:t>
            </a:r>
          </a:p>
        </p:txBody>
      </p:sp>
    </p:spTree>
    <p:extLst>
      <p:ext uri="{BB962C8B-B14F-4D97-AF65-F5344CB8AC3E}">
        <p14:creationId xmlns:p14="http://schemas.microsoft.com/office/powerpoint/2010/main" val="14270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777" t="53833" r="1050" b="36291"/>
          <a:stretch/>
        </p:blipFill>
        <p:spPr>
          <a:xfrm>
            <a:off x="110309" y="2457877"/>
            <a:ext cx="2647880" cy="259154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94702" y="5049423"/>
            <a:ext cx="240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400" b="1"/>
            </a:lvl1pPr>
          </a:lstStyle>
          <a:p>
            <a:r>
              <a:rPr lang="es-ES" dirty="0"/>
              <a:t>Tiendas de barrio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96" y="2618801"/>
            <a:ext cx="1621983" cy="1867738"/>
          </a:xfrm>
          <a:prstGeom prst="rect">
            <a:avLst/>
          </a:prstGeom>
        </p:spPr>
      </p:pic>
      <p:pic>
        <p:nvPicPr>
          <p:cNvPr id="1026" name="Picture 2" descr="Cesta de compras con comestibles Icono de compra de supermercado de dibujos  animados | Vector Prem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38" y="1314768"/>
            <a:ext cx="3763203" cy="28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3727969" y="4366159"/>
            <a:ext cx="192723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Tiendas de barrio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978618" y="4144907"/>
            <a:ext cx="192723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Tiendas de barrio</a:t>
            </a:r>
          </a:p>
        </p:txBody>
      </p:sp>
    </p:spTree>
    <p:extLst>
      <p:ext uri="{BB962C8B-B14F-4D97-AF65-F5344CB8AC3E}">
        <p14:creationId xmlns:p14="http://schemas.microsoft.com/office/powerpoint/2010/main" val="352138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796" y="2773181"/>
            <a:ext cx="3425804" cy="225754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43839" y="5256783"/>
            <a:ext cx="15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400" b="1"/>
            </a:lvl1pPr>
          </a:lstStyle>
          <a:p>
            <a:r>
              <a:rPr lang="es-ES" dirty="0"/>
              <a:t>Panaderías</a:t>
            </a:r>
          </a:p>
        </p:txBody>
      </p:sp>
      <p:pic>
        <p:nvPicPr>
          <p:cNvPr id="7172" name="Picture 4" descr="7 ideas de Pan | panadero dibujo, pan para dibujar, decoración de un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b="10554"/>
          <a:stretch/>
        </p:blipFill>
        <p:spPr bwMode="auto">
          <a:xfrm>
            <a:off x="8653268" y="2157761"/>
            <a:ext cx="3144722" cy="25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4249013" y="2157760"/>
            <a:ext cx="3693973" cy="3440503"/>
            <a:chOff x="4413095" y="1944519"/>
            <a:chExt cx="3693973" cy="344050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3095" y="1944519"/>
              <a:ext cx="2857500" cy="2143125"/>
            </a:xfrm>
            <a:prstGeom prst="rect">
              <a:avLst/>
            </a:prstGeom>
          </p:spPr>
        </p:pic>
        <p:pic>
          <p:nvPicPr>
            <p:cNvPr id="9" name="Picture 6" descr="ilustraciones, imágenes clip art, dibujos animados e iconos de stock de conjunto de productos frescos de panadería sobre fondo blanco. pan vectorial de centeno y trigo, croissant, pretzel, muffin, roll, pan tostado, baguette y galletas en estilo cartoon. - barra de pan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04" t="2985" r="43623" b="65905"/>
            <a:stretch/>
          </p:blipFill>
          <p:spPr bwMode="auto">
            <a:xfrm>
              <a:off x="4997343" y="3610315"/>
              <a:ext cx="1836979" cy="177470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73429" y="3076766"/>
              <a:ext cx="1833639" cy="1414078"/>
            </a:xfrm>
            <a:prstGeom prst="ellipse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547244" y="4933810"/>
            <a:ext cx="19272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Panaderías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642994" y="4664807"/>
            <a:ext cx="192723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Panaderías</a:t>
            </a:r>
          </a:p>
        </p:txBody>
      </p:sp>
    </p:spTree>
    <p:extLst>
      <p:ext uri="{BB962C8B-B14F-4D97-AF65-F5344CB8AC3E}">
        <p14:creationId xmlns:p14="http://schemas.microsoft.com/office/powerpoint/2010/main" val="5945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1" t="42498" r="16844" b="48668"/>
          <a:stretch/>
        </p:blipFill>
        <p:spPr>
          <a:xfrm>
            <a:off x="1404750" y="2623278"/>
            <a:ext cx="2203084" cy="1982533"/>
          </a:xfrm>
          <a:prstGeom prst="rect">
            <a:avLst/>
          </a:prstGeom>
          <a:ln>
            <a:noFill/>
          </a:ln>
        </p:spPr>
      </p:pic>
      <p:pic>
        <p:nvPicPr>
          <p:cNvPr id="4098" name="Picture 2" descr="Ilustración de Restaurante O Cafetería Edificio Exterior Ilustración De  Dibujos Animados De Vector y más Vectores Libres de Derechos de Restaurante 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34" y="1051738"/>
            <a:ext cx="39624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1.700+ Fachada Restaurante Ilustraciones de Stock, gráficos vectoriales  libres de derechos y clip art - iStock | Puerta restaurante, Fachada  tienda, Restaurant fron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1" r="66705" b="32905"/>
          <a:stretch/>
        </p:blipFill>
        <p:spPr bwMode="auto">
          <a:xfrm>
            <a:off x="8105488" y="1051738"/>
            <a:ext cx="3335659" cy="314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664101" y="4688056"/>
            <a:ext cx="184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2400" b="1"/>
            </a:lvl1pPr>
          </a:lstStyle>
          <a:p>
            <a:r>
              <a:rPr lang="es-ES" dirty="0"/>
              <a:t>Restaurantes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573023" y="4090517"/>
            <a:ext cx="240058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700"/>
            </a:lvl1pPr>
          </a:lstStyle>
          <a:p>
            <a:pPr algn="ctr">
              <a:lnSpc>
                <a:spcPct val="80000"/>
              </a:lnSpc>
            </a:pPr>
            <a:r>
              <a:rPr lang="es-ES" sz="2400" b="1" dirty="0">
                <a:latin typeface="Berlin Sans FB Demi" panose="020E0802020502020306" pitchFamily="34" charset="0"/>
              </a:rPr>
              <a:t>Restaurantes</a:t>
            </a:r>
          </a:p>
        </p:txBody>
      </p:sp>
    </p:spTree>
    <p:extLst>
      <p:ext uri="{BB962C8B-B14F-4D97-AF65-F5344CB8AC3E}">
        <p14:creationId xmlns:p14="http://schemas.microsoft.com/office/powerpoint/2010/main" val="7399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2499317" y="1855300"/>
            <a:ext cx="6901266" cy="2821583"/>
            <a:chOff x="2499317" y="1855300"/>
            <a:chExt cx="6901266" cy="2821583"/>
          </a:xfrm>
        </p:grpSpPr>
        <p:pic>
          <p:nvPicPr>
            <p:cNvPr id="2050" name="Picture 2" descr="El Plato Más Saludable, Consejos De Harvard Para Mejorar La Alimentación -  Hacer Famil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698" y="1898232"/>
              <a:ext cx="4170885" cy="2778651"/>
            </a:xfrm>
            <a:prstGeom prst="roundRect">
              <a:avLst>
                <a:gd name="adj" fmla="val 1354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ángulo redondeado 1"/>
            <p:cNvSpPr/>
            <p:nvPr/>
          </p:nvSpPr>
          <p:spPr>
            <a:xfrm>
              <a:off x="2499318" y="1877378"/>
              <a:ext cx="3360738" cy="2778651"/>
            </a:xfrm>
            <a:prstGeom prst="roundRect">
              <a:avLst>
                <a:gd name="adj" fmla="val 144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814393" y="1855300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 smtClean="0"/>
                <a:t>¡Come Saludables!</a:t>
              </a:r>
              <a:endParaRPr lang="es-CO" sz="2400" i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556139" y="2327392"/>
              <a:ext cx="20537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Hasta el</a:t>
              </a:r>
              <a:endPara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946318" y="2348245"/>
              <a:ext cx="198002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3800" b="1" i="1" dirty="0" smtClean="0">
                  <a:solidFill>
                    <a:schemeClr val="accent2">
                      <a:lumMod val="75000"/>
                    </a:schemeClr>
                  </a:solidFill>
                </a:rPr>
                <a:t>60</a:t>
              </a:r>
              <a:endParaRPr lang="es-CO" sz="138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522384" y="3328485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b="1" dirty="0" smtClean="0">
                  <a:latin typeface="Arial Black" panose="020B0A04020102020204" pitchFamily="34" charset="0"/>
                </a:rPr>
                <a:t>%</a:t>
              </a:r>
              <a:endParaRPr lang="es-CO" sz="5400" b="1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616859" y="4051491"/>
              <a:ext cx="3243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</a:rPr>
                <a:t>En descuento</a:t>
              </a:r>
              <a:endPara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2499317" y="1877379"/>
              <a:ext cx="6901266" cy="2778651"/>
            </a:xfrm>
            <a:prstGeom prst="roundRect">
              <a:avLst>
                <a:gd name="adj" fmla="val 14451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28024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106</Words>
  <Application>Microsoft Office PowerPoint</Application>
  <PresentationFormat>Panorámica</PresentationFormat>
  <Paragraphs>45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Berlin Sans FB Demi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22</cp:revision>
  <dcterms:created xsi:type="dcterms:W3CDTF">2025-04-10T13:49:47Z</dcterms:created>
  <dcterms:modified xsi:type="dcterms:W3CDTF">2025-04-17T18:45:40Z</dcterms:modified>
</cp:coreProperties>
</file>