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74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31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14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8450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334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92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25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00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75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4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64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867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AD0B6-F12A-4B4F-8430-460CD60711FC}" type="datetimeFigureOut">
              <a:rPr lang="es-ES" smtClean="0"/>
              <a:t>04/07/2025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A627F-33BB-457F-ADDD-68B6A0F76E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42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619672" y="4437112"/>
            <a:ext cx="6400800" cy="1752600"/>
          </a:xfrm>
        </p:spPr>
        <p:txBody>
          <a:bodyPr/>
          <a:lstStyle/>
          <a:p>
            <a:endParaRPr lang="es-ES"/>
          </a:p>
        </p:txBody>
      </p:sp>
      <p:pic>
        <p:nvPicPr>
          <p:cNvPr id="1026" name="Picture 2" descr="C:\Users\jose\Desktop\WHITELIONS DESARROLLO\ESQUEMA GIRO VUELTA LIBR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711" y="332655"/>
            <a:ext cx="6772275" cy="606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Flecha doblada hacia arriba"/>
          <p:cNvSpPr/>
          <p:nvPr/>
        </p:nvSpPr>
        <p:spPr>
          <a:xfrm rot="16200000">
            <a:off x="4622272" y="1556792"/>
            <a:ext cx="1584176" cy="1584176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Abrir llave"/>
          <p:cNvSpPr/>
          <p:nvPr/>
        </p:nvSpPr>
        <p:spPr>
          <a:xfrm rot="16200000">
            <a:off x="2594744" y="1595759"/>
            <a:ext cx="648072" cy="288624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17572" y="3362919"/>
            <a:ext cx="2944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DISTANCIA MAYOR A 200CM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11960" y="3178253"/>
            <a:ext cx="3436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GIRO EN PARALELO A LAS PAREDES</a:t>
            </a:r>
            <a:endParaRPr lang="es-ES" dirty="0"/>
          </a:p>
        </p:txBody>
      </p:sp>
      <p:sp>
        <p:nvSpPr>
          <p:cNvPr id="11" name="10 Abrir llave"/>
          <p:cNvSpPr/>
          <p:nvPr/>
        </p:nvSpPr>
        <p:spPr>
          <a:xfrm>
            <a:off x="5076056" y="692696"/>
            <a:ext cx="33830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012467" y="976082"/>
            <a:ext cx="281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DISTANCIA MENOR A 60 CM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53823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</Words>
  <Application>Microsoft Office PowerPoint</Application>
  <PresentationFormat>Presentación en pantalla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</dc:creator>
  <cp:lastModifiedBy>jose</cp:lastModifiedBy>
  <cp:revision>1</cp:revision>
  <dcterms:created xsi:type="dcterms:W3CDTF">2025-07-04T21:40:32Z</dcterms:created>
  <dcterms:modified xsi:type="dcterms:W3CDTF">2025-07-04T21:49:14Z</dcterms:modified>
</cp:coreProperties>
</file>