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ADDF-525D-43BC-BBB4-3E0AD110919F}" type="datetimeFigureOut">
              <a:rPr lang="es-ES" smtClean="0"/>
              <a:t>04/07/2025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B197-A9BD-4403-A279-4DD100EFF3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29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ADDF-525D-43BC-BBB4-3E0AD110919F}" type="datetimeFigureOut">
              <a:rPr lang="es-ES" smtClean="0"/>
              <a:t>04/07/2025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B197-A9BD-4403-A279-4DD100EFF3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728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ADDF-525D-43BC-BBB4-3E0AD110919F}" type="datetimeFigureOut">
              <a:rPr lang="es-ES" smtClean="0"/>
              <a:t>04/07/2025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B197-A9BD-4403-A279-4DD100EFF3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03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ADDF-525D-43BC-BBB4-3E0AD110919F}" type="datetimeFigureOut">
              <a:rPr lang="es-ES" smtClean="0"/>
              <a:t>04/07/2025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B197-A9BD-4403-A279-4DD100EFF3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87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ADDF-525D-43BC-BBB4-3E0AD110919F}" type="datetimeFigureOut">
              <a:rPr lang="es-ES" smtClean="0"/>
              <a:t>04/07/2025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B197-A9BD-4403-A279-4DD100EFF3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991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ADDF-525D-43BC-BBB4-3E0AD110919F}" type="datetimeFigureOut">
              <a:rPr lang="es-ES" smtClean="0"/>
              <a:t>04/07/2025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B197-A9BD-4403-A279-4DD100EFF3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728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ADDF-525D-43BC-BBB4-3E0AD110919F}" type="datetimeFigureOut">
              <a:rPr lang="es-ES" smtClean="0"/>
              <a:t>04/07/2025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B197-A9BD-4403-A279-4DD100EFF3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464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ADDF-525D-43BC-BBB4-3E0AD110919F}" type="datetimeFigureOut">
              <a:rPr lang="es-ES" smtClean="0"/>
              <a:t>04/07/2025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B197-A9BD-4403-A279-4DD100EFF3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230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ADDF-525D-43BC-BBB4-3E0AD110919F}" type="datetimeFigureOut">
              <a:rPr lang="es-ES" smtClean="0"/>
              <a:t>04/07/2025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B197-A9BD-4403-A279-4DD100EFF3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55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ADDF-525D-43BC-BBB4-3E0AD110919F}" type="datetimeFigureOut">
              <a:rPr lang="es-ES" smtClean="0"/>
              <a:t>04/07/2025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B197-A9BD-4403-A279-4DD100EFF3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04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ADDF-525D-43BC-BBB4-3E0AD110919F}" type="datetimeFigureOut">
              <a:rPr lang="es-ES" smtClean="0"/>
              <a:t>04/07/2025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B197-A9BD-4403-A279-4DD100EFF3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94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BADDF-525D-43BC-BBB4-3E0AD110919F}" type="datetimeFigureOut">
              <a:rPr lang="es-ES" smtClean="0"/>
              <a:t>04/07/2025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B197-A9BD-4403-A279-4DD100EFF3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46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C:\Users\jose\Desktop\WHITELIONS DESARROLLO\ESQUEMA GIRO VUELTA LIBR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04775"/>
            <a:ext cx="6772275" cy="664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Flecha derecha"/>
          <p:cNvSpPr/>
          <p:nvPr/>
        </p:nvSpPr>
        <p:spPr>
          <a:xfrm rot="17512278">
            <a:off x="5697930" y="5316701"/>
            <a:ext cx="144016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Flecha derecha"/>
          <p:cNvSpPr/>
          <p:nvPr/>
        </p:nvSpPr>
        <p:spPr>
          <a:xfrm rot="16200000">
            <a:off x="5857719" y="3614205"/>
            <a:ext cx="1548737" cy="746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4355975" y="3518646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GIRA 13 GRADOS</a:t>
            </a:r>
            <a:endParaRPr lang="es-ES" dirty="0"/>
          </a:p>
        </p:txBody>
      </p:sp>
      <p:sp>
        <p:nvSpPr>
          <p:cNvPr id="7" name="6 Cerrar llave"/>
          <p:cNvSpPr/>
          <p:nvPr/>
        </p:nvSpPr>
        <p:spPr>
          <a:xfrm rot="5400000">
            <a:off x="6984268" y="5193196"/>
            <a:ext cx="504056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6516217" y="5896633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DISTANCIA MENOR A 20 CM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333918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</dc:creator>
  <cp:lastModifiedBy>jose</cp:lastModifiedBy>
  <cp:revision>1</cp:revision>
  <dcterms:created xsi:type="dcterms:W3CDTF">2025-07-04T21:51:01Z</dcterms:created>
  <dcterms:modified xsi:type="dcterms:W3CDTF">2025-07-04T22:00:14Z</dcterms:modified>
</cp:coreProperties>
</file>