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378c438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378c438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7e045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7e045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378c438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378c43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378c4389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378c4389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84c8db9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84c8db9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4c8db9d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4c8db9d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9e8bf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9e8bf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e8bf740_2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e8bf740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438551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438551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378c438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378c43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378c43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378c43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378c438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378c438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378c43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378c43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378c438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378c438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56700" y="1120750"/>
            <a:ext cx="5473500" cy="2371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604350" y="2502575"/>
            <a:ext cx="79353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Práctica 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Algoritmos de Vuelta Atrás (Backtracking) y de Ramificación y Poda (Branch and Bound)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UGR - ETSIIT - 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ALGORÍTMICA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- B1 - Grupo “Oliva”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Jose Luis Pedraza Román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Pedro Checa Salmerón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Antonio Carlos Perea Parras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Raúl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Del Pozo Moreno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23959" l="0" r="0" t="21760"/>
          <a:stretch/>
        </p:blipFill>
        <p:spPr>
          <a:xfrm>
            <a:off x="278175" y="290775"/>
            <a:ext cx="3886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00" y="728425"/>
            <a:ext cx="3078950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4015650" y="706425"/>
            <a:ext cx="1883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456800" y="950050"/>
            <a:ext cx="6230400" cy="3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latin typeface="Times New Roman"/>
                <a:ea typeface="Times New Roman"/>
                <a:cs typeface="Times New Roman"/>
                <a:sym typeface="Times New Roman"/>
              </a:rPr>
              <a:t>Inicializamos los parámetros iniciales: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el nodo raíz con su identificador y la conveniencia total iniciada a 0.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un vector candidatos donde indicamos qué nodos quedan por visitar.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un vector solucion_temporal en el que incluimos el nodo inicial; este vector contendrá la solución propia para cada nodo en todo momento.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Llamamos a la función recursiva “backtracking” con los datos iniciales.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Marca el comensal candidato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añade a una solución parcial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el nodo actual es un nodo hoja: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49" lvl="2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Aumentamos la conveniencia total al añadir este último comensal.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49" lvl="2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la solución parcial alcanzada es mejor que la solución previa, actualiza con la nueva solución.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el nodo actual </a:t>
            </a:r>
            <a:r>
              <a:rPr b="1" lang="es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 un nodo hoja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49" lvl="2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cada comensal restante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3" marL="108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Aumentamos la conveniencia total al añadir al nuevo comensal a la mesa.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3" marL="108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la conveniencia total optimista mejora la conveniencia total de la solución previa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4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LLamada recursiva tomando como válido el comensal evaluado.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66425" y="1112275"/>
            <a:ext cx="8697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Buscar la ruta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óptima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pasando por todas las ciudades sin repetir una ciudad ya visitada de forma que la distancia sea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mínima: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25" y="1590650"/>
            <a:ext cx="2065950" cy="1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189150" y="3154700"/>
            <a:ext cx="87657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Estructura de Datos: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struct Ciudad → Almacena el identificador de la ciudad y un par de coordenadas.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struct Nodo → Almacena el identificador que representa la ciudad, el coste acumulado hasta llegar a esa ciudad, un vector que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almacena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el orden en que se van visitando las ciudades, un vector que almacena las ciudades restantes candidatas.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priority_queue → Almacena nodos dando prioridad al nodo cuyo coste total es menor (struct Comparador).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630350" y="748750"/>
            <a:ext cx="3541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Planteamiento Branch &amp; Bound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807750" y="10855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158725" y="532225"/>
            <a:ext cx="2732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74950" y="821450"/>
            <a:ext cx="84168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matriz de distancias anterior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Criterio de poda: La distancia acumulada hasta un nodo es peor que la distancia de la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solución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anterior.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0" y="1934100"/>
            <a:ext cx="3659260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750" y="1934100"/>
            <a:ext cx="3659251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575" y="1934100"/>
            <a:ext cx="3726471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1671" y="1934100"/>
            <a:ext cx="3684672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743" y="1934100"/>
            <a:ext cx="3794430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998" y="1934100"/>
            <a:ext cx="3788964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9950" y="1934100"/>
            <a:ext cx="3755924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03975" y="1934100"/>
            <a:ext cx="3645635" cy="26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8" name="Google Shape;238;p24"/>
          <p:cNvSpPr txBox="1"/>
          <p:nvPr/>
        </p:nvSpPr>
        <p:spPr>
          <a:xfrm>
            <a:off x="6539200" y="2272500"/>
            <a:ext cx="21225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Tras la poda, el conjunto de nodos sin visitar está vacío.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Así nos quedamos con la mejor solución encontrada: {A,B,C,D,A}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3519275" y="874800"/>
            <a:ext cx="2301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Eficiencia empírica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275" y="1488901"/>
            <a:ext cx="5248926" cy="319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0" y="1295400"/>
            <a:ext cx="2140075" cy="18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50" y="3175875"/>
            <a:ext cx="2198500" cy="1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016075" y="1112275"/>
            <a:ext cx="4998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838275" y="777825"/>
            <a:ext cx="1763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88" y="1307000"/>
            <a:ext cx="4009215" cy="334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397250" y="1629800"/>
            <a:ext cx="1451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885475" y="1393300"/>
            <a:ext cx="73338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Backtracking y Branch and bound nos permiten obtener una solución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con tamaños de problemas pequeños, ya que dependen del criterio de factibilidad/poda, que permite obtener una solución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antes o después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Programación Dinámica se basa en agilizar las operaciones mediante la reutilización de valores ya utilizados y backtracking y branch and bound en la acotación de cada posible solución, permitiendo desechar la rama del árbol evaluada si no se cumple. PD es mas eficiente que Backtracking y B&amp;B.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Backtracking utiliza un algoritmo de búsqueda en  profundidad y branch and bound de búsqueda de coste uniforme.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Greedy permite obtener soluciones aproximadas de forma eficiente para tamaños de problema grande mientras que backtracking y B&amp;B obtienen el óptimo pero con la limitación de tamaño de problema.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223900" y="230475"/>
            <a:ext cx="17424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37" name="Google Shape;137;p14"/>
          <p:cNvSpPr txBox="1"/>
          <p:nvPr/>
        </p:nvSpPr>
        <p:spPr>
          <a:xfrm>
            <a:off x="1235350" y="740700"/>
            <a:ext cx="61053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Hardware y software utilizado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Cena de gala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Planteamiento Backtracking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Restricciones Explícitas e Implícitas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Eficiencia empírica y resultados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Viajante de comercio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Planteamiento Branch and Bound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Eficiencia empírica y resultados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88475" y="433400"/>
            <a:ext cx="80505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 Y SOFTWARE</a:t>
            </a:r>
            <a:endParaRPr b="1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62732" l="0" r="10466" t="0"/>
          <a:stretch/>
        </p:blipFill>
        <p:spPr>
          <a:xfrm>
            <a:off x="1795225" y="1429275"/>
            <a:ext cx="5553525" cy="2293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63" y="4038000"/>
            <a:ext cx="2551675" cy="38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090900" y="279925"/>
            <a:ext cx="3427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60525" y="1286800"/>
            <a:ext cx="77097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Buscamos sentar a una cantidad N de comensales en una mesa, de tal forma que la conveniencia total generada sea máxima, teniendo en cuenta que cada par de comensales tendrá una conveniencia distinta entre ellos.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Matriz no simétrica de conveniencia (0 indica muy mala conveniencia y 100 la mejor posible):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906801" y="832825"/>
            <a:ext cx="3369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    Planteamiento Backtracking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63" y="2400400"/>
            <a:ext cx="2535832" cy="2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51" y="1155600"/>
            <a:ext cx="5954099" cy="2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76225" y="3835650"/>
            <a:ext cx="77097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Estructura de Datos: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63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Comensal → struct que almacena el identificador del comensal y la conveniencia total acumulada.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63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Solución →  Vector con soluciones parciales y un Vector solución final de tamaño 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924601" y="832825"/>
            <a:ext cx="3442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    Planteamiento Backtracking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2872400" y="675675"/>
            <a:ext cx="406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51325" y="1296625"/>
            <a:ext cx="7709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matriz de conveniencia anterior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El algoritmo va generando el árbol siguiente, priorizando los hijos del nodo generado en vez de generar los nodos hermanos (una vez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a generado {A,B}, en vez de generar {A,C}, genera {A,B,C}).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50" y="2418300"/>
            <a:ext cx="2533650" cy="2245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50" y="2418300"/>
            <a:ext cx="2562225" cy="2245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850" y="2418300"/>
            <a:ext cx="2524125" cy="2245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675" y="2418300"/>
            <a:ext cx="2524125" cy="2245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2088" y="2418300"/>
            <a:ext cx="2533800" cy="2245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5750" y="2418300"/>
            <a:ext cx="4332525" cy="2534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4" name="Google Shape;174;p18"/>
          <p:cNvSpPr txBox="1"/>
          <p:nvPr/>
        </p:nvSpPr>
        <p:spPr>
          <a:xfrm>
            <a:off x="6940650" y="2354725"/>
            <a:ext cx="19665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En ninguno de los hijos generados, la posible conveniencia optimista ha sido menor que la primera conveniencia solución obtenida (359).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7000" y="279925"/>
            <a:ext cx="1360525" cy="1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682425" y="832825"/>
            <a:ext cx="3999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5" y="1517150"/>
            <a:ext cx="4165026" cy="2534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00" y="1505425"/>
            <a:ext cx="4332525" cy="2534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4" name="Google Shape;184;p19"/>
          <p:cNvSpPr txBox="1"/>
          <p:nvPr/>
        </p:nvSpPr>
        <p:spPr>
          <a:xfrm>
            <a:off x="1223550" y="4146950"/>
            <a:ext cx="66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En este caso, el algoritmo pasa por todas las ramas y llega hasta todas las hojas.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Solución: {A, B, C, D, A}.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5425" y="245075"/>
            <a:ext cx="1232800" cy="1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2778750" y="670700"/>
            <a:ext cx="404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845525" y="945100"/>
            <a:ext cx="5262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siguiente matriz de conveniencia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158" y="208500"/>
            <a:ext cx="1231193" cy="11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00" y="1371900"/>
            <a:ext cx="4101601" cy="308642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555" y="1371900"/>
            <a:ext cx="4261544" cy="308643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6" name="Google Shape;196;p20"/>
          <p:cNvSpPr txBox="1"/>
          <p:nvPr/>
        </p:nvSpPr>
        <p:spPr>
          <a:xfrm>
            <a:off x="296900" y="4495125"/>
            <a:ext cx="41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Primera solución encontrada: {A, B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, D, A}.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085175" y="4495125"/>
            <a:ext cx="5262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Segunda y mejor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solución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encontrada: {A, C, B, D, A}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646025" y="706425"/>
            <a:ext cx="2386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Eficiencia </a:t>
            </a: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empírica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00" y="1612538"/>
            <a:ext cx="2072900" cy="161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b="0" l="0" r="0" t="14346"/>
          <a:stretch/>
        </p:blipFill>
        <p:spPr>
          <a:xfrm>
            <a:off x="1018000" y="3196312"/>
            <a:ext cx="2072900" cy="13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025" y="1163925"/>
            <a:ext cx="4623900" cy="3518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