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sldIdLst>
    <p:sldId id="256" r:id="rId4"/>
    <p:sldId id="272" r:id="rId5"/>
    <p:sldId id="310" r:id="rId6"/>
    <p:sldId id="261" r:id="rId7"/>
    <p:sldId id="274" r:id="rId8"/>
    <p:sldId id="295" r:id="rId9"/>
    <p:sldId id="268" r:id="rId10"/>
    <p:sldId id="278" r:id="rId11"/>
    <p:sldId id="305" r:id="rId12"/>
    <p:sldId id="313" r:id="rId13"/>
    <p:sldId id="312" r:id="rId14"/>
    <p:sldId id="260" r:id="rId15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87" autoAdjust="0"/>
    <p:restoredTop sz="94660"/>
  </p:normalViewPr>
  <p:slideViewPr>
    <p:cSldViewPr snapToGrid="0">
      <p:cViewPr varScale="1">
        <p:scale>
          <a:sx n="61" d="100"/>
          <a:sy n="61" d="100"/>
        </p:scale>
        <p:origin x="418" y="48"/>
      </p:cViewPr>
      <p:guideLst>
        <p:guide orient="horz" pos="23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>
            <a:extLst>
              <a:ext uri="{FF2B5EF4-FFF2-40B4-BE49-F238E27FC236}">
                <a16:creationId xmlns:a16="http://schemas.microsoft.com/office/drawing/2014/main" id="{E970CBB1-3F25-44EF-A6B8-2219DE80F1E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Arc 220">
            <a:extLst>
              <a:ext uri="{FF2B5EF4-FFF2-40B4-BE49-F238E27FC236}">
                <a16:creationId xmlns:a16="http://schemas.microsoft.com/office/drawing/2014/main" id="{32E2B889-41FC-4724-93F6-48A4DEF90230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F1FE28-12EC-4903-A460-E890754C1903}"/>
              </a:ext>
            </a:extLst>
          </p:cNvPr>
          <p:cNvSpPr/>
          <p:nvPr userDrawn="1"/>
        </p:nvSpPr>
        <p:spPr>
          <a:xfrm>
            <a:off x="323530" y="6357257"/>
            <a:ext cx="11868470" cy="3396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08DF3A5-76B0-4E36-B0C8-90B00A8736A3}"/>
              </a:ext>
            </a:extLst>
          </p:cNvPr>
          <p:cNvSpPr/>
          <p:nvPr userDrawn="1"/>
        </p:nvSpPr>
        <p:spPr>
          <a:xfrm>
            <a:off x="323530" y="6349287"/>
            <a:ext cx="565116" cy="347603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57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0E8D5F8-DCBB-4697-978C-9F18383C891F}"/>
              </a:ext>
            </a:extLst>
          </p:cNvPr>
          <p:cNvSpPr/>
          <p:nvPr userDrawn="1"/>
        </p:nvSpPr>
        <p:spPr>
          <a:xfrm>
            <a:off x="0" y="161317"/>
            <a:ext cx="11191164" cy="1026038"/>
          </a:xfrm>
          <a:custGeom>
            <a:avLst/>
            <a:gdLst>
              <a:gd name="connsiteX0" fmla="*/ 0 w 11191164"/>
              <a:gd name="connsiteY0" fmla="*/ 0 h 1026038"/>
              <a:gd name="connsiteX1" fmla="*/ 10678145 w 11191164"/>
              <a:gd name="connsiteY1" fmla="*/ 0 h 1026038"/>
              <a:gd name="connsiteX2" fmla="*/ 11191164 w 11191164"/>
              <a:gd name="connsiteY2" fmla="*/ 513019 h 1026038"/>
              <a:gd name="connsiteX3" fmla="*/ 10678145 w 11191164"/>
              <a:gd name="connsiteY3" fmla="*/ 1026038 h 1026038"/>
              <a:gd name="connsiteX4" fmla="*/ 0 w 11191164"/>
              <a:gd name="connsiteY4" fmla="*/ 1026038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164" h="1026038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20734" y="339509"/>
            <a:ext cx="9775991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FC942A5-2D0D-4483-A217-3F3729323734}"/>
              </a:ext>
            </a:extLst>
          </p:cNvPr>
          <p:cNvSpPr/>
          <p:nvPr userDrawn="1"/>
        </p:nvSpPr>
        <p:spPr>
          <a:xfrm>
            <a:off x="0" y="161317"/>
            <a:ext cx="1668083" cy="1026038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01515AE-4193-4204-AAE3-28BCF655ED34}"/>
              </a:ext>
            </a:extLst>
          </p:cNvPr>
          <p:cNvSpPr/>
          <p:nvPr userDrawn="1"/>
        </p:nvSpPr>
        <p:spPr>
          <a:xfrm>
            <a:off x="11288971" y="161317"/>
            <a:ext cx="903029" cy="1026038"/>
          </a:xfrm>
          <a:custGeom>
            <a:avLst/>
            <a:gdLst>
              <a:gd name="connsiteX0" fmla="*/ 513019 w 903029"/>
              <a:gd name="connsiteY0" fmla="*/ 0 h 1026038"/>
              <a:gd name="connsiteX1" fmla="*/ 903029 w 903029"/>
              <a:gd name="connsiteY1" fmla="*/ 0 h 1026038"/>
              <a:gd name="connsiteX2" fmla="*/ 903029 w 903029"/>
              <a:gd name="connsiteY2" fmla="*/ 1026038 h 1026038"/>
              <a:gd name="connsiteX3" fmla="*/ 513019 w 903029"/>
              <a:gd name="connsiteY3" fmla="*/ 1026038 h 1026038"/>
              <a:gd name="connsiteX4" fmla="*/ 0 w 903029"/>
              <a:gd name="connsiteY4" fmla="*/ 513019 h 1026038"/>
              <a:gd name="connsiteX5" fmla="*/ 513019 w 903029"/>
              <a:gd name="connsiteY5" fmla="*/ 0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3029" h="1026038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2C30C39C-AAA9-4761-B982-E964F936EA3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032695" y="1988366"/>
            <a:ext cx="2444297" cy="244429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Bring to 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2218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304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3073D1A-A4A7-4F5B-BE54-63CEAB575F6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66709" y="529965"/>
            <a:ext cx="4925290" cy="5798070"/>
          </a:xfrm>
          <a:custGeom>
            <a:avLst/>
            <a:gdLst>
              <a:gd name="connsiteX0" fmla="*/ 857449 w 4925290"/>
              <a:gd name="connsiteY0" fmla="*/ 0 h 5798070"/>
              <a:gd name="connsiteX1" fmla="*/ 4214649 w 4925290"/>
              <a:gd name="connsiteY1" fmla="*/ 0 h 5798070"/>
              <a:gd name="connsiteX2" fmla="*/ 4925290 w 4925290"/>
              <a:gd name="connsiteY2" fmla="*/ 1223176 h 5798070"/>
              <a:gd name="connsiteX3" fmla="*/ 4925290 w 4925290"/>
              <a:gd name="connsiteY3" fmla="*/ 4574894 h 5798070"/>
              <a:gd name="connsiteX4" fmla="*/ 4214649 w 4925290"/>
              <a:gd name="connsiteY4" fmla="*/ 5798070 h 5798070"/>
              <a:gd name="connsiteX5" fmla="*/ 857449 w 4925290"/>
              <a:gd name="connsiteY5" fmla="*/ 5798070 h 5798070"/>
              <a:gd name="connsiteX6" fmla="*/ 0 w 4925290"/>
              <a:gd name="connsiteY6" fmla="*/ 4322202 h 5798070"/>
              <a:gd name="connsiteX7" fmla="*/ 2152428 w 4925290"/>
              <a:gd name="connsiteY7" fmla="*/ 4322202 h 5798070"/>
              <a:gd name="connsiteX8" fmla="*/ 2979260 w 4925290"/>
              <a:gd name="connsiteY8" fmla="*/ 2899035 h 5798070"/>
              <a:gd name="connsiteX9" fmla="*/ 2152428 w 4925290"/>
              <a:gd name="connsiteY9" fmla="*/ 1475868 h 5798070"/>
              <a:gd name="connsiteX10" fmla="*/ 0 w 4925290"/>
              <a:gd name="connsiteY10" fmla="*/ 1475868 h 579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25290" h="5798070">
                <a:moveTo>
                  <a:pt x="857449" y="0"/>
                </a:moveTo>
                <a:lnTo>
                  <a:pt x="4214649" y="0"/>
                </a:lnTo>
                <a:lnTo>
                  <a:pt x="4925290" y="1223176"/>
                </a:lnTo>
                <a:lnTo>
                  <a:pt x="4925290" y="4574894"/>
                </a:lnTo>
                <a:lnTo>
                  <a:pt x="4214649" y="5798070"/>
                </a:lnTo>
                <a:lnTo>
                  <a:pt x="857449" y="5798070"/>
                </a:lnTo>
                <a:lnTo>
                  <a:pt x="0" y="4322202"/>
                </a:lnTo>
                <a:lnTo>
                  <a:pt x="2152428" y="4322202"/>
                </a:lnTo>
                <a:lnTo>
                  <a:pt x="2979260" y="2899035"/>
                </a:lnTo>
                <a:lnTo>
                  <a:pt x="2152428" y="1475868"/>
                </a:lnTo>
                <a:lnTo>
                  <a:pt x="0" y="147586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CF70162-E0C4-4E2A-B2CE-73A49347672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25108" y="2105085"/>
            <a:ext cx="4925290" cy="2647831"/>
          </a:xfrm>
          <a:custGeom>
            <a:avLst/>
            <a:gdLst>
              <a:gd name="connsiteX0" fmla="*/ 769169 w 6213231"/>
              <a:gd name="connsiteY0" fmla="*/ 0 h 2647831"/>
              <a:gd name="connsiteX1" fmla="*/ 5444062 w 6213231"/>
              <a:gd name="connsiteY1" fmla="*/ 0 h 2647831"/>
              <a:gd name="connsiteX2" fmla="*/ 6213231 w 6213231"/>
              <a:gd name="connsiteY2" fmla="*/ 1323916 h 2647831"/>
              <a:gd name="connsiteX3" fmla="*/ 5444062 w 6213231"/>
              <a:gd name="connsiteY3" fmla="*/ 2647831 h 2647831"/>
              <a:gd name="connsiteX4" fmla="*/ 769169 w 6213231"/>
              <a:gd name="connsiteY4" fmla="*/ 2647831 h 2647831"/>
              <a:gd name="connsiteX5" fmla="*/ 0 w 6213231"/>
              <a:gd name="connsiteY5" fmla="*/ 1323916 h 264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3231" h="2647831">
                <a:moveTo>
                  <a:pt x="769169" y="0"/>
                </a:moveTo>
                <a:lnTo>
                  <a:pt x="5444062" y="0"/>
                </a:lnTo>
                <a:lnTo>
                  <a:pt x="6213231" y="1323916"/>
                </a:lnTo>
                <a:lnTo>
                  <a:pt x="5444062" y="2647831"/>
                </a:lnTo>
                <a:lnTo>
                  <a:pt x="769169" y="2647831"/>
                </a:lnTo>
                <a:lnTo>
                  <a:pt x="0" y="132391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768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60586" y="0"/>
            <a:ext cx="48533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2972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21AEC72C-3C89-4B08-B67E-E04E47BA302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47486" y="342900"/>
            <a:ext cx="5926499" cy="6172200"/>
          </a:xfrm>
          <a:custGeom>
            <a:avLst/>
            <a:gdLst>
              <a:gd name="connsiteX0" fmla="*/ 1240972 w 5926499"/>
              <a:gd name="connsiteY0" fmla="*/ 0 h 6172200"/>
              <a:gd name="connsiteX1" fmla="*/ 5926499 w 5926499"/>
              <a:gd name="connsiteY1" fmla="*/ 0 h 6172200"/>
              <a:gd name="connsiteX2" fmla="*/ 5926499 w 5926499"/>
              <a:gd name="connsiteY2" fmla="*/ 6172200 h 6172200"/>
              <a:gd name="connsiteX3" fmla="*/ 1240972 w 5926499"/>
              <a:gd name="connsiteY3" fmla="*/ 6172200 h 6172200"/>
              <a:gd name="connsiteX4" fmla="*/ 1240972 w 5926499"/>
              <a:gd name="connsiteY4" fmla="*/ 6015988 h 6172200"/>
              <a:gd name="connsiteX5" fmla="*/ 92399 w 5926499"/>
              <a:gd name="connsiteY5" fmla="*/ 6015988 h 6172200"/>
              <a:gd name="connsiteX6" fmla="*/ 92399 w 5926499"/>
              <a:gd name="connsiteY6" fmla="*/ 5938701 h 6172200"/>
              <a:gd name="connsiteX7" fmla="*/ 1240972 w 5926499"/>
              <a:gd name="connsiteY7" fmla="*/ 5938701 h 6172200"/>
              <a:gd name="connsiteX8" fmla="*/ 1240972 w 5926499"/>
              <a:gd name="connsiteY8" fmla="*/ 5859778 h 6172200"/>
              <a:gd name="connsiteX9" fmla="*/ 497028 w 5926499"/>
              <a:gd name="connsiteY9" fmla="*/ 5859778 h 6172200"/>
              <a:gd name="connsiteX10" fmla="*/ 497028 w 5926499"/>
              <a:gd name="connsiteY10" fmla="*/ 5668190 h 6172200"/>
              <a:gd name="connsiteX11" fmla="*/ 1240972 w 5926499"/>
              <a:gd name="connsiteY11" fmla="*/ 5668190 h 6172200"/>
              <a:gd name="connsiteX12" fmla="*/ 1240972 w 5926499"/>
              <a:gd name="connsiteY12" fmla="*/ 5589267 h 6172200"/>
              <a:gd name="connsiteX13" fmla="*/ 2775704 w 5926499"/>
              <a:gd name="connsiteY13" fmla="*/ 5589267 h 6172200"/>
              <a:gd name="connsiteX14" fmla="*/ 2775704 w 5926499"/>
              <a:gd name="connsiteY14" fmla="*/ 5511980 h 6172200"/>
              <a:gd name="connsiteX15" fmla="*/ 1240972 w 5926499"/>
              <a:gd name="connsiteY15" fmla="*/ 5511980 h 6172200"/>
              <a:gd name="connsiteX16" fmla="*/ 1240972 w 5926499"/>
              <a:gd name="connsiteY16" fmla="*/ 5222694 h 6172200"/>
              <a:gd name="connsiteX17" fmla="*/ 2993421 w 5926499"/>
              <a:gd name="connsiteY17" fmla="*/ 5222694 h 6172200"/>
              <a:gd name="connsiteX18" fmla="*/ 2993421 w 5926499"/>
              <a:gd name="connsiteY18" fmla="*/ 5031107 h 6172200"/>
              <a:gd name="connsiteX19" fmla="*/ 1240972 w 5926499"/>
              <a:gd name="connsiteY19" fmla="*/ 5031107 h 6172200"/>
              <a:gd name="connsiteX20" fmla="*/ 1240972 w 5926499"/>
              <a:gd name="connsiteY20" fmla="*/ 4922382 h 6172200"/>
              <a:gd name="connsiteX21" fmla="*/ 225578 w 5926499"/>
              <a:gd name="connsiteY21" fmla="*/ 4922382 h 6172200"/>
              <a:gd name="connsiteX22" fmla="*/ 225578 w 5926499"/>
              <a:gd name="connsiteY22" fmla="*/ 4845095 h 6172200"/>
              <a:gd name="connsiteX23" fmla="*/ 1240972 w 5926499"/>
              <a:gd name="connsiteY23" fmla="*/ 4845095 h 6172200"/>
              <a:gd name="connsiteX24" fmla="*/ 1240972 w 5926499"/>
              <a:gd name="connsiteY24" fmla="*/ 4721133 h 6172200"/>
              <a:gd name="connsiteX25" fmla="*/ 2181818 w 5926499"/>
              <a:gd name="connsiteY25" fmla="*/ 4721133 h 6172200"/>
              <a:gd name="connsiteX26" fmla="*/ 2181818 w 5926499"/>
              <a:gd name="connsiteY26" fmla="*/ 4655818 h 6172200"/>
              <a:gd name="connsiteX27" fmla="*/ 1240972 w 5926499"/>
              <a:gd name="connsiteY27" fmla="*/ 4655818 h 6172200"/>
              <a:gd name="connsiteX28" fmla="*/ 1240972 w 5926499"/>
              <a:gd name="connsiteY28" fmla="*/ 4516481 h 6172200"/>
              <a:gd name="connsiteX29" fmla="*/ 497028 w 5926499"/>
              <a:gd name="connsiteY29" fmla="*/ 4516481 h 6172200"/>
              <a:gd name="connsiteX30" fmla="*/ 497028 w 5926499"/>
              <a:gd name="connsiteY30" fmla="*/ 4439194 h 6172200"/>
              <a:gd name="connsiteX31" fmla="*/ 1240972 w 5926499"/>
              <a:gd name="connsiteY31" fmla="*/ 4439194 h 6172200"/>
              <a:gd name="connsiteX32" fmla="*/ 1240972 w 5926499"/>
              <a:gd name="connsiteY32" fmla="*/ 4321628 h 6172200"/>
              <a:gd name="connsiteX33" fmla="*/ 2347278 w 5926499"/>
              <a:gd name="connsiteY33" fmla="*/ 4321628 h 6172200"/>
              <a:gd name="connsiteX34" fmla="*/ 2347278 w 5926499"/>
              <a:gd name="connsiteY34" fmla="*/ 4130040 h 6172200"/>
              <a:gd name="connsiteX35" fmla="*/ 1240972 w 5926499"/>
              <a:gd name="connsiteY35" fmla="*/ 4130040 h 6172200"/>
              <a:gd name="connsiteX36" fmla="*/ 1240972 w 5926499"/>
              <a:gd name="connsiteY36" fmla="*/ 3828776 h 6172200"/>
              <a:gd name="connsiteX37" fmla="*/ 2347278 w 5926499"/>
              <a:gd name="connsiteY37" fmla="*/ 3828776 h 6172200"/>
              <a:gd name="connsiteX38" fmla="*/ 2347278 w 5926499"/>
              <a:gd name="connsiteY38" fmla="*/ 3751489 h 6172200"/>
              <a:gd name="connsiteX39" fmla="*/ 1240972 w 5926499"/>
              <a:gd name="connsiteY39" fmla="*/ 3751489 h 6172200"/>
              <a:gd name="connsiteX40" fmla="*/ 1240972 w 5926499"/>
              <a:gd name="connsiteY40" fmla="*/ 3567249 h 6172200"/>
              <a:gd name="connsiteX41" fmla="*/ 544605 w 5926499"/>
              <a:gd name="connsiteY41" fmla="*/ 3567249 h 6172200"/>
              <a:gd name="connsiteX42" fmla="*/ 544605 w 5926499"/>
              <a:gd name="connsiteY42" fmla="*/ 3279866 h 6172200"/>
              <a:gd name="connsiteX43" fmla="*/ 1240972 w 5926499"/>
              <a:gd name="connsiteY43" fmla="*/ 3279866 h 6172200"/>
              <a:gd name="connsiteX44" fmla="*/ 1240972 w 5926499"/>
              <a:gd name="connsiteY44" fmla="*/ 3141069 h 6172200"/>
              <a:gd name="connsiteX45" fmla="*/ 0 w 5926499"/>
              <a:gd name="connsiteY45" fmla="*/ 3141069 h 6172200"/>
              <a:gd name="connsiteX46" fmla="*/ 0 w 5926499"/>
              <a:gd name="connsiteY46" fmla="*/ 3063782 h 6172200"/>
              <a:gd name="connsiteX47" fmla="*/ 1240972 w 5926499"/>
              <a:gd name="connsiteY47" fmla="*/ 3063782 h 6172200"/>
              <a:gd name="connsiteX48" fmla="*/ 1240972 w 5926499"/>
              <a:gd name="connsiteY48" fmla="*/ 2942953 h 6172200"/>
              <a:gd name="connsiteX49" fmla="*/ 343464 w 5926499"/>
              <a:gd name="connsiteY49" fmla="*/ 2942953 h 6172200"/>
              <a:gd name="connsiteX50" fmla="*/ 343464 w 5926499"/>
              <a:gd name="connsiteY50" fmla="*/ 2865666 h 6172200"/>
              <a:gd name="connsiteX51" fmla="*/ 1240972 w 5926499"/>
              <a:gd name="connsiteY51" fmla="*/ 2865666 h 6172200"/>
              <a:gd name="connsiteX52" fmla="*/ 1240972 w 5926499"/>
              <a:gd name="connsiteY52" fmla="*/ 2770414 h 6172200"/>
              <a:gd name="connsiteX53" fmla="*/ 2020709 w 5926499"/>
              <a:gd name="connsiteY53" fmla="*/ 2770414 h 6172200"/>
              <a:gd name="connsiteX54" fmla="*/ 2020709 w 5926499"/>
              <a:gd name="connsiteY54" fmla="*/ 2705099 h 6172200"/>
              <a:gd name="connsiteX55" fmla="*/ 1240972 w 5926499"/>
              <a:gd name="connsiteY55" fmla="*/ 2705099 h 6172200"/>
              <a:gd name="connsiteX56" fmla="*/ 1240972 w 5926499"/>
              <a:gd name="connsiteY56" fmla="*/ 2453364 h 6172200"/>
              <a:gd name="connsiteX57" fmla="*/ 2113162 w 5926499"/>
              <a:gd name="connsiteY57" fmla="*/ 2453364 h 6172200"/>
              <a:gd name="connsiteX58" fmla="*/ 2113162 w 5926499"/>
              <a:gd name="connsiteY58" fmla="*/ 2261777 h 6172200"/>
              <a:gd name="connsiteX59" fmla="*/ 1240972 w 5926499"/>
              <a:gd name="connsiteY59" fmla="*/ 2261777 h 6172200"/>
              <a:gd name="connsiteX60" fmla="*/ 1240972 w 5926499"/>
              <a:gd name="connsiteY60" fmla="*/ 2065018 h 6172200"/>
              <a:gd name="connsiteX61" fmla="*/ 544605 w 5926499"/>
              <a:gd name="connsiteY61" fmla="*/ 2065018 h 6172200"/>
              <a:gd name="connsiteX62" fmla="*/ 544605 w 5926499"/>
              <a:gd name="connsiteY62" fmla="*/ 1999703 h 6172200"/>
              <a:gd name="connsiteX63" fmla="*/ 1240972 w 5926499"/>
              <a:gd name="connsiteY63" fmla="*/ 1999703 h 6172200"/>
              <a:gd name="connsiteX64" fmla="*/ 1240972 w 5926499"/>
              <a:gd name="connsiteY64" fmla="*/ 1794507 h 6172200"/>
              <a:gd name="connsiteX65" fmla="*/ 2587402 w 5926499"/>
              <a:gd name="connsiteY65" fmla="*/ 1794507 h 6172200"/>
              <a:gd name="connsiteX66" fmla="*/ 2587402 w 5926499"/>
              <a:gd name="connsiteY66" fmla="*/ 1717220 h 6172200"/>
              <a:gd name="connsiteX67" fmla="*/ 1240972 w 5926499"/>
              <a:gd name="connsiteY67" fmla="*/ 1717220 h 6172200"/>
              <a:gd name="connsiteX68" fmla="*/ 1240972 w 5926499"/>
              <a:gd name="connsiteY68" fmla="*/ 1582782 h 6172200"/>
              <a:gd name="connsiteX69" fmla="*/ 191589 w 5926499"/>
              <a:gd name="connsiteY69" fmla="*/ 1582782 h 6172200"/>
              <a:gd name="connsiteX70" fmla="*/ 191589 w 5926499"/>
              <a:gd name="connsiteY70" fmla="*/ 1391193 h 6172200"/>
              <a:gd name="connsiteX71" fmla="*/ 1240972 w 5926499"/>
              <a:gd name="connsiteY71" fmla="*/ 1391193 h 6172200"/>
              <a:gd name="connsiteX72" fmla="*/ 1240972 w 5926499"/>
              <a:gd name="connsiteY72" fmla="*/ 1256756 h 6172200"/>
              <a:gd name="connsiteX73" fmla="*/ 2981203 w 5926499"/>
              <a:gd name="connsiteY73" fmla="*/ 1256756 h 6172200"/>
              <a:gd name="connsiteX74" fmla="*/ 2981203 w 5926499"/>
              <a:gd name="connsiteY74" fmla="*/ 1179469 h 6172200"/>
              <a:gd name="connsiteX75" fmla="*/ 1240972 w 5926499"/>
              <a:gd name="connsiteY75" fmla="*/ 1179469 h 6172200"/>
              <a:gd name="connsiteX76" fmla="*/ 1240972 w 5926499"/>
              <a:gd name="connsiteY76" fmla="*/ 1024346 h 6172200"/>
              <a:gd name="connsiteX77" fmla="*/ 2051188 w 5926499"/>
              <a:gd name="connsiteY77" fmla="*/ 1024346 h 6172200"/>
              <a:gd name="connsiteX78" fmla="*/ 2051188 w 5926499"/>
              <a:gd name="connsiteY78" fmla="*/ 828402 h 6172200"/>
              <a:gd name="connsiteX79" fmla="*/ 1240972 w 5926499"/>
              <a:gd name="connsiteY79" fmla="*/ 828402 h 6172200"/>
              <a:gd name="connsiteX80" fmla="*/ 1240972 w 5926499"/>
              <a:gd name="connsiteY80" fmla="*/ 695597 h 6172200"/>
              <a:gd name="connsiteX81" fmla="*/ 579440 w 5926499"/>
              <a:gd name="connsiteY81" fmla="*/ 695597 h 6172200"/>
              <a:gd name="connsiteX82" fmla="*/ 579440 w 5926499"/>
              <a:gd name="connsiteY82" fmla="*/ 504009 h 6172200"/>
              <a:gd name="connsiteX83" fmla="*/ 1240972 w 5926499"/>
              <a:gd name="connsiteY83" fmla="*/ 504009 h 6172200"/>
              <a:gd name="connsiteX84" fmla="*/ 1240972 w 5926499"/>
              <a:gd name="connsiteY84" fmla="*/ 447943 h 6172200"/>
              <a:gd name="connsiteX85" fmla="*/ 977276 w 5926499"/>
              <a:gd name="connsiteY85" fmla="*/ 447943 h 6172200"/>
              <a:gd name="connsiteX86" fmla="*/ 977276 w 5926499"/>
              <a:gd name="connsiteY86" fmla="*/ 370656 h 6172200"/>
              <a:gd name="connsiteX87" fmla="*/ 1240972 w 5926499"/>
              <a:gd name="connsiteY87" fmla="*/ 370656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926499" h="6172200">
                <a:moveTo>
                  <a:pt x="1240972" y="0"/>
                </a:moveTo>
                <a:lnTo>
                  <a:pt x="5926499" y="0"/>
                </a:lnTo>
                <a:lnTo>
                  <a:pt x="5926499" y="6172200"/>
                </a:lnTo>
                <a:lnTo>
                  <a:pt x="1240972" y="6172200"/>
                </a:lnTo>
                <a:lnTo>
                  <a:pt x="1240972" y="6015988"/>
                </a:lnTo>
                <a:lnTo>
                  <a:pt x="92399" y="6015988"/>
                </a:lnTo>
                <a:lnTo>
                  <a:pt x="92399" y="5938701"/>
                </a:lnTo>
                <a:lnTo>
                  <a:pt x="1240972" y="5938701"/>
                </a:lnTo>
                <a:lnTo>
                  <a:pt x="1240972" y="5859778"/>
                </a:lnTo>
                <a:lnTo>
                  <a:pt x="497028" y="5859778"/>
                </a:lnTo>
                <a:lnTo>
                  <a:pt x="497028" y="5668190"/>
                </a:lnTo>
                <a:lnTo>
                  <a:pt x="1240972" y="5668190"/>
                </a:lnTo>
                <a:lnTo>
                  <a:pt x="1240972" y="5589267"/>
                </a:lnTo>
                <a:lnTo>
                  <a:pt x="2775704" y="5589267"/>
                </a:lnTo>
                <a:lnTo>
                  <a:pt x="2775704" y="5511980"/>
                </a:lnTo>
                <a:lnTo>
                  <a:pt x="1240972" y="5511980"/>
                </a:lnTo>
                <a:lnTo>
                  <a:pt x="1240972" y="5222694"/>
                </a:lnTo>
                <a:lnTo>
                  <a:pt x="2993421" y="5222694"/>
                </a:lnTo>
                <a:lnTo>
                  <a:pt x="2993421" y="5031107"/>
                </a:lnTo>
                <a:lnTo>
                  <a:pt x="1240972" y="5031107"/>
                </a:lnTo>
                <a:lnTo>
                  <a:pt x="1240972" y="4922382"/>
                </a:lnTo>
                <a:lnTo>
                  <a:pt x="225578" y="4922382"/>
                </a:lnTo>
                <a:lnTo>
                  <a:pt x="225578" y="4845095"/>
                </a:lnTo>
                <a:lnTo>
                  <a:pt x="1240972" y="4845095"/>
                </a:lnTo>
                <a:lnTo>
                  <a:pt x="1240972" y="4721133"/>
                </a:lnTo>
                <a:lnTo>
                  <a:pt x="2181818" y="4721133"/>
                </a:lnTo>
                <a:lnTo>
                  <a:pt x="2181818" y="4655818"/>
                </a:lnTo>
                <a:lnTo>
                  <a:pt x="1240972" y="4655818"/>
                </a:lnTo>
                <a:lnTo>
                  <a:pt x="1240972" y="4516481"/>
                </a:lnTo>
                <a:lnTo>
                  <a:pt x="497028" y="4516481"/>
                </a:lnTo>
                <a:lnTo>
                  <a:pt x="497028" y="4439194"/>
                </a:lnTo>
                <a:lnTo>
                  <a:pt x="1240972" y="4439194"/>
                </a:lnTo>
                <a:lnTo>
                  <a:pt x="1240972" y="4321628"/>
                </a:lnTo>
                <a:lnTo>
                  <a:pt x="2347278" y="4321628"/>
                </a:lnTo>
                <a:lnTo>
                  <a:pt x="2347278" y="4130040"/>
                </a:lnTo>
                <a:lnTo>
                  <a:pt x="1240972" y="4130040"/>
                </a:lnTo>
                <a:lnTo>
                  <a:pt x="1240972" y="3828776"/>
                </a:lnTo>
                <a:lnTo>
                  <a:pt x="2347278" y="3828776"/>
                </a:lnTo>
                <a:lnTo>
                  <a:pt x="2347278" y="3751489"/>
                </a:lnTo>
                <a:lnTo>
                  <a:pt x="1240972" y="3751489"/>
                </a:lnTo>
                <a:lnTo>
                  <a:pt x="1240972" y="3567249"/>
                </a:lnTo>
                <a:lnTo>
                  <a:pt x="544605" y="3567249"/>
                </a:lnTo>
                <a:lnTo>
                  <a:pt x="544605" y="3279866"/>
                </a:lnTo>
                <a:lnTo>
                  <a:pt x="1240972" y="3279866"/>
                </a:lnTo>
                <a:lnTo>
                  <a:pt x="1240972" y="3141069"/>
                </a:lnTo>
                <a:lnTo>
                  <a:pt x="0" y="3141069"/>
                </a:lnTo>
                <a:lnTo>
                  <a:pt x="0" y="3063782"/>
                </a:lnTo>
                <a:lnTo>
                  <a:pt x="1240972" y="3063782"/>
                </a:lnTo>
                <a:lnTo>
                  <a:pt x="1240972" y="2942953"/>
                </a:lnTo>
                <a:lnTo>
                  <a:pt x="343464" y="2942953"/>
                </a:lnTo>
                <a:lnTo>
                  <a:pt x="343464" y="2865666"/>
                </a:lnTo>
                <a:lnTo>
                  <a:pt x="1240972" y="2865666"/>
                </a:lnTo>
                <a:lnTo>
                  <a:pt x="1240972" y="2770414"/>
                </a:lnTo>
                <a:lnTo>
                  <a:pt x="2020709" y="2770414"/>
                </a:lnTo>
                <a:lnTo>
                  <a:pt x="2020709" y="2705099"/>
                </a:lnTo>
                <a:lnTo>
                  <a:pt x="1240972" y="2705099"/>
                </a:lnTo>
                <a:lnTo>
                  <a:pt x="1240972" y="2453364"/>
                </a:lnTo>
                <a:lnTo>
                  <a:pt x="2113162" y="2453364"/>
                </a:lnTo>
                <a:lnTo>
                  <a:pt x="2113162" y="2261777"/>
                </a:lnTo>
                <a:lnTo>
                  <a:pt x="1240972" y="2261777"/>
                </a:lnTo>
                <a:lnTo>
                  <a:pt x="1240972" y="2065018"/>
                </a:lnTo>
                <a:lnTo>
                  <a:pt x="544605" y="2065018"/>
                </a:lnTo>
                <a:lnTo>
                  <a:pt x="544605" y="1999703"/>
                </a:lnTo>
                <a:lnTo>
                  <a:pt x="1240972" y="1999703"/>
                </a:lnTo>
                <a:lnTo>
                  <a:pt x="1240972" y="1794507"/>
                </a:lnTo>
                <a:lnTo>
                  <a:pt x="2587402" y="1794507"/>
                </a:lnTo>
                <a:lnTo>
                  <a:pt x="2587402" y="1717220"/>
                </a:lnTo>
                <a:lnTo>
                  <a:pt x="1240972" y="1717220"/>
                </a:lnTo>
                <a:lnTo>
                  <a:pt x="1240972" y="1582782"/>
                </a:lnTo>
                <a:lnTo>
                  <a:pt x="191589" y="1582782"/>
                </a:lnTo>
                <a:lnTo>
                  <a:pt x="191589" y="1391193"/>
                </a:lnTo>
                <a:lnTo>
                  <a:pt x="1240972" y="1391193"/>
                </a:lnTo>
                <a:lnTo>
                  <a:pt x="1240972" y="1256756"/>
                </a:lnTo>
                <a:lnTo>
                  <a:pt x="2981203" y="1256756"/>
                </a:lnTo>
                <a:lnTo>
                  <a:pt x="2981203" y="1179469"/>
                </a:lnTo>
                <a:lnTo>
                  <a:pt x="1240972" y="1179469"/>
                </a:lnTo>
                <a:lnTo>
                  <a:pt x="1240972" y="1024346"/>
                </a:lnTo>
                <a:lnTo>
                  <a:pt x="2051188" y="1024346"/>
                </a:lnTo>
                <a:lnTo>
                  <a:pt x="2051188" y="828402"/>
                </a:lnTo>
                <a:lnTo>
                  <a:pt x="1240972" y="828402"/>
                </a:lnTo>
                <a:lnTo>
                  <a:pt x="1240972" y="695597"/>
                </a:lnTo>
                <a:lnTo>
                  <a:pt x="579440" y="695597"/>
                </a:lnTo>
                <a:lnTo>
                  <a:pt x="579440" y="504009"/>
                </a:lnTo>
                <a:lnTo>
                  <a:pt x="1240972" y="504009"/>
                </a:lnTo>
                <a:lnTo>
                  <a:pt x="1240972" y="447943"/>
                </a:lnTo>
                <a:lnTo>
                  <a:pt x="977276" y="447943"/>
                </a:lnTo>
                <a:lnTo>
                  <a:pt x="977276" y="370656"/>
                </a:lnTo>
                <a:lnTo>
                  <a:pt x="1240972" y="370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63849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D7F48D74-B6C6-4E71-91E7-685EBC5FF9D4}"/>
              </a:ext>
            </a:extLst>
          </p:cNvPr>
          <p:cNvSpPr/>
          <p:nvPr userDrawn="1"/>
        </p:nvSpPr>
        <p:spPr>
          <a:xfrm>
            <a:off x="2" y="0"/>
            <a:ext cx="6980222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그림 개체 틀 8"/>
          <p:cNvSpPr>
            <a:spLocks noGrp="1"/>
          </p:cNvSpPr>
          <p:nvPr>
            <p:ph type="pic" sz="quarter" idx="10" hasCustomPrompt="1"/>
          </p:nvPr>
        </p:nvSpPr>
        <p:spPr>
          <a:xfrm>
            <a:off x="438914" y="446342"/>
            <a:ext cx="6785752" cy="5965316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98734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2">
            <a:extLst>
              <a:ext uri="{FF2B5EF4-FFF2-40B4-BE49-F238E27FC236}">
                <a16:creationId xmlns:a16="http://schemas.microsoft.com/office/drawing/2014/main" id="{C6032FB9-BC74-4D22-9490-C57A3761EB46}"/>
              </a:ext>
            </a:extLst>
          </p:cNvPr>
          <p:cNvSpPr/>
          <p:nvPr userDrawn="1"/>
        </p:nvSpPr>
        <p:spPr>
          <a:xfrm flipH="1">
            <a:off x="3994321" y="809154"/>
            <a:ext cx="4427783" cy="5323880"/>
          </a:xfrm>
          <a:custGeom>
            <a:avLst/>
            <a:gdLst>
              <a:gd name="connsiteX0" fmla="*/ 198332 w 800100"/>
              <a:gd name="connsiteY0" fmla="*/ 961703 h 962025"/>
              <a:gd name="connsiteX1" fmla="*/ 646959 w 800100"/>
              <a:gd name="connsiteY1" fmla="*/ 961703 h 962025"/>
              <a:gd name="connsiteX2" fmla="*/ 610764 w 800100"/>
              <a:gd name="connsiteY2" fmla="*/ 885503 h 962025"/>
              <a:gd name="connsiteX3" fmla="*/ 686964 w 800100"/>
              <a:gd name="connsiteY3" fmla="*/ 625471 h 962025"/>
              <a:gd name="connsiteX4" fmla="*/ 786024 w 800100"/>
              <a:gd name="connsiteY4" fmla="*/ 283523 h 962025"/>
              <a:gd name="connsiteX5" fmla="*/ 359304 w 800100"/>
              <a:gd name="connsiteY5" fmla="*/ 14918 h 962025"/>
              <a:gd name="connsiteX6" fmla="*/ 124037 w 800100"/>
              <a:gd name="connsiteY6" fmla="*/ 211133 h 962025"/>
              <a:gd name="connsiteX7" fmla="*/ 116417 w 800100"/>
              <a:gd name="connsiteY7" fmla="*/ 270188 h 962025"/>
              <a:gd name="connsiteX8" fmla="*/ 59267 w 800100"/>
              <a:gd name="connsiteY8" fmla="*/ 367343 h 962025"/>
              <a:gd name="connsiteX9" fmla="*/ 13547 w 800100"/>
              <a:gd name="connsiteY9" fmla="*/ 427351 h 962025"/>
              <a:gd name="connsiteX10" fmla="*/ 24024 w 800100"/>
              <a:gd name="connsiteY10" fmla="*/ 515933 h 962025"/>
              <a:gd name="connsiteX11" fmla="*/ 63077 w 800100"/>
              <a:gd name="connsiteY11" fmla="*/ 552128 h 962025"/>
              <a:gd name="connsiteX12" fmla="*/ 18309 w 800100"/>
              <a:gd name="connsiteY12" fmla="*/ 570226 h 962025"/>
              <a:gd name="connsiteX13" fmla="*/ 30692 w 800100"/>
              <a:gd name="connsiteY13" fmla="*/ 609278 h 962025"/>
              <a:gd name="connsiteX14" fmla="*/ 29739 w 800100"/>
              <a:gd name="connsiteY14" fmla="*/ 673096 h 962025"/>
              <a:gd name="connsiteX15" fmla="*/ 85937 w 800100"/>
              <a:gd name="connsiteY15" fmla="*/ 744533 h 962025"/>
              <a:gd name="connsiteX16" fmla="*/ 225002 w 800100"/>
              <a:gd name="connsiteY16" fmla="*/ 764536 h 962025"/>
              <a:gd name="connsiteX17" fmla="*/ 198332 w 800100"/>
              <a:gd name="connsiteY17" fmla="*/ 961703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00100" h="962025">
                <a:moveTo>
                  <a:pt x="198332" y="961703"/>
                </a:moveTo>
                <a:lnTo>
                  <a:pt x="646959" y="961703"/>
                </a:lnTo>
                <a:cubicBezTo>
                  <a:pt x="633624" y="935986"/>
                  <a:pt x="619337" y="903601"/>
                  <a:pt x="610764" y="885503"/>
                </a:cubicBezTo>
                <a:cubicBezTo>
                  <a:pt x="586952" y="829306"/>
                  <a:pt x="604097" y="706433"/>
                  <a:pt x="686964" y="625471"/>
                </a:cubicBezTo>
                <a:cubicBezTo>
                  <a:pt x="766022" y="548318"/>
                  <a:pt x="817457" y="398776"/>
                  <a:pt x="786024" y="283523"/>
                </a:cubicBezTo>
                <a:cubicBezTo>
                  <a:pt x="734589" y="93023"/>
                  <a:pt x="563139" y="-25087"/>
                  <a:pt x="359304" y="14918"/>
                </a:cubicBezTo>
                <a:cubicBezTo>
                  <a:pt x="359304" y="14918"/>
                  <a:pt x="183092" y="36826"/>
                  <a:pt x="124037" y="211133"/>
                </a:cubicBezTo>
                <a:cubicBezTo>
                  <a:pt x="124037" y="211133"/>
                  <a:pt x="114512" y="236851"/>
                  <a:pt x="116417" y="270188"/>
                </a:cubicBezTo>
                <a:cubicBezTo>
                  <a:pt x="121179" y="323528"/>
                  <a:pt x="83079" y="354961"/>
                  <a:pt x="59267" y="367343"/>
                </a:cubicBezTo>
                <a:cubicBezTo>
                  <a:pt x="34502" y="380678"/>
                  <a:pt x="-9313" y="402586"/>
                  <a:pt x="13547" y="427351"/>
                </a:cubicBezTo>
                <a:cubicBezTo>
                  <a:pt x="41169" y="457831"/>
                  <a:pt x="39264" y="496883"/>
                  <a:pt x="24024" y="515933"/>
                </a:cubicBezTo>
                <a:cubicBezTo>
                  <a:pt x="4974" y="538793"/>
                  <a:pt x="60219" y="539746"/>
                  <a:pt x="63077" y="552128"/>
                </a:cubicBezTo>
                <a:cubicBezTo>
                  <a:pt x="65934" y="565463"/>
                  <a:pt x="22119" y="554986"/>
                  <a:pt x="18309" y="570226"/>
                </a:cubicBezTo>
                <a:cubicBezTo>
                  <a:pt x="14499" y="586418"/>
                  <a:pt x="26882" y="590228"/>
                  <a:pt x="30692" y="609278"/>
                </a:cubicBezTo>
                <a:cubicBezTo>
                  <a:pt x="34502" y="628328"/>
                  <a:pt x="31644" y="663571"/>
                  <a:pt x="29739" y="673096"/>
                </a:cubicBezTo>
                <a:cubicBezTo>
                  <a:pt x="27834" y="682621"/>
                  <a:pt x="33549" y="739771"/>
                  <a:pt x="85937" y="744533"/>
                </a:cubicBezTo>
                <a:cubicBezTo>
                  <a:pt x="138324" y="749296"/>
                  <a:pt x="204047" y="738818"/>
                  <a:pt x="225002" y="764536"/>
                </a:cubicBezTo>
                <a:cubicBezTo>
                  <a:pt x="244052" y="790253"/>
                  <a:pt x="222144" y="890266"/>
                  <a:pt x="198332" y="96170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7F98B0-1969-4B0D-B39C-719F77064B5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A0175121-4C90-40A9-B147-E4149E5190AE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61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9454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931360-7E41-4248-8AEF-AC858AB643B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29000">
                <a:schemeClr val="accent1">
                  <a:lumMod val="5000"/>
                  <a:lumOff val="95000"/>
                  <a:alpha val="0"/>
                </a:schemeClr>
              </a:gs>
              <a:gs pos="66000">
                <a:schemeClr val="accent1">
                  <a:alpha val="58000"/>
                </a:schemeClr>
              </a:gs>
              <a:gs pos="80000">
                <a:schemeClr val="accent1">
                  <a:alpha val="61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02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16250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7" r:id="rId2"/>
    <p:sldLayoutId id="2147483739" r:id="rId3"/>
    <p:sldLayoutId id="2147483736" r:id="rId4"/>
    <p:sldLayoutId id="2147483740" r:id="rId5"/>
    <p:sldLayoutId id="2147483741" r:id="rId6"/>
    <p:sldLayoutId id="2147483742" r:id="rId7"/>
    <p:sldLayoutId id="2147483732" r:id="rId8"/>
    <p:sldLayoutId id="2147483738" r:id="rId9"/>
    <p:sldLayoutId id="2147483743" r:id="rId10"/>
    <p:sldLayoutId id="2147483745" r:id="rId11"/>
    <p:sldLayoutId id="2147483747" r:id="rId12"/>
    <p:sldLayoutId id="2147483746" r:id="rId13"/>
    <p:sldLayoutId id="2147483744" r:id="rId14"/>
    <p:sldLayoutId id="2147483750" r:id="rId15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6219181" y="3210126"/>
            <a:ext cx="5610577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cs typeface="Arial" pitchFamily="34" charset="0"/>
              </a:rPr>
              <a:t>Social insects as a Multi-Agent System</a:t>
            </a:r>
            <a:endParaRPr lang="en-US" altLang="ko-KR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7991191" y="6434759"/>
            <a:ext cx="3972209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Jose Luis Pedraza Roman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74" y="1233175"/>
            <a:ext cx="11425384" cy="4562274"/>
          </a:xfrm>
          <a:prstGeom prst="rect">
            <a:avLst/>
          </a:prstGeom>
        </p:spPr>
      </p:pic>
      <p:sp>
        <p:nvSpPr>
          <p:cNvPr id="238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266701" y="214209"/>
            <a:ext cx="5247630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Presentation Autonomous Systems 2018-2019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91D9F03E-BBA5-492D-97F1-088B2F395B8A}"/>
              </a:ext>
            </a:extLst>
          </p:cNvPr>
          <p:cNvSpPr/>
          <p:nvPr/>
        </p:nvSpPr>
        <p:spPr>
          <a:xfrm flipH="1">
            <a:off x="1509916" y="483961"/>
            <a:ext cx="6785757" cy="5965316"/>
          </a:xfrm>
          <a:custGeom>
            <a:avLst/>
            <a:gdLst>
              <a:gd name="connsiteX0" fmla="*/ 1270690 w 6785757"/>
              <a:gd name="connsiteY0" fmla="*/ 0 h 5965316"/>
              <a:gd name="connsiteX1" fmla="*/ 1000931 w 6785757"/>
              <a:gd name="connsiteY1" fmla="*/ 0 h 5965316"/>
              <a:gd name="connsiteX2" fmla="*/ 0 w 6785757"/>
              <a:gd name="connsiteY2" fmla="*/ 978905 h 5965316"/>
              <a:gd name="connsiteX3" fmla="*/ 0 w 6785757"/>
              <a:gd name="connsiteY3" fmla="*/ 1242729 h 5965316"/>
              <a:gd name="connsiteX4" fmla="*/ 2373705 w 6785757"/>
              <a:gd name="connsiteY4" fmla="*/ 0 h 5965316"/>
              <a:gd name="connsiteX5" fmla="*/ 2103946 w 6785757"/>
              <a:gd name="connsiteY5" fmla="*/ 0 h 5965316"/>
              <a:gd name="connsiteX6" fmla="*/ 0 w 6785757"/>
              <a:gd name="connsiteY6" fmla="*/ 2057649 h 5965316"/>
              <a:gd name="connsiteX7" fmla="*/ 0 w 6785757"/>
              <a:gd name="connsiteY7" fmla="*/ 2321472 h 5965316"/>
              <a:gd name="connsiteX8" fmla="*/ 3476717 w 6785757"/>
              <a:gd name="connsiteY8" fmla="*/ 0 h 5965316"/>
              <a:gd name="connsiteX9" fmla="*/ 3206958 w 6785757"/>
              <a:gd name="connsiteY9" fmla="*/ 0 h 5965316"/>
              <a:gd name="connsiteX10" fmla="*/ 0 w 6785757"/>
              <a:gd name="connsiteY10" fmla="*/ 3136390 h 5965316"/>
              <a:gd name="connsiteX11" fmla="*/ 0 w 6785757"/>
              <a:gd name="connsiteY11" fmla="*/ 3400213 h 5965316"/>
              <a:gd name="connsiteX12" fmla="*/ 4579731 w 6785757"/>
              <a:gd name="connsiteY12" fmla="*/ 0 h 5965316"/>
              <a:gd name="connsiteX13" fmla="*/ 4309971 w 6785757"/>
              <a:gd name="connsiteY13" fmla="*/ 0 h 5965316"/>
              <a:gd name="connsiteX14" fmla="*/ 0 w 6785757"/>
              <a:gd name="connsiteY14" fmla="*/ 4215131 h 5965316"/>
              <a:gd name="connsiteX15" fmla="*/ 0 w 6785757"/>
              <a:gd name="connsiteY15" fmla="*/ 4478954 h 5965316"/>
              <a:gd name="connsiteX16" fmla="*/ 5682744 w 6785757"/>
              <a:gd name="connsiteY16" fmla="*/ 0 h 5965316"/>
              <a:gd name="connsiteX17" fmla="*/ 5412985 w 6785757"/>
              <a:gd name="connsiteY17" fmla="*/ 0 h 5965316"/>
              <a:gd name="connsiteX18" fmla="*/ 0 w 6785757"/>
              <a:gd name="connsiteY18" fmla="*/ 5293873 h 5965316"/>
              <a:gd name="connsiteX19" fmla="*/ 0 w 6785757"/>
              <a:gd name="connsiteY19" fmla="*/ 5557696 h 5965316"/>
              <a:gd name="connsiteX20" fmla="*/ 6785757 w 6785757"/>
              <a:gd name="connsiteY20" fmla="*/ 0 h 5965316"/>
              <a:gd name="connsiteX21" fmla="*/ 6515998 w 6785757"/>
              <a:gd name="connsiteY21" fmla="*/ 0 h 5965316"/>
              <a:gd name="connsiteX22" fmla="*/ 416462 w 6785757"/>
              <a:gd name="connsiteY22" fmla="*/ 5965316 h 5965316"/>
              <a:gd name="connsiteX23" fmla="*/ 686221 w 6785757"/>
              <a:gd name="connsiteY23" fmla="*/ 5965316 h 5965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785757" h="5965316">
                <a:moveTo>
                  <a:pt x="1270690" y="0"/>
                </a:moveTo>
                <a:lnTo>
                  <a:pt x="1000931" y="0"/>
                </a:lnTo>
                <a:lnTo>
                  <a:pt x="0" y="978905"/>
                </a:lnTo>
                <a:lnTo>
                  <a:pt x="0" y="1242729"/>
                </a:lnTo>
                <a:close/>
                <a:moveTo>
                  <a:pt x="2373705" y="0"/>
                </a:moveTo>
                <a:lnTo>
                  <a:pt x="2103946" y="0"/>
                </a:lnTo>
                <a:lnTo>
                  <a:pt x="0" y="2057649"/>
                </a:lnTo>
                <a:lnTo>
                  <a:pt x="0" y="2321472"/>
                </a:lnTo>
                <a:close/>
                <a:moveTo>
                  <a:pt x="3476717" y="0"/>
                </a:moveTo>
                <a:lnTo>
                  <a:pt x="3206958" y="0"/>
                </a:lnTo>
                <a:lnTo>
                  <a:pt x="0" y="3136390"/>
                </a:lnTo>
                <a:lnTo>
                  <a:pt x="0" y="3400213"/>
                </a:lnTo>
                <a:close/>
                <a:moveTo>
                  <a:pt x="4579731" y="0"/>
                </a:moveTo>
                <a:lnTo>
                  <a:pt x="4309971" y="0"/>
                </a:lnTo>
                <a:lnTo>
                  <a:pt x="0" y="4215131"/>
                </a:lnTo>
                <a:lnTo>
                  <a:pt x="0" y="4478954"/>
                </a:lnTo>
                <a:close/>
                <a:moveTo>
                  <a:pt x="5682744" y="0"/>
                </a:moveTo>
                <a:lnTo>
                  <a:pt x="5412985" y="0"/>
                </a:lnTo>
                <a:lnTo>
                  <a:pt x="0" y="5293873"/>
                </a:lnTo>
                <a:lnTo>
                  <a:pt x="0" y="5557696"/>
                </a:lnTo>
                <a:close/>
                <a:moveTo>
                  <a:pt x="6785757" y="0"/>
                </a:moveTo>
                <a:lnTo>
                  <a:pt x="6515998" y="0"/>
                </a:lnTo>
                <a:lnTo>
                  <a:pt x="416462" y="5965316"/>
                </a:lnTo>
                <a:lnTo>
                  <a:pt x="686221" y="596531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9CB691-51AC-4E35-887B-08D18A62015D}"/>
              </a:ext>
            </a:extLst>
          </p:cNvPr>
          <p:cNvSpPr txBox="1"/>
          <p:nvPr/>
        </p:nvSpPr>
        <p:spPr>
          <a:xfrm>
            <a:off x="8468462" y="393484"/>
            <a:ext cx="3079889" cy="1107996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3600" i="1" u="sng" dirty="0" smtClean="0">
                <a:solidFill>
                  <a:schemeClr val="accent1">
                    <a:lumMod val="75000"/>
                  </a:schemeClr>
                </a:solidFill>
              </a:rPr>
              <a:t>Society diagram</a:t>
            </a:r>
            <a:endParaRPr lang="ko-KR" altLang="en-US" sz="3600" i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Obrázek 2"/>
          <p:cNvPicPr/>
          <p:nvPr/>
        </p:nvPicPr>
        <p:blipFill rotWithShape="1">
          <a:blip r:embed="rId2"/>
          <a:srcRect l="13580" t="20767" r="45381" b="41326"/>
          <a:stretch/>
        </p:blipFill>
        <p:spPr bwMode="auto">
          <a:xfrm>
            <a:off x="197660" y="1665143"/>
            <a:ext cx="7622107" cy="439488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323799"/>
              </p:ext>
            </p:extLst>
          </p:nvPr>
        </p:nvGraphicFramePr>
        <p:xfrm>
          <a:off x="6088697" y="3972559"/>
          <a:ext cx="5991543" cy="27783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7322">
                  <a:extLst>
                    <a:ext uri="{9D8B030D-6E8A-4147-A177-3AD203B41FA5}">
                      <a16:colId xmlns:a16="http://schemas.microsoft.com/office/drawing/2014/main" val="228348503"/>
                    </a:ext>
                  </a:extLst>
                </a:gridCol>
                <a:gridCol w="2017501">
                  <a:extLst>
                    <a:ext uri="{9D8B030D-6E8A-4147-A177-3AD203B41FA5}">
                      <a16:colId xmlns:a16="http://schemas.microsoft.com/office/drawing/2014/main" val="2739402794"/>
                    </a:ext>
                  </a:extLst>
                </a:gridCol>
                <a:gridCol w="2616720">
                  <a:extLst>
                    <a:ext uri="{9D8B030D-6E8A-4147-A177-3AD203B41FA5}">
                      <a16:colId xmlns:a16="http://schemas.microsoft.com/office/drawing/2014/main" val="2810773769"/>
                    </a:ext>
                  </a:extLst>
                </a:gridCol>
              </a:tblGrid>
              <a:tr h="40457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Type of the element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Name of the element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Comments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380825"/>
                  </a:ext>
                </a:extLst>
              </a:tr>
              <a:tr h="1955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Organization unit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AntColony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2696826"/>
                  </a:ext>
                </a:extLst>
              </a:tr>
              <a:tr h="1955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Entity role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Explorer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3562789"/>
                  </a:ext>
                </a:extLst>
              </a:tr>
              <a:tr h="1955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Entity role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TrailFollower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3900254"/>
                  </a:ext>
                </a:extLst>
              </a:tr>
              <a:tr h="1955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Entity role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FoodCarrier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6496303"/>
                  </a:ext>
                </a:extLst>
              </a:tr>
              <a:tr h="1955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Agent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Ant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3458632"/>
                  </a:ext>
                </a:extLst>
              </a:tr>
              <a:tr h="1955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Play association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Between Explorer-Ant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8824866"/>
                  </a:ext>
                </a:extLst>
              </a:tr>
              <a:tr h="1955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Play association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Between TrailFollower-Ant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8604457"/>
                  </a:ext>
                </a:extLst>
              </a:tr>
              <a:tr h="1955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Play association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Between FoodCarrier-Ant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8524427"/>
                  </a:ext>
                </a:extLst>
              </a:tr>
              <a:tr h="40457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Social associations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Lost trace 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Between Explorer-TrailFollower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6165261"/>
                  </a:ext>
                </a:extLst>
              </a:tr>
              <a:tr h="40457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Social associations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Drop trace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Between </a:t>
                      </a:r>
                      <a:r>
                        <a:rPr lang="en-GB" sz="1100" dirty="0" err="1">
                          <a:effectLst/>
                        </a:rPr>
                        <a:t>TrailFollower-FoodCarrier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7587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629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91D9F03E-BBA5-492D-97F1-088B2F395B8A}"/>
              </a:ext>
            </a:extLst>
          </p:cNvPr>
          <p:cNvSpPr/>
          <p:nvPr/>
        </p:nvSpPr>
        <p:spPr>
          <a:xfrm flipH="1">
            <a:off x="1855305" y="222822"/>
            <a:ext cx="6785757" cy="5965316"/>
          </a:xfrm>
          <a:custGeom>
            <a:avLst/>
            <a:gdLst>
              <a:gd name="connsiteX0" fmla="*/ 1270690 w 6785757"/>
              <a:gd name="connsiteY0" fmla="*/ 0 h 5965316"/>
              <a:gd name="connsiteX1" fmla="*/ 1000931 w 6785757"/>
              <a:gd name="connsiteY1" fmla="*/ 0 h 5965316"/>
              <a:gd name="connsiteX2" fmla="*/ 0 w 6785757"/>
              <a:gd name="connsiteY2" fmla="*/ 978905 h 5965316"/>
              <a:gd name="connsiteX3" fmla="*/ 0 w 6785757"/>
              <a:gd name="connsiteY3" fmla="*/ 1242729 h 5965316"/>
              <a:gd name="connsiteX4" fmla="*/ 2373705 w 6785757"/>
              <a:gd name="connsiteY4" fmla="*/ 0 h 5965316"/>
              <a:gd name="connsiteX5" fmla="*/ 2103946 w 6785757"/>
              <a:gd name="connsiteY5" fmla="*/ 0 h 5965316"/>
              <a:gd name="connsiteX6" fmla="*/ 0 w 6785757"/>
              <a:gd name="connsiteY6" fmla="*/ 2057649 h 5965316"/>
              <a:gd name="connsiteX7" fmla="*/ 0 w 6785757"/>
              <a:gd name="connsiteY7" fmla="*/ 2321472 h 5965316"/>
              <a:gd name="connsiteX8" fmla="*/ 3476717 w 6785757"/>
              <a:gd name="connsiteY8" fmla="*/ 0 h 5965316"/>
              <a:gd name="connsiteX9" fmla="*/ 3206958 w 6785757"/>
              <a:gd name="connsiteY9" fmla="*/ 0 h 5965316"/>
              <a:gd name="connsiteX10" fmla="*/ 0 w 6785757"/>
              <a:gd name="connsiteY10" fmla="*/ 3136390 h 5965316"/>
              <a:gd name="connsiteX11" fmla="*/ 0 w 6785757"/>
              <a:gd name="connsiteY11" fmla="*/ 3400213 h 5965316"/>
              <a:gd name="connsiteX12" fmla="*/ 4579731 w 6785757"/>
              <a:gd name="connsiteY12" fmla="*/ 0 h 5965316"/>
              <a:gd name="connsiteX13" fmla="*/ 4309971 w 6785757"/>
              <a:gd name="connsiteY13" fmla="*/ 0 h 5965316"/>
              <a:gd name="connsiteX14" fmla="*/ 0 w 6785757"/>
              <a:gd name="connsiteY14" fmla="*/ 4215131 h 5965316"/>
              <a:gd name="connsiteX15" fmla="*/ 0 w 6785757"/>
              <a:gd name="connsiteY15" fmla="*/ 4478954 h 5965316"/>
              <a:gd name="connsiteX16" fmla="*/ 5682744 w 6785757"/>
              <a:gd name="connsiteY16" fmla="*/ 0 h 5965316"/>
              <a:gd name="connsiteX17" fmla="*/ 5412985 w 6785757"/>
              <a:gd name="connsiteY17" fmla="*/ 0 h 5965316"/>
              <a:gd name="connsiteX18" fmla="*/ 0 w 6785757"/>
              <a:gd name="connsiteY18" fmla="*/ 5293873 h 5965316"/>
              <a:gd name="connsiteX19" fmla="*/ 0 w 6785757"/>
              <a:gd name="connsiteY19" fmla="*/ 5557696 h 5965316"/>
              <a:gd name="connsiteX20" fmla="*/ 6785757 w 6785757"/>
              <a:gd name="connsiteY20" fmla="*/ 0 h 5965316"/>
              <a:gd name="connsiteX21" fmla="*/ 6515998 w 6785757"/>
              <a:gd name="connsiteY21" fmla="*/ 0 h 5965316"/>
              <a:gd name="connsiteX22" fmla="*/ 416462 w 6785757"/>
              <a:gd name="connsiteY22" fmla="*/ 5965316 h 5965316"/>
              <a:gd name="connsiteX23" fmla="*/ 686221 w 6785757"/>
              <a:gd name="connsiteY23" fmla="*/ 5965316 h 5965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785757" h="5965316">
                <a:moveTo>
                  <a:pt x="1270690" y="0"/>
                </a:moveTo>
                <a:lnTo>
                  <a:pt x="1000931" y="0"/>
                </a:lnTo>
                <a:lnTo>
                  <a:pt x="0" y="978905"/>
                </a:lnTo>
                <a:lnTo>
                  <a:pt x="0" y="1242729"/>
                </a:lnTo>
                <a:close/>
                <a:moveTo>
                  <a:pt x="2373705" y="0"/>
                </a:moveTo>
                <a:lnTo>
                  <a:pt x="2103946" y="0"/>
                </a:lnTo>
                <a:lnTo>
                  <a:pt x="0" y="2057649"/>
                </a:lnTo>
                <a:lnTo>
                  <a:pt x="0" y="2321472"/>
                </a:lnTo>
                <a:close/>
                <a:moveTo>
                  <a:pt x="3476717" y="0"/>
                </a:moveTo>
                <a:lnTo>
                  <a:pt x="3206958" y="0"/>
                </a:lnTo>
                <a:lnTo>
                  <a:pt x="0" y="3136390"/>
                </a:lnTo>
                <a:lnTo>
                  <a:pt x="0" y="3400213"/>
                </a:lnTo>
                <a:close/>
                <a:moveTo>
                  <a:pt x="4579731" y="0"/>
                </a:moveTo>
                <a:lnTo>
                  <a:pt x="4309971" y="0"/>
                </a:lnTo>
                <a:lnTo>
                  <a:pt x="0" y="4215131"/>
                </a:lnTo>
                <a:lnTo>
                  <a:pt x="0" y="4478954"/>
                </a:lnTo>
                <a:close/>
                <a:moveTo>
                  <a:pt x="5682744" y="0"/>
                </a:moveTo>
                <a:lnTo>
                  <a:pt x="5412985" y="0"/>
                </a:lnTo>
                <a:lnTo>
                  <a:pt x="0" y="5293873"/>
                </a:lnTo>
                <a:lnTo>
                  <a:pt x="0" y="5557696"/>
                </a:lnTo>
                <a:close/>
                <a:moveTo>
                  <a:pt x="6785757" y="0"/>
                </a:moveTo>
                <a:lnTo>
                  <a:pt x="6515998" y="0"/>
                </a:lnTo>
                <a:lnTo>
                  <a:pt x="416462" y="5965316"/>
                </a:lnTo>
                <a:lnTo>
                  <a:pt x="686221" y="596531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9CB691-51AC-4E35-887B-08D18A62015D}"/>
              </a:ext>
            </a:extLst>
          </p:cNvPr>
          <p:cNvSpPr txBox="1"/>
          <p:nvPr/>
        </p:nvSpPr>
        <p:spPr>
          <a:xfrm>
            <a:off x="6156486" y="333299"/>
            <a:ext cx="5947809" cy="553998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3600" i="1" u="sng" dirty="0" err="1" smtClean="0">
                <a:solidFill>
                  <a:schemeClr val="accent1">
                    <a:lumMod val="75000"/>
                  </a:schemeClr>
                </a:solidFill>
              </a:rPr>
              <a:t>Perceptor</a:t>
            </a:r>
            <a:r>
              <a:rPr lang="en-US" altLang="ko-KR" sz="3600" i="1" u="sng" dirty="0" smtClean="0">
                <a:solidFill>
                  <a:schemeClr val="accent1">
                    <a:lumMod val="75000"/>
                  </a:schemeClr>
                </a:solidFill>
              </a:rPr>
              <a:t>-Effector diagram</a:t>
            </a:r>
            <a:endParaRPr lang="ko-KR" altLang="en-US" sz="3600" i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Obrázek 4"/>
          <p:cNvPicPr/>
          <p:nvPr/>
        </p:nvPicPr>
        <p:blipFill rotWithShape="1">
          <a:blip r:embed="rId2"/>
          <a:srcRect l="11640" t="19048" r="32936" b="24045"/>
          <a:stretch/>
        </p:blipFill>
        <p:spPr bwMode="auto">
          <a:xfrm>
            <a:off x="254000" y="1107440"/>
            <a:ext cx="10535920" cy="55778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176788"/>
              </p:ext>
            </p:extLst>
          </p:nvPr>
        </p:nvGraphicFramePr>
        <p:xfrm>
          <a:off x="1203416" y="4388644"/>
          <a:ext cx="5866765" cy="22019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9055">
                  <a:extLst>
                    <a:ext uri="{9D8B030D-6E8A-4147-A177-3AD203B41FA5}">
                      <a16:colId xmlns:a16="http://schemas.microsoft.com/office/drawing/2014/main" val="2518369239"/>
                    </a:ext>
                  </a:extLst>
                </a:gridCol>
                <a:gridCol w="1975485">
                  <a:extLst>
                    <a:ext uri="{9D8B030D-6E8A-4147-A177-3AD203B41FA5}">
                      <a16:colId xmlns:a16="http://schemas.microsoft.com/office/drawing/2014/main" val="1605093712"/>
                    </a:ext>
                  </a:extLst>
                </a:gridCol>
                <a:gridCol w="2562225">
                  <a:extLst>
                    <a:ext uri="{9D8B030D-6E8A-4147-A177-3AD203B41FA5}">
                      <a16:colId xmlns:a16="http://schemas.microsoft.com/office/drawing/2014/main" val="26454634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Type of the element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Name of the element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Comments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0240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Perceptor type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Antennas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Two antennas to feel the land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5173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Perceptor type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Nouse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To smell the trail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26014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Effector type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Gland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cs-CZ" sz="1100">
                          <a:effectLst/>
                        </a:rPr>
                        <a:t>To leave the trace of pheromones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50580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Effector type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Arms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To take the piece of food from the cluster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5338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Effector type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Legs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cs-CZ" sz="1100">
                          <a:effectLst/>
                        </a:rPr>
                        <a:t>To move around the environment and carry out its objectives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76662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Environment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2DSpace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27694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Resource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Trace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44399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Resource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Piece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5620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348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4018546" y="2649825"/>
            <a:ext cx="4331369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2F21A8-A2DC-448E-8003-AFE4C77CBA6F}"/>
              </a:ext>
            </a:extLst>
          </p:cNvPr>
          <p:cNvSpPr txBox="1"/>
          <p:nvPr/>
        </p:nvSpPr>
        <p:spPr>
          <a:xfrm>
            <a:off x="4018498" y="3680288"/>
            <a:ext cx="4331317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ko-KR" altLang="en-US" sz="1867" dirty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raphic 4">
            <a:extLst>
              <a:ext uri="{FF2B5EF4-FFF2-40B4-BE49-F238E27FC236}">
                <a16:creationId xmlns:a16="http://schemas.microsoft.com/office/drawing/2014/main" id="{A108AA84-AC61-48B6-B660-8D2FBDF61916}"/>
              </a:ext>
            </a:extLst>
          </p:cNvPr>
          <p:cNvSpPr/>
          <p:nvPr/>
        </p:nvSpPr>
        <p:spPr>
          <a:xfrm rot="19505365">
            <a:off x="7177291" y="1098565"/>
            <a:ext cx="4481901" cy="4392262"/>
          </a:xfrm>
          <a:custGeom>
            <a:avLst/>
            <a:gdLst>
              <a:gd name="connsiteX0" fmla="*/ 462439 w 476250"/>
              <a:gd name="connsiteY0" fmla="*/ 160496 h 466725"/>
              <a:gd name="connsiteX1" fmla="*/ 469106 w 476250"/>
              <a:gd name="connsiteY1" fmla="*/ 153829 h 466725"/>
              <a:gd name="connsiteX2" fmla="*/ 469106 w 476250"/>
              <a:gd name="connsiteY2" fmla="*/ 149066 h 466725"/>
              <a:gd name="connsiteX3" fmla="*/ 462439 w 476250"/>
              <a:gd name="connsiteY3" fmla="*/ 142399 h 466725"/>
              <a:gd name="connsiteX4" fmla="*/ 415766 w 476250"/>
              <a:gd name="connsiteY4" fmla="*/ 142399 h 466725"/>
              <a:gd name="connsiteX5" fmla="*/ 415766 w 476250"/>
              <a:gd name="connsiteY5" fmla="*/ 93821 h 466725"/>
              <a:gd name="connsiteX6" fmla="*/ 391954 w 476250"/>
              <a:gd name="connsiteY6" fmla="*/ 70009 h 466725"/>
              <a:gd name="connsiteX7" fmla="*/ 333851 w 476250"/>
              <a:gd name="connsiteY7" fmla="*/ 70009 h 466725"/>
              <a:gd name="connsiteX8" fmla="*/ 333851 w 476250"/>
              <a:gd name="connsiteY8" fmla="*/ 13811 h 466725"/>
              <a:gd name="connsiteX9" fmla="*/ 327184 w 476250"/>
              <a:gd name="connsiteY9" fmla="*/ 7144 h 466725"/>
              <a:gd name="connsiteX10" fmla="*/ 322421 w 476250"/>
              <a:gd name="connsiteY10" fmla="*/ 7144 h 466725"/>
              <a:gd name="connsiteX11" fmla="*/ 315754 w 476250"/>
              <a:gd name="connsiteY11" fmla="*/ 13811 h 466725"/>
              <a:gd name="connsiteX12" fmla="*/ 315754 w 476250"/>
              <a:gd name="connsiteY12" fmla="*/ 70009 h 466725"/>
              <a:gd name="connsiteX13" fmla="*/ 290989 w 476250"/>
              <a:gd name="connsiteY13" fmla="*/ 70009 h 466725"/>
              <a:gd name="connsiteX14" fmla="*/ 290989 w 476250"/>
              <a:gd name="connsiteY14" fmla="*/ 13811 h 466725"/>
              <a:gd name="connsiteX15" fmla="*/ 283369 w 476250"/>
              <a:gd name="connsiteY15" fmla="*/ 7144 h 466725"/>
              <a:gd name="connsiteX16" fmla="*/ 278606 w 476250"/>
              <a:gd name="connsiteY16" fmla="*/ 7144 h 466725"/>
              <a:gd name="connsiteX17" fmla="*/ 271939 w 476250"/>
              <a:gd name="connsiteY17" fmla="*/ 13811 h 466725"/>
              <a:gd name="connsiteX18" fmla="*/ 271939 w 476250"/>
              <a:gd name="connsiteY18" fmla="*/ 70009 h 466725"/>
              <a:gd name="connsiteX19" fmla="*/ 247174 w 476250"/>
              <a:gd name="connsiteY19" fmla="*/ 70009 h 466725"/>
              <a:gd name="connsiteX20" fmla="*/ 247174 w 476250"/>
              <a:gd name="connsiteY20" fmla="*/ 13811 h 466725"/>
              <a:gd name="connsiteX21" fmla="*/ 240506 w 476250"/>
              <a:gd name="connsiteY21" fmla="*/ 7144 h 466725"/>
              <a:gd name="connsiteX22" fmla="*/ 235744 w 476250"/>
              <a:gd name="connsiteY22" fmla="*/ 7144 h 466725"/>
              <a:gd name="connsiteX23" fmla="*/ 229076 w 476250"/>
              <a:gd name="connsiteY23" fmla="*/ 13811 h 466725"/>
              <a:gd name="connsiteX24" fmla="*/ 229076 w 476250"/>
              <a:gd name="connsiteY24" fmla="*/ 70009 h 466725"/>
              <a:gd name="connsiteX25" fmla="*/ 204311 w 476250"/>
              <a:gd name="connsiteY25" fmla="*/ 70009 h 466725"/>
              <a:gd name="connsiteX26" fmla="*/ 204311 w 476250"/>
              <a:gd name="connsiteY26" fmla="*/ 13811 h 466725"/>
              <a:gd name="connsiteX27" fmla="*/ 197644 w 476250"/>
              <a:gd name="connsiteY27" fmla="*/ 7144 h 466725"/>
              <a:gd name="connsiteX28" fmla="*/ 192881 w 476250"/>
              <a:gd name="connsiteY28" fmla="*/ 7144 h 466725"/>
              <a:gd name="connsiteX29" fmla="*/ 186214 w 476250"/>
              <a:gd name="connsiteY29" fmla="*/ 13811 h 466725"/>
              <a:gd name="connsiteX30" fmla="*/ 186214 w 476250"/>
              <a:gd name="connsiteY30" fmla="*/ 70009 h 466725"/>
              <a:gd name="connsiteX31" fmla="*/ 161449 w 476250"/>
              <a:gd name="connsiteY31" fmla="*/ 70009 h 466725"/>
              <a:gd name="connsiteX32" fmla="*/ 161449 w 476250"/>
              <a:gd name="connsiteY32" fmla="*/ 13811 h 466725"/>
              <a:gd name="connsiteX33" fmla="*/ 154781 w 476250"/>
              <a:gd name="connsiteY33" fmla="*/ 7144 h 466725"/>
              <a:gd name="connsiteX34" fmla="*/ 150019 w 476250"/>
              <a:gd name="connsiteY34" fmla="*/ 7144 h 466725"/>
              <a:gd name="connsiteX35" fmla="*/ 143351 w 476250"/>
              <a:gd name="connsiteY35" fmla="*/ 13811 h 466725"/>
              <a:gd name="connsiteX36" fmla="*/ 143351 w 476250"/>
              <a:gd name="connsiteY36" fmla="*/ 70009 h 466725"/>
              <a:gd name="connsiteX37" fmla="*/ 88106 w 476250"/>
              <a:gd name="connsiteY37" fmla="*/ 70009 h 466725"/>
              <a:gd name="connsiteX38" fmla="*/ 64294 w 476250"/>
              <a:gd name="connsiteY38" fmla="*/ 93821 h 466725"/>
              <a:gd name="connsiteX39" fmla="*/ 64294 w 476250"/>
              <a:gd name="connsiteY39" fmla="*/ 142399 h 466725"/>
              <a:gd name="connsiteX40" fmla="*/ 13811 w 476250"/>
              <a:gd name="connsiteY40" fmla="*/ 142399 h 466725"/>
              <a:gd name="connsiteX41" fmla="*/ 7144 w 476250"/>
              <a:gd name="connsiteY41" fmla="*/ 149066 h 466725"/>
              <a:gd name="connsiteX42" fmla="*/ 7144 w 476250"/>
              <a:gd name="connsiteY42" fmla="*/ 153829 h 466725"/>
              <a:gd name="connsiteX43" fmla="*/ 13811 w 476250"/>
              <a:gd name="connsiteY43" fmla="*/ 160496 h 466725"/>
              <a:gd name="connsiteX44" fmla="*/ 64294 w 476250"/>
              <a:gd name="connsiteY44" fmla="*/ 160496 h 466725"/>
              <a:gd name="connsiteX45" fmla="*/ 64294 w 476250"/>
              <a:gd name="connsiteY45" fmla="*/ 185261 h 466725"/>
              <a:gd name="connsiteX46" fmla="*/ 13811 w 476250"/>
              <a:gd name="connsiteY46" fmla="*/ 185261 h 466725"/>
              <a:gd name="connsiteX47" fmla="*/ 7144 w 476250"/>
              <a:gd name="connsiteY47" fmla="*/ 191929 h 466725"/>
              <a:gd name="connsiteX48" fmla="*/ 7144 w 476250"/>
              <a:gd name="connsiteY48" fmla="*/ 196691 h 466725"/>
              <a:gd name="connsiteX49" fmla="*/ 13811 w 476250"/>
              <a:gd name="connsiteY49" fmla="*/ 203359 h 466725"/>
              <a:gd name="connsiteX50" fmla="*/ 64294 w 476250"/>
              <a:gd name="connsiteY50" fmla="*/ 203359 h 466725"/>
              <a:gd name="connsiteX51" fmla="*/ 64294 w 476250"/>
              <a:gd name="connsiteY51" fmla="*/ 228124 h 466725"/>
              <a:gd name="connsiteX52" fmla="*/ 13811 w 476250"/>
              <a:gd name="connsiteY52" fmla="*/ 228124 h 466725"/>
              <a:gd name="connsiteX53" fmla="*/ 7144 w 476250"/>
              <a:gd name="connsiteY53" fmla="*/ 235744 h 466725"/>
              <a:gd name="connsiteX54" fmla="*/ 7144 w 476250"/>
              <a:gd name="connsiteY54" fmla="*/ 240506 h 466725"/>
              <a:gd name="connsiteX55" fmla="*/ 13811 w 476250"/>
              <a:gd name="connsiteY55" fmla="*/ 247174 h 466725"/>
              <a:gd name="connsiteX56" fmla="*/ 64294 w 476250"/>
              <a:gd name="connsiteY56" fmla="*/ 247174 h 466725"/>
              <a:gd name="connsiteX57" fmla="*/ 64294 w 476250"/>
              <a:gd name="connsiteY57" fmla="*/ 271939 h 466725"/>
              <a:gd name="connsiteX58" fmla="*/ 13811 w 476250"/>
              <a:gd name="connsiteY58" fmla="*/ 271939 h 466725"/>
              <a:gd name="connsiteX59" fmla="*/ 7144 w 476250"/>
              <a:gd name="connsiteY59" fmla="*/ 278606 h 466725"/>
              <a:gd name="connsiteX60" fmla="*/ 7144 w 476250"/>
              <a:gd name="connsiteY60" fmla="*/ 283369 h 466725"/>
              <a:gd name="connsiteX61" fmla="*/ 13811 w 476250"/>
              <a:gd name="connsiteY61" fmla="*/ 290036 h 466725"/>
              <a:gd name="connsiteX62" fmla="*/ 64294 w 476250"/>
              <a:gd name="connsiteY62" fmla="*/ 290036 h 466725"/>
              <a:gd name="connsiteX63" fmla="*/ 64294 w 476250"/>
              <a:gd name="connsiteY63" fmla="*/ 314801 h 466725"/>
              <a:gd name="connsiteX64" fmla="*/ 13811 w 476250"/>
              <a:gd name="connsiteY64" fmla="*/ 314801 h 466725"/>
              <a:gd name="connsiteX65" fmla="*/ 7144 w 476250"/>
              <a:gd name="connsiteY65" fmla="*/ 321469 h 466725"/>
              <a:gd name="connsiteX66" fmla="*/ 7144 w 476250"/>
              <a:gd name="connsiteY66" fmla="*/ 326231 h 466725"/>
              <a:gd name="connsiteX67" fmla="*/ 13811 w 476250"/>
              <a:gd name="connsiteY67" fmla="*/ 332899 h 466725"/>
              <a:gd name="connsiteX68" fmla="*/ 64294 w 476250"/>
              <a:gd name="connsiteY68" fmla="*/ 332899 h 466725"/>
              <a:gd name="connsiteX69" fmla="*/ 64294 w 476250"/>
              <a:gd name="connsiteY69" fmla="*/ 380524 h 466725"/>
              <a:gd name="connsiteX70" fmla="*/ 88106 w 476250"/>
              <a:gd name="connsiteY70" fmla="*/ 404336 h 466725"/>
              <a:gd name="connsiteX71" fmla="*/ 142399 w 476250"/>
              <a:gd name="connsiteY71" fmla="*/ 404336 h 466725"/>
              <a:gd name="connsiteX72" fmla="*/ 142399 w 476250"/>
              <a:gd name="connsiteY72" fmla="*/ 461486 h 466725"/>
              <a:gd name="connsiteX73" fmla="*/ 149066 w 476250"/>
              <a:gd name="connsiteY73" fmla="*/ 468154 h 466725"/>
              <a:gd name="connsiteX74" fmla="*/ 153829 w 476250"/>
              <a:gd name="connsiteY74" fmla="*/ 468154 h 466725"/>
              <a:gd name="connsiteX75" fmla="*/ 160496 w 476250"/>
              <a:gd name="connsiteY75" fmla="*/ 461486 h 466725"/>
              <a:gd name="connsiteX76" fmla="*/ 160496 w 476250"/>
              <a:gd name="connsiteY76" fmla="*/ 404336 h 466725"/>
              <a:gd name="connsiteX77" fmla="*/ 185261 w 476250"/>
              <a:gd name="connsiteY77" fmla="*/ 404336 h 466725"/>
              <a:gd name="connsiteX78" fmla="*/ 185261 w 476250"/>
              <a:gd name="connsiteY78" fmla="*/ 461486 h 466725"/>
              <a:gd name="connsiteX79" fmla="*/ 191929 w 476250"/>
              <a:gd name="connsiteY79" fmla="*/ 468154 h 466725"/>
              <a:gd name="connsiteX80" fmla="*/ 196691 w 476250"/>
              <a:gd name="connsiteY80" fmla="*/ 468154 h 466725"/>
              <a:gd name="connsiteX81" fmla="*/ 203359 w 476250"/>
              <a:gd name="connsiteY81" fmla="*/ 461486 h 466725"/>
              <a:gd name="connsiteX82" fmla="*/ 203359 w 476250"/>
              <a:gd name="connsiteY82" fmla="*/ 404336 h 466725"/>
              <a:gd name="connsiteX83" fmla="*/ 228124 w 476250"/>
              <a:gd name="connsiteY83" fmla="*/ 404336 h 466725"/>
              <a:gd name="connsiteX84" fmla="*/ 228124 w 476250"/>
              <a:gd name="connsiteY84" fmla="*/ 461486 h 466725"/>
              <a:gd name="connsiteX85" fmla="*/ 234791 w 476250"/>
              <a:gd name="connsiteY85" fmla="*/ 468154 h 466725"/>
              <a:gd name="connsiteX86" fmla="*/ 239554 w 476250"/>
              <a:gd name="connsiteY86" fmla="*/ 468154 h 466725"/>
              <a:gd name="connsiteX87" fmla="*/ 246221 w 476250"/>
              <a:gd name="connsiteY87" fmla="*/ 461486 h 466725"/>
              <a:gd name="connsiteX88" fmla="*/ 246221 w 476250"/>
              <a:gd name="connsiteY88" fmla="*/ 404336 h 466725"/>
              <a:gd name="connsiteX89" fmla="*/ 270986 w 476250"/>
              <a:gd name="connsiteY89" fmla="*/ 404336 h 466725"/>
              <a:gd name="connsiteX90" fmla="*/ 270986 w 476250"/>
              <a:gd name="connsiteY90" fmla="*/ 461486 h 466725"/>
              <a:gd name="connsiteX91" fmla="*/ 277654 w 476250"/>
              <a:gd name="connsiteY91" fmla="*/ 468154 h 466725"/>
              <a:gd name="connsiteX92" fmla="*/ 283369 w 476250"/>
              <a:gd name="connsiteY92" fmla="*/ 468154 h 466725"/>
              <a:gd name="connsiteX93" fmla="*/ 290036 w 476250"/>
              <a:gd name="connsiteY93" fmla="*/ 461486 h 466725"/>
              <a:gd name="connsiteX94" fmla="*/ 290036 w 476250"/>
              <a:gd name="connsiteY94" fmla="*/ 404336 h 466725"/>
              <a:gd name="connsiteX95" fmla="*/ 314801 w 476250"/>
              <a:gd name="connsiteY95" fmla="*/ 404336 h 466725"/>
              <a:gd name="connsiteX96" fmla="*/ 314801 w 476250"/>
              <a:gd name="connsiteY96" fmla="*/ 461486 h 466725"/>
              <a:gd name="connsiteX97" fmla="*/ 321469 w 476250"/>
              <a:gd name="connsiteY97" fmla="*/ 468154 h 466725"/>
              <a:gd name="connsiteX98" fmla="*/ 326231 w 476250"/>
              <a:gd name="connsiteY98" fmla="*/ 468154 h 466725"/>
              <a:gd name="connsiteX99" fmla="*/ 332899 w 476250"/>
              <a:gd name="connsiteY99" fmla="*/ 461486 h 466725"/>
              <a:gd name="connsiteX100" fmla="*/ 332899 w 476250"/>
              <a:gd name="connsiteY100" fmla="*/ 404336 h 466725"/>
              <a:gd name="connsiteX101" fmla="*/ 391001 w 476250"/>
              <a:gd name="connsiteY101" fmla="*/ 404336 h 466725"/>
              <a:gd name="connsiteX102" fmla="*/ 414814 w 476250"/>
              <a:gd name="connsiteY102" fmla="*/ 380524 h 466725"/>
              <a:gd name="connsiteX103" fmla="*/ 414814 w 476250"/>
              <a:gd name="connsiteY103" fmla="*/ 332899 h 466725"/>
              <a:gd name="connsiteX104" fmla="*/ 461486 w 476250"/>
              <a:gd name="connsiteY104" fmla="*/ 332899 h 466725"/>
              <a:gd name="connsiteX105" fmla="*/ 468154 w 476250"/>
              <a:gd name="connsiteY105" fmla="*/ 326231 h 466725"/>
              <a:gd name="connsiteX106" fmla="*/ 468154 w 476250"/>
              <a:gd name="connsiteY106" fmla="*/ 321469 h 466725"/>
              <a:gd name="connsiteX107" fmla="*/ 461486 w 476250"/>
              <a:gd name="connsiteY107" fmla="*/ 314801 h 466725"/>
              <a:gd name="connsiteX108" fmla="*/ 414814 w 476250"/>
              <a:gd name="connsiteY108" fmla="*/ 314801 h 466725"/>
              <a:gd name="connsiteX109" fmla="*/ 414814 w 476250"/>
              <a:gd name="connsiteY109" fmla="*/ 290036 h 466725"/>
              <a:gd name="connsiteX110" fmla="*/ 461486 w 476250"/>
              <a:gd name="connsiteY110" fmla="*/ 290036 h 466725"/>
              <a:gd name="connsiteX111" fmla="*/ 468154 w 476250"/>
              <a:gd name="connsiteY111" fmla="*/ 283369 h 466725"/>
              <a:gd name="connsiteX112" fmla="*/ 468154 w 476250"/>
              <a:gd name="connsiteY112" fmla="*/ 278606 h 466725"/>
              <a:gd name="connsiteX113" fmla="*/ 461486 w 476250"/>
              <a:gd name="connsiteY113" fmla="*/ 271939 h 466725"/>
              <a:gd name="connsiteX114" fmla="*/ 414814 w 476250"/>
              <a:gd name="connsiteY114" fmla="*/ 271939 h 466725"/>
              <a:gd name="connsiteX115" fmla="*/ 414814 w 476250"/>
              <a:gd name="connsiteY115" fmla="*/ 247174 h 466725"/>
              <a:gd name="connsiteX116" fmla="*/ 461486 w 476250"/>
              <a:gd name="connsiteY116" fmla="*/ 247174 h 466725"/>
              <a:gd name="connsiteX117" fmla="*/ 468154 w 476250"/>
              <a:gd name="connsiteY117" fmla="*/ 240506 h 466725"/>
              <a:gd name="connsiteX118" fmla="*/ 468154 w 476250"/>
              <a:gd name="connsiteY118" fmla="*/ 235744 h 466725"/>
              <a:gd name="connsiteX119" fmla="*/ 461486 w 476250"/>
              <a:gd name="connsiteY119" fmla="*/ 229076 h 466725"/>
              <a:gd name="connsiteX120" fmla="*/ 414814 w 476250"/>
              <a:gd name="connsiteY120" fmla="*/ 229076 h 466725"/>
              <a:gd name="connsiteX121" fmla="*/ 414814 w 476250"/>
              <a:gd name="connsiteY121" fmla="*/ 204311 h 466725"/>
              <a:gd name="connsiteX122" fmla="*/ 461486 w 476250"/>
              <a:gd name="connsiteY122" fmla="*/ 204311 h 466725"/>
              <a:gd name="connsiteX123" fmla="*/ 468154 w 476250"/>
              <a:gd name="connsiteY123" fmla="*/ 197644 h 466725"/>
              <a:gd name="connsiteX124" fmla="*/ 468154 w 476250"/>
              <a:gd name="connsiteY124" fmla="*/ 192881 h 466725"/>
              <a:gd name="connsiteX125" fmla="*/ 461486 w 476250"/>
              <a:gd name="connsiteY125" fmla="*/ 186214 h 466725"/>
              <a:gd name="connsiteX126" fmla="*/ 414814 w 476250"/>
              <a:gd name="connsiteY126" fmla="*/ 186214 h 466725"/>
              <a:gd name="connsiteX127" fmla="*/ 414814 w 476250"/>
              <a:gd name="connsiteY127" fmla="*/ 161449 h 466725"/>
              <a:gd name="connsiteX128" fmla="*/ 462439 w 476250"/>
              <a:gd name="connsiteY128" fmla="*/ 16144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476250" h="466725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rgbClr val="8FC4EF">
              <a:alpha val="18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17554" y="444784"/>
            <a:ext cx="692376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i="1" u="sng" dirty="0" smtClean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Contents</a:t>
            </a:r>
            <a:endParaRPr lang="ko-KR" altLang="en-US" sz="5400" i="1" u="sng" dirty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7F06B10-F2B9-45AE-BAEE-3A25BDC40F60}"/>
              </a:ext>
            </a:extLst>
          </p:cNvPr>
          <p:cNvGrpSpPr/>
          <p:nvPr/>
        </p:nvGrpSpPr>
        <p:grpSpPr>
          <a:xfrm>
            <a:off x="1680767" y="1706975"/>
            <a:ext cx="5761803" cy="1136812"/>
            <a:chOff x="1848112" y="1575921"/>
            <a:chExt cx="5383988" cy="1136812"/>
          </a:xfrm>
        </p:grpSpPr>
        <p:sp>
          <p:nvSpPr>
            <p:cNvPr id="8" name="TextBox 7"/>
            <p:cNvSpPr txBox="1"/>
            <p:nvPr/>
          </p:nvSpPr>
          <p:spPr>
            <a:xfrm>
              <a:off x="2724408" y="2213900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Colonies of social insects, foraging and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stigmergy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05936" y="1789403"/>
              <a:ext cx="4507692" cy="92333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Introduction and concepts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8C572D2-FF82-4F09-A87C-3D3A60EF1C3D}"/>
              </a:ext>
            </a:extLst>
          </p:cNvPr>
          <p:cNvGrpSpPr/>
          <p:nvPr/>
        </p:nvGrpSpPr>
        <p:grpSpPr>
          <a:xfrm>
            <a:off x="1680768" y="2841953"/>
            <a:ext cx="5383988" cy="914978"/>
            <a:chOff x="1848112" y="1575921"/>
            <a:chExt cx="5383988" cy="91497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C6F8FA6-DB08-4060-9832-77D337D2BF55}"/>
                </a:ext>
              </a:extLst>
            </p:cNvPr>
            <p:cNvSpPr txBox="1"/>
            <p:nvPr/>
          </p:nvSpPr>
          <p:spPr>
            <a:xfrm>
              <a:off x="2724408" y="2213900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Perfermance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Environment, Actuators, Sensors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CF8A9D-7E22-4279-8535-9C4F0258D7B9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s-ES" altLang="ko-KR" sz="27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PEAS </a:t>
              </a:r>
              <a:r>
                <a:rPr lang="es-ES" altLang="ko-KR" sz="27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specification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E6D74D0-F347-4E58-A9D8-7E9536FAAEC3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66517ED-D341-498B-BF06-476933A43F6B}"/>
              </a:ext>
            </a:extLst>
          </p:cNvPr>
          <p:cNvGrpSpPr/>
          <p:nvPr/>
        </p:nvGrpSpPr>
        <p:grpSpPr>
          <a:xfrm>
            <a:off x="1680768" y="3976931"/>
            <a:ext cx="5383988" cy="914978"/>
            <a:chOff x="1848112" y="1575921"/>
            <a:chExt cx="5383988" cy="91497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DDE46A4-1F4F-419B-85C6-1ABD9A677D50}"/>
                </a:ext>
              </a:extLst>
            </p:cNvPr>
            <p:cNvSpPr txBox="1"/>
            <p:nvPr/>
          </p:nvSpPr>
          <p:spPr>
            <a:xfrm>
              <a:off x="2724408" y="2213900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s-ES" altLang="es-ES" sz="1200" dirty="0" err="1" smtClean="0">
                  <a:latin typeface="Arial Unicode MS"/>
                </a:rPr>
                <a:t>Description</a:t>
              </a:r>
              <a:r>
                <a:rPr lang="es-ES" altLang="es-ES" sz="1200" dirty="0" smtClean="0">
                  <a:latin typeface="Arial Unicode MS"/>
                </a:rPr>
                <a:t> </a:t>
              </a:r>
              <a:r>
                <a:rPr lang="es-ES" altLang="es-ES" sz="1200" dirty="0">
                  <a:latin typeface="Arial Unicode MS"/>
                </a:rPr>
                <a:t>of </a:t>
              </a:r>
              <a:r>
                <a:rPr lang="es-ES" altLang="es-ES" sz="1200" dirty="0" err="1">
                  <a:latin typeface="Arial Unicode MS"/>
                </a:rPr>
                <a:t>the</a:t>
              </a:r>
              <a:r>
                <a:rPr lang="es-ES" altLang="es-ES" sz="1200" dirty="0">
                  <a:latin typeface="Arial Unicode MS"/>
                </a:rPr>
                <a:t> </a:t>
              </a:r>
              <a:r>
                <a:rPr lang="es-ES" altLang="es-ES" sz="1200" dirty="0" err="1">
                  <a:latin typeface="Arial Unicode MS"/>
                </a:rPr>
                <a:t>system</a:t>
              </a:r>
              <a:r>
                <a:rPr lang="es-ES" altLang="es-ES" sz="1200" dirty="0">
                  <a:latin typeface="Arial Unicode MS"/>
                </a:rPr>
                <a:t> </a:t>
              </a:r>
              <a:r>
                <a:rPr lang="es-ES" altLang="es-ES" sz="1200" dirty="0" err="1">
                  <a:latin typeface="Arial Unicode MS"/>
                </a:rPr>
                <a:t>that</a:t>
              </a:r>
              <a:r>
                <a:rPr lang="es-ES" altLang="es-ES" sz="1200" dirty="0">
                  <a:latin typeface="Arial Unicode MS"/>
                </a:rPr>
                <a:t> can be </a:t>
              </a:r>
              <a:r>
                <a:rPr lang="es-ES" altLang="es-ES" sz="1200" dirty="0" err="1">
                  <a:latin typeface="Arial Unicode MS"/>
                </a:rPr>
                <a:t>found</a:t>
              </a:r>
              <a:r>
                <a:rPr lang="es-ES" altLang="es-ES" sz="1200" dirty="0">
                  <a:latin typeface="Arial Unicode MS"/>
                </a:rPr>
                <a:t> in </a:t>
              </a:r>
              <a:r>
                <a:rPr lang="es-ES" altLang="es-ES" sz="1200" dirty="0" err="1" smtClean="0">
                  <a:latin typeface="Arial Unicode MS"/>
                </a:rPr>
                <a:t>netlog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90EC436-1B46-49D9-A7E4-ADECB5E929DF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Model description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F831A6C-272F-4BDD-8F88-4227AAB90FB2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DEE4032-D811-4C99-AE03-98362C887B64}"/>
              </a:ext>
            </a:extLst>
          </p:cNvPr>
          <p:cNvGrpSpPr/>
          <p:nvPr/>
        </p:nvGrpSpPr>
        <p:grpSpPr>
          <a:xfrm>
            <a:off x="1680767" y="5111908"/>
            <a:ext cx="7302703" cy="1279721"/>
            <a:chOff x="1848112" y="1575921"/>
            <a:chExt cx="8345430" cy="127972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D9D096A-3B24-4BB9-A2CC-E0717D579571}"/>
                </a:ext>
              </a:extLst>
            </p:cNvPr>
            <p:cNvSpPr txBox="1"/>
            <p:nvPr/>
          </p:nvSpPr>
          <p:spPr>
            <a:xfrm>
              <a:off x="2801903" y="2578643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Entity, society and preceptor-effector diagrams for model.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FCC804-6C1D-4C67-B274-1978635DA6F9}"/>
                </a:ext>
              </a:extLst>
            </p:cNvPr>
            <p:cNvSpPr txBox="1"/>
            <p:nvPr/>
          </p:nvSpPr>
          <p:spPr>
            <a:xfrm>
              <a:off x="2705936" y="1789403"/>
              <a:ext cx="7487606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Design of the multi-agent system with AML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B7AC64B-48B2-4F4F-A626-7901145018C6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04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8" t="5300" r="6044" b="6363"/>
          <a:stretch/>
        </p:blipFill>
        <p:spPr>
          <a:xfrm>
            <a:off x="8215552" y="2281269"/>
            <a:ext cx="2515586" cy="212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19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Introduction and concepts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Donut 1">
            <a:extLst>
              <a:ext uri="{FF2B5EF4-FFF2-40B4-BE49-F238E27FC236}">
                <a16:creationId xmlns:a16="http://schemas.microsoft.com/office/drawing/2014/main" id="{81EEA1B5-1D38-4420-A9DE-45E5A8BA0416}"/>
              </a:ext>
            </a:extLst>
          </p:cNvPr>
          <p:cNvSpPr/>
          <p:nvPr/>
        </p:nvSpPr>
        <p:spPr>
          <a:xfrm>
            <a:off x="3909479" y="1561712"/>
            <a:ext cx="4385781" cy="4385781"/>
          </a:xfrm>
          <a:prstGeom prst="donut">
            <a:avLst>
              <a:gd name="adj" fmla="val 21081"/>
            </a:avLst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4" name="Block Arc 3">
            <a:extLst>
              <a:ext uri="{FF2B5EF4-FFF2-40B4-BE49-F238E27FC236}">
                <a16:creationId xmlns:a16="http://schemas.microsoft.com/office/drawing/2014/main" id="{3CA7B09E-28AF-4F11-88F8-F0766F773F47}"/>
              </a:ext>
            </a:extLst>
          </p:cNvPr>
          <p:cNvSpPr/>
          <p:nvPr/>
        </p:nvSpPr>
        <p:spPr>
          <a:xfrm rot="5400000">
            <a:off x="4239238" y="1899655"/>
            <a:ext cx="3709895" cy="3709895"/>
          </a:xfrm>
          <a:prstGeom prst="blockArc">
            <a:avLst>
              <a:gd name="adj1" fmla="val 16241887"/>
              <a:gd name="adj2" fmla="val 21514315"/>
              <a:gd name="adj3" fmla="val 1591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C28124-FDC5-48D5-A795-329FF9390275}"/>
              </a:ext>
            </a:extLst>
          </p:cNvPr>
          <p:cNvSpPr/>
          <p:nvPr/>
        </p:nvSpPr>
        <p:spPr>
          <a:xfrm rot="5400000">
            <a:off x="9272973" y="2315183"/>
            <a:ext cx="540000" cy="34627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6" name="Block Arc 5">
            <a:extLst>
              <a:ext uri="{FF2B5EF4-FFF2-40B4-BE49-F238E27FC236}">
                <a16:creationId xmlns:a16="http://schemas.microsoft.com/office/drawing/2014/main" id="{0A039C49-1406-4036-806F-61078BEBBED6}"/>
              </a:ext>
            </a:extLst>
          </p:cNvPr>
          <p:cNvSpPr/>
          <p:nvPr/>
        </p:nvSpPr>
        <p:spPr>
          <a:xfrm>
            <a:off x="4239238" y="1899655"/>
            <a:ext cx="3709895" cy="3709895"/>
          </a:xfrm>
          <a:prstGeom prst="blockArc">
            <a:avLst>
              <a:gd name="adj1" fmla="val 16267252"/>
              <a:gd name="adj2" fmla="val 21503648"/>
              <a:gd name="adj3" fmla="val 1583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25296C-7FAB-40F2-ABD2-4FE8752ACAEB}"/>
              </a:ext>
            </a:extLst>
          </p:cNvPr>
          <p:cNvSpPr/>
          <p:nvPr/>
        </p:nvSpPr>
        <p:spPr>
          <a:xfrm rot="5400000">
            <a:off x="9272973" y="1707895"/>
            <a:ext cx="540000" cy="34627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8" name="Block Arc 7">
            <a:extLst>
              <a:ext uri="{FF2B5EF4-FFF2-40B4-BE49-F238E27FC236}">
                <a16:creationId xmlns:a16="http://schemas.microsoft.com/office/drawing/2014/main" id="{49965993-6B27-44B2-9947-F871735DDA7B}"/>
              </a:ext>
            </a:extLst>
          </p:cNvPr>
          <p:cNvSpPr/>
          <p:nvPr/>
        </p:nvSpPr>
        <p:spPr>
          <a:xfrm rot="10800000">
            <a:off x="4239238" y="1899655"/>
            <a:ext cx="3709895" cy="3709895"/>
          </a:xfrm>
          <a:prstGeom prst="blockArc">
            <a:avLst>
              <a:gd name="adj1" fmla="val 16247553"/>
              <a:gd name="adj2" fmla="val 21556481"/>
              <a:gd name="adj3" fmla="val 1609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9FB687-2042-4ED0-A2B7-517039CDC280}"/>
              </a:ext>
            </a:extLst>
          </p:cNvPr>
          <p:cNvSpPr/>
          <p:nvPr/>
        </p:nvSpPr>
        <p:spPr>
          <a:xfrm rot="5400000">
            <a:off x="2391546" y="2302665"/>
            <a:ext cx="540000" cy="34878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0" name="Block Arc 9">
            <a:extLst>
              <a:ext uri="{FF2B5EF4-FFF2-40B4-BE49-F238E27FC236}">
                <a16:creationId xmlns:a16="http://schemas.microsoft.com/office/drawing/2014/main" id="{189D373A-BD51-44AE-9D05-6EACED8CDAE3}"/>
              </a:ext>
            </a:extLst>
          </p:cNvPr>
          <p:cNvSpPr/>
          <p:nvPr/>
        </p:nvSpPr>
        <p:spPr>
          <a:xfrm rot="16200000">
            <a:off x="4239238" y="1899655"/>
            <a:ext cx="3709895" cy="3709895"/>
          </a:xfrm>
          <a:prstGeom prst="blockArc">
            <a:avLst>
              <a:gd name="adj1" fmla="val 16302188"/>
              <a:gd name="adj2" fmla="val 21530925"/>
              <a:gd name="adj3" fmla="val 1599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8A7BE8-026D-4158-AA25-C994F1DB9580}"/>
              </a:ext>
            </a:extLst>
          </p:cNvPr>
          <p:cNvSpPr/>
          <p:nvPr/>
        </p:nvSpPr>
        <p:spPr>
          <a:xfrm rot="5400000">
            <a:off x="2391546" y="1695377"/>
            <a:ext cx="540000" cy="34878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pic>
        <p:nvPicPr>
          <p:cNvPr id="12" name="Picture 2" descr="E:\002-KIMS BUSINESS\007-04-1-FIVERR\01-PPT-TEMPLATE\COVER-PSD\05-cut-01.png">
            <a:extLst>
              <a:ext uri="{FF2B5EF4-FFF2-40B4-BE49-F238E27FC236}">
                <a16:creationId xmlns:a16="http://schemas.microsoft.com/office/drawing/2014/main" id="{5013C305-56E0-4EA3-B359-33B10DB5C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91920" y="3601439"/>
            <a:ext cx="1507552" cy="35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4-1-FIVERR\01-PPT-TEMPLATE\COVER-PSD\05-cut-01.png">
            <a:extLst>
              <a:ext uri="{FF2B5EF4-FFF2-40B4-BE49-F238E27FC236}">
                <a16:creationId xmlns:a16="http://schemas.microsoft.com/office/drawing/2014/main" id="{D316D1F3-5DC6-4CEE-BC33-4A15211E1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0474827" y="3601439"/>
            <a:ext cx="1507552" cy="35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C5C53719-0F0A-485A-9DD7-85D2C34B8359}"/>
              </a:ext>
            </a:extLst>
          </p:cNvPr>
          <p:cNvGrpSpPr/>
          <p:nvPr/>
        </p:nvGrpSpPr>
        <p:grpSpPr>
          <a:xfrm>
            <a:off x="1005298" y="4316567"/>
            <a:ext cx="2991838" cy="1200329"/>
            <a:chOff x="3017859" y="4283314"/>
            <a:chExt cx="1823203" cy="120032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DA63221-9C81-4CCA-A6CD-0CBD44904428}"/>
                </a:ext>
              </a:extLst>
            </p:cNvPr>
            <p:cNvSpPr txBox="1"/>
            <p:nvPr/>
          </p:nvSpPr>
          <p:spPr>
            <a:xfrm>
              <a:off x="3017859" y="4560313"/>
              <a:ext cx="181920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ES" sz="1400" dirty="0" err="1"/>
                <a:t>Foraging</a:t>
              </a:r>
              <a:r>
                <a:rPr lang="es-ES" sz="1400" dirty="0"/>
                <a:t> </a:t>
              </a:r>
              <a:r>
                <a:rPr lang="es-ES" sz="1400" dirty="0" err="1"/>
                <a:t>consists</a:t>
              </a:r>
              <a:r>
                <a:rPr lang="es-ES" sz="1400" dirty="0"/>
                <a:t> in </a:t>
              </a:r>
              <a:r>
                <a:rPr lang="es-ES" sz="1400" dirty="0" err="1"/>
                <a:t>searching</a:t>
              </a:r>
              <a:r>
                <a:rPr lang="es-ES" sz="1400" dirty="0"/>
                <a:t> and </a:t>
              </a:r>
              <a:r>
                <a:rPr lang="es-ES" sz="1400" dirty="0" err="1"/>
                <a:t>collecting</a:t>
              </a:r>
              <a:r>
                <a:rPr lang="es-ES" sz="1400" dirty="0"/>
                <a:t> </a:t>
              </a:r>
              <a:r>
                <a:rPr lang="es-ES" sz="1400" dirty="0" err="1"/>
                <a:t>items</a:t>
              </a:r>
              <a:r>
                <a:rPr lang="es-ES" sz="1400" dirty="0"/>
                <a:t> in </a:t>
              </a:r>
              <a:r>
                <a:rPr lang="es-ES" sz="1400" dirty="0" err="1"/>
                <a:t>an</a:t>
              </a:r>
              <a:r>
                <a:rPr lang="es-ES" sz="1400" dirty="0"/>
                <a:t> </a:t>
              </a:r>
              <a:r>
                <a:rPr lang="es-ES" sz="1400" dirty="0" err="1"/>
                <a:t>environment</a:t>
              </a:r>
              <a:r>
                <a:rPr lang="es-ES" sz="1400" dirty="0"/>
                <a:t> and </a:t>
              </a:r>
              <a:r>
                <a:rPr lang="es-ES" sz="1400" dirty="0" err="1"/>
                <a:t>move</a:t>
              </a:r>
              <a:r>
                <a:rPr lang="es-ES" sz="1400" dirty="0"/>
                <a:t> </a:t>
              </a:r>
              <a:r>
                <a:rPr lang="es-ES" sz="1400" dirty="0" err="1"/>
                <a:t>them</a:t>
              </a:r>
              <a:r>
                <a:rPr lang="es-ES" sz="1400" dirty="0"/>
                <a:t> to </a:t>
              </a:r>
              <a:r>
                <a:rPr lang="es-ES" sz="1400" dirty="0" err="1"/>
                <a:t>storage</a:t>
              </a:r>
              <a:r>
                <a:rPr lang="es-ES" sz="1400" dirty="0"/>
                <a:t> </a:t>
              </a:r>
              <a:r>
                <a:rPr lang="es-ES" sz="1400" dirty="0" err="1"/>
                <a:t>point</a:t>
              </a:r>
              <a:r>
                <a:rPr lang="es-ES" sz="1400" dirty="0"/>
                <a:t>(s).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CE94122-CADB-4075-AAB1-749EE587F3BF}"/>
                </a:ext>
              </a:extLst>
            </p:cNvPr>
            <p:cNvSpPr txBox="1"/>
            <p:nvPr/>
          </p:nvSpPr>
          <p:spPr>
            <a:xfrm>
              <a:off x="3017859" y="4283314"/>
              <a:ext cx="18232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Foraging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1191F74-50BD-4943-AA52-9EC4C3A9CF90}"/>
              </a:ext>
            </a:extLst>
          </p:cNvPr>
          <p:cNvGrpSpPr/>
          <p:nvPr/>
        </p:nvGrpSpPr>
        <p:grpSpPr>
          <a:xfrm>
            <a:off x="945696" y="1708428"/>
            <a:ext cx="3600047" cy="1231106"/>
            <a:chOff x="3017859" y="4283314"/>
            <a:chExt cx="1866816" cy="123110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1A70737-A319-44DB-96AD-AA54651CA3B7}"/>
                </a:ext>
              </a:extLst>
            </p:cNvPr>
            <p:cNvSpPr txBox="1"/>
            <p:nvPr/>
          </p:nvSpPr>
          <p:spPr>
            <a:xfrm>
              <a:off x="3017859" y="4560313"/>
              <a:ext cx="186681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ES" sz="1400" dirty="0" err="1"/>
                <a:t>Colonies</a:t>
              </a:r>
              <a:r>
                <a:rPr lang="es-ES" sz="1400" dirty="0"/>
                <a:t> of social </a:t>
              </a:r>
              <a:r>
                <a:rPr lang="es-ES" sz="1400" dirty="0" err="1" smtClean="0"/>
                <a:t>insects</a:t>
              </a:r>
              <a:r>
                <a:rPr lang="es-ES" sz="1400" dirty="0" smtClean="0"/>
                <a:t> can </a:t>
              </a:r>
              <a:r>
                <a:rPr lang="es-ES" sz="1400" dirty="0"/>
                <a:t>be </a:t>
              </a:r>
              <a:r>
                <a:rPr lang="es-ES" sz="1400" dirty="0" err="1"/>
                <a:t>viewed</a:t>
              </a:r>
              <a:r>
                <a:rPr lang="es-ES" sz="1400" dirty="0"/>
                <a:t> as </a:t>
              </a:r>
              <a:r>
                <a:rPr lang="es-ES" sz="1400" dirty="0" err="1"/>
                <a:t>highly</a:t>
              </a:r>
              <a:r>
                <a:rPr lang="es-ES" sz="1400" dirty="0"/>
                <a:t> </a:t>
              </a:r>
              <a:r>
                <a:rPr lang="es-ES" sz="1400" dirty="0" err="1" smtClean="0"/>
                <a:t>parallel</a:t>
              </a:r>
              <a:r>
                <a:rPr lang="es-ES" sz="1400" dirty="0" smtClean="0"/>
                <a:t>, </a:t>
              </a:r>
              <a:r>
                <a:rPr lang="es-ES" sz="1400" dirty="0" err="1" smtClean="0"/>
                <a:t>distributed</a:t>
              </a:r>
              <a:r>
                <a:rPr lang="es-ES" sz="1400" dirty="0" smtClean="0"/>
                <a:t> </a:t>
              </a:r>
              <a:r>
                <a:rPr lang="es-ES" sz="1400" dirty="0" err="1"/>
                <a:t>systems</a:t>
              </a:r>
              <a:r>
                <a:rPr lang="es-ES" sz="1400" dirty="0"/>
                <a:t> </a:t>
              </a:r>
              <a:r>
                <a:rPr lang="es-ES" sz="1400" dirty="0" err="1"/>
                <a:t>for</a:t>
              </a:r>
              <a:r>
                <a:rPr lang="es-ES" sz="1400" dirty="0"/>
                <a:t> </a:t>
              </a:r>
              <a:r>
                <a:rPr lang="es-ES" sz="1400" dirty="0" err="1"/>
                <a:t>solving</a:t>
              </a:r>
              <a:r>
                <a:rPr lang="es-ES" sz="1400" dirty="0"/>
                <a:t> </a:t>
              </a:r>
              <a:r>
                <a:rPr lang="es-ES" sz="1400" dirty="0" err="1"/>
                <a:t>the</a:t>
              </a:r>
              <a:r>
                <a:rPr lang="es-ES" sz="1400" dirty="0"/>
                <a:t> </a:t>
              </a:r>
              <a:r>
                <a:rPr lang="es-ES" sz="1400" dirty="0" err="1"/>
                <a:t>problems</a:t>
              </a:r>
              <a:r>
                <a:rPr lang="es-ES" sz="1400" dirty="0"/>
                <a:t> </a:t>
              </a:r>
              <a:r>
                <a:rPr lang="es-ES" sz="1400" dirty="0" err="1"/>
                <a:t>intrinsic</a:t>
              </a:r>
              <a:r>
                <a:rPr lang="es-ES" sz="1400" dirty="0"/>
                <a:t> to </a:t>
              </a:r>
              <a:r>
                <a:rPr lang="es-ES" sz="1400" dirty="0" err="1"/>
                <a:t>colony</a:t>
              </a:r>
              <a:r>
                <a:rPr lang="es-ES" sz="1400" dirty="0"/>
                <a:t> </a:t>
              </a:r>
              <a:r>
                <a:rPr lang="es-ES" sz="1400" dirty="0" err="1"/>
                <a:t>survival</a:t>
              </a:r>
              <a:r>
                <a:rPr lang="es-ES" sz="1400" dirty="0"/>
                <a:t> and </a:t>
              </a:r>
              <a:r>
                <a:rPr lang="es-ES" sz="1400" dirty="0" err="1"/>
                <a:t>reproduction</a:t>
              </a:r>
              <a:r>
                <a:rPr lang="es-ES" sz="1400" dirty="0"/>
                <a:t>. 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69E7F52-F02C-4DE5-A84C-369D4C652C24}"/>
                </a:ext>
              </a:extLst>
            </p:cNvPr>
            <p:cNvSpPr txBox="1"/>
            <p:nvPr/>
          </p:nvSpPr>
          <p:spPr>
            <a:xfrm>
              <a:off x="3017860" y="4283314"/>
              <a:ext cx="18668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Introduction</a:t>
              </a:r>
              <a:r>
                <a:rPr lang="es-E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to </a:t>
              </a:r>
              <a:r>
                <a:rPr lang="es-E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</a:t>
              </a:r>
              <a:r>
                <a:rPr lang="es-E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s-E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application</a:t>
              </a:r>
              <a:r>
                <a:rPr lang="es-E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s-E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domain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EB77215-9E34-4EE0-AC98-48A106D96440}"/>
              </a:ext>
            </a:extLst>
          </p:cNvPr>
          <p:cNvSpPr txBox="1"/>
          <p:nvPr/>
        </p:nvSpPr>
        <p:spPr>
          <a:xfrm>
            <a:off x="8208371" y="4301340"/>
            <a:ext cx="3065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In this model, a colony of ants forages for food. 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D09C1FA-0440-4305-AAB1-74913B4C7853}"/>
              </a:ext>
            </a:extLst>
          </p:cNvPr>
          <p:cNvGrpSpPr/>
          <p:nvPr/>
        </p:nvGrpSpPr>
        <p:grpSpPr>
          <a:xfrm>
            <a:off x="8208371" y="1948137"/>
            <a:ext cx="3065987" cy="1231106"/>
            <a:chOff x="3017858" y="4283314"/>
            <a:chExt cx="1870813" cy="1231106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FCEDDCB-71DE-4BEE-B4A9-78BE0BA2987F}"/>
                </a:ext>
              </a:extLst>
            </p:cNvPr>
            <p:cNvSpPr txBox="1"/>
            <p:nvPr/>
          </p:nvSpPr>
          <p:spPr>
            <a:xfrm>
              <a:off x="3017858" y="4560313"/>
              <a:ext cx="187081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ES" sz="1400" dirty="0" err="1"/>
                <a:t>The</a:t>
              </a:r>
              <a:r>
                <a:rPr lang="es-ES" sz="1400" dirty="0"/>
                <a:t> </a:t>
              </a:r>
              <a:r>
                <a:rPr lang="es-ES" sz="1400" dirty="0" err="1"/>
                <a:t>subject</a:t>
              </a:r>
              <a:r>
                <a:rPr lang="es-ES" sz="1400" dirty="0"/>
                <a:t> of </a:t>
              </a:r>
              <a:r>
                <a:rPr lang="es-ES" sz="1400" dirty="0" err="1"/>
                <a:t>stigmergy</a:t>
              </a:r>
              <a:r>
                <a:rPr lang="es-ES" sz="1400" dirty="0"/>
                <a:t> </a:t>
              </a:r>
              <a:r>
                <a:rPr lang="es-ES" sz="1400" dirty="0" err="1"/>
                <a:t>is</a:t>
              </a:r>
              <a:r>
                <a:rPr lang="es-ES" sz="1400" dirty="0"/>
                <a:t> </a:t>
              </a:r>
              <a:r>
                <a:rPr lang="es-ES" sz="1400" dirty="0" err="1"/>
                <a:t>best</a:t>
              </a:r>
              <a:r>
                <a:rPr lang="es-ES" sz="1400" dirty="0"/>
                <a:t> </a:t>
              </a:r>
              <a:r>
                <a:rPr lang="es-ES" sz="1400" dirty="0" err="1"/>
                <a:t>approached</a:t>
              </a:r>
              <a:r>
                <a:rPr lang="es-ES" sz="1400" dirty="0"/>
                <a:t> </a:t>
              </a:r>
              <a:r>
                <a:rPr lang="es-ES" sz="1400" dirty="0" err="1"/>
                <a:t>by</a:t>
              </a:r>
              <a:r>
                <a:rPr lang="es-ES" sz="1400" dirty="0"/>
                <a:t> </a:t>
              </a:r>
              <a:r>
                <a:rPr lang="es-ES" sz="1400" dirty="0" err="1"/>
                <a:t>considering</a:t>
              </a:r>
              <a:r>
                <a:rPr lang="es-ES" sz="1400" dirty="0"/>
                <a:t> </a:t>
              </a:r>
              <a:r>
                <a:rPr lang="es-ES" sz="1400" dirty="0" err="1"/>
                <a:t>the</a:t>
              </a:r>
              <a:r>
                <a:rPr lang="es-ES" sz="1400" dirty="0"/>
                <a:t> </a:t>
              </a:r>
              <a:r>
                <a:rPr lang="es-ES" sz="1400" dirty="0" err="1"/>
                <a:t>ways</a:t>
              </a:r>
              <a:r>
                <a:rPr lang="es-ES" sz="1400" dirty="0"/>
                <a:t> in </a:t>
              </a:r>
              <a:r>
                <a:rPr lang="es-ES" sz="1400" dirty="0" err="1"/>
                <a:t>which</a:t>
              </a:r>
              <a:r>
                <a:rPr lang="es-ES" sz="1400" dirty="0"/>
                <a:t> </a:t>
              </a:r>
              <a:r>
                <a:rPr lang="es-ES" sz="1400" dirty="0" err="1"/>
                <a:t>embodied</a:t>
              </a:r>
              <a:r>
                <a:rPr lang="es-ES" sz="1400" dirty="0"/>
                <a:t> </a:t>
              </a:r>
              <a:r>
                <a:rPr lang="es-ES" sz="1400" dirty="0" err="1"/>
                <a:t>agents</a:t>
              </a:r>
              <a:r>
                <a:rPr lang="es-ES" sz="1400" dirty="0"/>
                <a:t> (</a:t>
              </a:r>
              <a:r>
                <a:rPr lang="es-ES" sz="1400" dirty="0" err="1"/>
                <a:t>call</a:t>
              </a:r>
              <a:r>
                <a:rPr lang="es-ES" sz="1400" dirty="0"/>
                <a:t> </a:t>
              </a:r>
              <a:r>
                <a:rPr lang="es-ES" sz="1400" dirty="0" err="1"/>
                <a:t>them</a:t>
              </a:r>
              <a:r>
                <a:rPr lang="es-ES" sz="1400" dirty="0"/>
                <a:t> robots) can </a:t>
              </a:r>
              <a:r>
                <a:rPr lang="es-ES" sz="1400" dirty="0" err="1"/>
                <a:t>interact</a:t>
              </a:r>
              <a:r>
                <a:rPr lang="es-ES" sz="1400" dirty="0" smtClean="0"/>
                <a:t>.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AFB504E-F980-4E31-97CE-D8D365FA7AC9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Stigmergy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33" name="Imagen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991" y="2576106"/>
            <a:ext cx="2901496" cy="230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10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ind map Social Insects (corregido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808"/>
          <a:stretch>
            <a:fillRect/>
          </a:stretch>
        </p:blipFill>
        <p:spPr bwMode="auto">
          <a:xfrm>
            <a:off x="165101" y="117566"/>
            <a:ext cx="12026900" cy="6737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165101" y="704039"/>
            <a:ext cx="3680995" cy="7868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5400"/>
              </a:lnSpc>
            </a:pPr>
            <a:r>
              <a:rPr lang="en-US" altLang="ko-KR" sz="6000" dirty="0" smtClean="0">
                <a:solidFill>
                  <a:schemeClr val="accent1"/>
                </a:solidFill>
                <a:cs typeface="Arial" pitchFamily="34" charset="0"/>
              </a:rPr>
              <a:t>Mind map</a:t>
            </a:r>
            <a:endParaRPr lang="ko-KR" altLang="en-US" sz="6000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53317B-7099-4DB2-9B9B-CB6B8052FD23}"/>
              </a:ext>
            </a:extLst>
          </p:cNvPr>
          <p:cNvSpPr txBox="1"/>
          <p:nvPr/>
        </p:nvSpPr>
        <p:spPr>
          <a:xfrm>
            <a:off x="743928" y="371099"/>
            <a:ext cx="61722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200" dirty="0" smtClean="0">
                <a:solidFill>
                  <a:schemeClr val="bg1"/>
                </a:solidFill>
                <a:cs typeface="Arial" pitchFamily="34" charset="0"/>
              </a:rPr>
              <a:t>PEAS specification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842B362-5267-4E8E-9DC9-5E7BCDBA4944}"/>
              </a:ext>
            </a:extLst>
          </p:cNvPr>
          <p:cNvSpPr/>
          <p:nvPr/>
        </p:nvSpPr>
        <p:spPr>
          <a:xfrm rot="2914269" flipH="1">
            <a:off x="7343972" y="814459"/>
            <a:ext cx="2091480" cy="965298"/>
          </a:xfrm>
          <a:custGeom>
            <a:avLst/>
            <a:gdLst>
              <a:gd name="connsiteX0" fmla="*/ 7144 w 371475"/>
              <a:gd name="connsiteY0" fmla="*/ 145256 h 171450"/>
              <a:gd name="connsiteX1" fmla="*/ 90011 w 371475"/>
              <a:gd name="connsiteY1" fmla="*/ 32861 h 171450"/>
              <a:gd name="connsiteX2" fmla="*/ 250984 w 371475"/>
              <a:gd name="connsiteY2" fmla="*/ 7144 h 171450"/>
              <a:gd name="connsiteX3" fmla="*/ 361474 w 371475"/>
              <a:gd name="connsiteY3" fmla="*/ 103346 h 171450"/>
              <a:gd name="connsiteX4" fmla="*/ 367189 w 371475"/>
              <a:gd name="connsiteY4" fmla="*/ 139541 h 171450"/>
              <a:gd name="connsiteX5" fmla="*/ 343376 w 371475"/>
              <a:gd name="connsiteY5" fmla="*/ 143351 h 171450"/>
              <a:gd name="connsiteX6" fmla="*/ 234791 w 371475"/>
              <a:gd name="connsiteY6" fmla="*/ 58579 h 171450"/>
              <a:gd name="connsiteX7" fmla="*/ 117634 w 371475"/>
              <a:gd name="connsiteY7" fmla="*/ 76676 h 171450"/>
              <a:gd name="connsiteX8" fmla="*/ 58579 w 371475"/>
              <a:gd name="connsiteY8" fmla="*/ 167164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1475" h="171450">
                <a:moveTo>
                  <a:pt x="7144" y="145256"/>
                </a:moveTo>
                <a:lnTo>
                  <a:pt x="90011" y="32861"/>
                </a:lnTo>
                <a:lnTo>
                  <a:pt x="250984" y="7144"/>
                </a:lnTo>
                <a:lnTo>
                  <a:pt x="361474" y="103346"/>
                </a:lnTo>
                <a:lnTo>
                  <a:pt x="367189" y="139541"/>
                </a:lnTo>
                <a:lnTo>
                  <a:pt x="343376" y="143351"/>
                </a:lnTo>
                <a:lnTo>
                  <a:pt x="234791" y="58579"/>
                </a:lnTo>
                <a:lnTo>
                  <a:pt x="117634" y="76676"/>
                </a:lnTo>
                <a:lnTo>
                  <a:pt x="58579" y="167164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37BFAD2-9B23-49E5-9442-6B5F0426A5D3}"/>
              </a:ext>
            </a:extLst>
          </p:cNvPr>
          <p:cNvSpPr/>
          <p:nvPr/>
        </p:nvSpPr>
        <p:spPr>
          <a:xfrm rot="18276566" flipH="1">
            <a:off x="7220052" y="2293408"/>
            <a:ext cx="2037854" cy="1126178"/>
          </a:xfrm>
          <a:custGeom>
            <a:avLst/>
            <a:gdLst>
              <a:gd name="connsiteX0" fmla="*/ 7144 w 361950"/>
              <a:gd name="connsiteY0" fmla="*/ 114776 h 200025"/>
              <a:gd name="connsiteX1" fmla="*/ 120491 w 361950"/>
              <a:gd name="connsiteY1" fmla="*/ 194786 h 200025"/>
              <a:gd name="connsiteX2" fmla="*/ 281464 w 361950"/>
              <a:gd name="connsiteY2" fmla="*/ 169069 h 200025"/>
              <a:gd name="connsiteX3" fmla="*/ 355759 w 361950"/>
              <a:gd name="connsiteY3" fmla="*/ 43339 h 200025"/>
              <a:gd name="connsiteX4" fmla="*/ 350044 w 361950"/>
              <a:gd name="connsiteY4" fmla="*/ 7144 h 200025"/>
              <a:gd name="connsiteX5" fmla="*/ 327184 w 361950"/>
              <a:gd name="connsiteY5" fmla="*/ 10954 h 200025"/>
              <a:gd name="connsiteX6" fmla="*/ 250031 w 361950"/>
              <a:gd name="connsiteY6" fmla="*/ 125254 h 200025"/>
              <a:gd name="connsiteX7" fmla="*/ 132874 w 361950"/>
              <a:gd name="connsiteY7" fmla="*/ 144304 h 200025"/>
              <a:gd name="connsiteX8" fmla="*/ 48101 w 361950"/>
              <a:gd name="connsiteY8" fmla="*/ 77629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1950" h="200025">
                <a:moveTo>
                  <a:pt x="7144" y="114776"/>
                </a:moveTo>
                <a:lnTo>
                  <a:pt x="120491" y="194786"/>
                </a:lnTo>
                <a:lnTo>
                  <a:pt x="281464" y="169069"/>
                </a:lnTo>
                <a:lnTo>
                  <a:pt x="355759" y="43339"/>
                </a:lnTo>
                <a:lnTo>
                  <a:pt x="350044" y="7144"/>
                </a:lnTo>
                <a:lnTo>
                  <a:pt x="327184" y="10954"/>
                </a:lnTo>
                <a:lnTo>
                  <a:pt x="250031" y="125254"/>
                </a:lnTo>
                <a:lnTo>
                  <a:pt x="132874" y="144304"/>
                </a:lnTo>
                <a:lnTo>
                  <a:pt x="48101" y="77629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F35F2C2-69E3-47FE-9C7F-D0A371094E5D}"/>
              </a:ext>
            </a:extLst>
          </p:cNvPr>
          <p:cNvGrpSpPr/>
          <p:nvPr/>
        </p:nvGrpSpPr>
        <p:grpSpPr>
          <a:xfrm>
            <a:off x="8071338" y="1797556"/>
            <a:ext cx="3062742" cy="4604897"/>
            <a:chOff x="8071338" y="1797556"/>
            <a:chExt cx="3062742" cy="4604897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81F10C5-CBFA-446B-8950-5626666D2980}"/>
                </a:ext>
              </a:extLst>
            </p:cNvPr>
            <p:cNvSpPr/>
            <p:nvPr/>
          </p:nvSpPr>
          <p:spPr>
            <a:xfrm flipH="1">
              <a:off x="8563708" y="2003884"/>
              <a:ext cx="2440002" cy="1449856"/>
            </a:xfrm>
            <a:custGeom>
              <a:avLst/>
              <a:gdLst>
                <a:gd name="connsiteX0" fmla="*/ 558641 w 657225"/>
                <a:gd name="connsiteY0" fmla="*/ 7144 h 390525"/>
                <a:gd name="connsiteX1" fmla="*/ 7144 w 657225"/>
                <a:gd name="connsiteY1" fmla="*/ 382429 h 390525"/>
                <a:gd name="connsiteX2" fmla="*/ 220504 w 657225"/>
                <a:gd name="connsiteY2" fmla="*/ 390049 h 390525"/>
                <a:gd name="connsiteX3" fmla="*/ 651986 w 657225"/>
                <a:gd name="connsiteY3" fmla="*/ 100489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7225" h="390525">
                  <a:moveTo>
                    <a:pt x="558641" y="7144"/>
                  </a:moveTo>
                  <a:lnTo>
                    <a:pt x="7144" y="382429"/>
                  </a:lnTo>
                  <a:lnTo>
                    <a:pt x="220504" y="390049"/>
                  </a:lnTo>
                  <a:lnTo>
                    <a:pt x="651986" y="10048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5159FDA-FFBF-47D6-BA1F-D7F868E15D2E}"/>
                </a:ext>
              </a:extLst>
            </p:cNvPr>
            <p:cNvSpPr/>
            <p:nvPr/>
          </p:nvSpPr>
          <p:spPr>
            <a:xfrm flipH="1">
              <a:off x="8215716" y="3284575"/>
              <a:ext cx="2918364" cy="1377468"/>
            </a:xfrm>
            <a:custGeom>
              <a:avLst/>
              <a:gdLst>
                <a:gd name="connsiteX0" fmla="*/ 1037597 w 1190625"/>
                <a:gd name="connsiteY0" fmla="*/ 429536 h 561975"/>
                <a:gd name="connsiteX1" fmla="*/ 1146182 w 1190625"/>
                <a:gd name="connsiteY1" fmla="*/ 340953 h 561975"/>
                <a:gd name="connsiteX2" fmla="*/ 1179519 w 1190625"/>
                <a:gd name="connsiteY2" fmla="*/ 350478 h 561975"/>
                <a:gd name="connsiteX3" fmla="*/ 1187139 w 1190625"/>
                <a:gd name="connsiteY3" fmla="*/ 328571 h 561975"/>
                <a:gd name="connsiteX4" fmla="*/ 167012 w 1190625"/>
                <a:gd name="connsiteY4" fmla="*/ 13293 h 561975"/>
                <a:gd name="connsiteX5" fmla="*/ 13659 w 1190625"/>
                <a:gd name="connsiteY5" fmla="*/ 90446 h 561975"/>
                <a:gd name="connsiteX6" fmla="*/ 90812 w 1190625"/>
                <a:gd name="connsiteY6" fmla="*/ 244751 h 561975"/>
                <a:gd name="connsiteX7" fmla="*/ 1111892 w 1190625"/>
                <a:gd name="connsiteY7" fmla="*/ 560028 h 561975"/>
                <a:gd name="connsiteX8" fmla="*/ 1119512 w 1190625"/>
                <a:gd name="connsiteY8" fmla="*/ 537168 h 561975"/>
                <a:gd name="connsiteX9" fmla="*/ 1037597 w 1190625"/>
                <a:gd name="connsiteY9" fmla="*/ 429536 h 561975"/>
                <a:gd name="connsiteX10" fmla="*/ 153677 w 1190625"/>
                <a:gd name="connsiteY10" fmla="*/ 163788 h 561975"/>
                <a:gd name="connsiteX11" fmla="*/ 96527 w 1190625"/>
                <a:gd name="connsiteY11" fmla="*/ 93303 h 561975"/>
                <a:gd name="connsiteX12" fmla="*/ 153677 w 1190625"/>
                <a:gd name="connsiteY12" fmla="*/ 163788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90625" h="561975">
                  <a:moveTo>
                    <a:pt x="1037597" y="429536"/>
                  </a:moveTo>
                  <a:cubicBezTo>
                    <a:pt x="1043312" y="375243"/>
                    <a:pt x="1091889" y="335238"/>
                    <a:pt x="1146182" y="340953"/>
                  </a:cubicBezTo>
                  <a:cubicBezTo>
                    <a:pt x="1158564" y="341906"/>
                    <a:pt x="1169994" y="345716"/>
                    <a:pt x="1179519" y="350478"/>
                  </a:cubicBezTo>
                  <a:lnTo>
                    <a:pt x="1187139" y="328571"/>
                  </a:lnTo>
                  <a:lnTo>
                    <a:pt x="167012" y="13293"/>
                  </a:lnTo>
                  <a:cubicBezTo>
                    <a:pt x="103194" y="-7662"/>
                    <a:pt x="34614" y="26628"/>
                    <a:pt x="13659" y="90446"/>
                  </a:cubicBezTo>
                  <a:cubicBezTo>
                    <a:pt x="-8248" y="155216"/>
                    <a:pt x="26994" y="223796"/>
                    <a:pt x="90812" y="244751"/>
                  </a:cubicBezTo>
                  <a:lnTo>
                    <a:pt x="1111892" y="560028"/>
                  </a:lnTo>
                  <a:lnTo>
                    <a:pt x="1119512" y="537168"/>
                  </a:lnTo>
                  <a:cubicBezTo>
                    <a:pt x="1068077" y="527643"/>
                    <a:pt x="1032834" y="481923"/>
                    <a:pt x="1037597" y="429536"/>
                  </a:cubicBezTo>
                  <a:close/>
                  <a:moveTo>
                    <a:pt x="153677" y="163788"/>
                  </a:moveTo>
                  <a:cubicBezTo>
                    <a:pt x="103194" y="194268"/>
                    <a:pt x="56522" y="136166"/>
                    <a:pt x="96527" y="93303"/>
                  </a:cubicBezTo>
                  <a:cubicBezTo>
                    <a:pt x="147009" y="62823"/>
                    <a:pt x="194634" y="120926"/>
                    <a:pt x="153677" y="163788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A1A5A1C-5F9B-46B4-B933-3A5636C6A581}"/>
                </a:ext>
              </a:extLst>
            </p:cNvPr>
            <p:cNvSpPr/>
            <p:nvPr/>
          </p:nvSpPr>
          <p:spPr>
            <a:xfrm flipH="1">
              <a:off x="8363825" y="1797556"/>
              <a:ext cx="726668" cy="726668"/>
            </a:xfrm>
            <a:custGeom>
              <a:avLst/>
              <a:gdLst>
                <a:gd name="connsiteX0" fmla="*/ 102790 w 238125"/>
                <a:gd name="connsiteY0" fmla="*/ 8493 h 238125"/>
                <a:gd name="connsiteX1" fmla="*/ 8493 w 238125"/>
                <a:gd name="connsiteY1" fmla="*/ 138985 h 238125"/>
                <a:gd name="connsiteX2" fmla="*/ 138985 w 238125"/>
                <a:gd name="connsiteY2" fmla="*/ 233283 h 238125"/>
                <a:gd name="connsiteX3" fmla="*/ 233283 w 238125"/>
                <a:gd name="connsiteY3" fmla="*/ 102790 h 238125"/>
                <a:gd name="connsiteX4" fmla="*/ 102790 w 238125"/>
                <a:gd name="connsiteY4" fmla="*/ 8493 h 238125"/>
                <a:gd name="connsiteX5" fmla="*/ 128508 w 238125"/>
                <a:gd name="connsiteY5" fmla="*/ 164703 h 238125"/>
                <a:gd name="connsiteX6" fmla="*/ 78025 w 238125"/>
                <a:gd name="connsiteY6" fmla="*/ 128508 h 238125"/>
                <a:gd name="connsiteX7" fmla="*/ 114220 w 238125"/>
                <a:gd name="connsiteY7" fmla="*/ 78025 h 238125"/>
                <a:gd name="connsiteX8" fmla="*/ 164703 w 238125"/>
                <a:gd name="connsiteY8" fmla="*/ 114220 h 238125"/>
                <a:gd name="connsiteX9" fmla="*/ 128508 w 238125"/>
                <a:gd name="connsiteY9" fmla="*/ 164703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25" h="238125">
                  <a:moveTo>
                    <a:pt x="102790" y="8493"/>
                  </a:moveTo>
                  <a:cubicBezTo>
                    <a:pt x="40878" y="18018"/>
                    <a:pt x="-1032" y="77073"/>
                    <a:pt x="8493" y="138985"/>
                  </a:cubicBezTo>
                  <a:cubicBezTo>
                    <a:pt x="18018" y="200898"/>
                    <a:pt x="77073" y="242808"/>
                    <a:pt x="138985" y="233283"/>
                  </a:cubicBezTo>
                  <a:cubicBezTo>
                    <a:pt x="200898" y="223758"/>
                    <a:pt x="242808" y="164703"/>
                    <a:pt x="233283" y="102790"/>
                  </a:cubicBezTo>
                  <a:cubicBezTo>
                    <a:pt x="222805" y="40878"/>
                    <a:pt x="164703" y="-1032"/>
                    <a:pt x="102790" y="8493"/>
                  </a:cubicBezTo>
                  <a:close/>
                  <a:moveTo>
                    <a:pt x="128508" y="164703"/>
                  </a:moveTo>
                  <a:cubicBezTo>
                    <a:pt x="104695" y="168513"/>
                    <a:pt x="81835" y="152320"/>
                    <a:pt x="78025" y="128508"/>
                  </a:cubicBezTo>
                  <a:cubicBezTo>
                    <a:pt x="74215" y="104695"/>
                    <a:pt x="90408" y="81835"/>
                    <a:pt x="114220" y="78025"/>
                  </a:cubicBezTo>
                  <a:cubicBezTo>
                    <a:pt x="138033" y="74215"/>
                    <a:pt x="160893" y="90408"/>
                    <a:pt x="164703" y="114220"/>
                  </a:cubicBezTo>
                  <a:cubicBezTo>
                    <a:pt x="169465" y="138033"/>
                    <a:pt x="152320" y="160893"/>
                    <a:pt x="128508" y="164703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40FF674-C67C-4EFC-8E86-0877F7FE5B7B}"/>
                </a:ext>
              </a:extLst>
            </p:cNvPr>
            <p:cNvSpPr/>
            <p:nvPr/>
          </p:nvSpPr>
          <p:spPr>
            <a:xfrm flipH="1">
              <a:off x="8071338" y="4014940"/>
              <a:ext cx="1494202" cy="1634284"/>
            </a:xfrm>
            <a:custGeom>
              <a:avLst/>
              <a:gdLst>
                <a:gd name="connsiteX0" fmla="*/ 564356 w 609600"/>
                <a:gd name="connsiteY0" fmla="*/ 35362 h 666750"/>
                <a:gd name="connsiteX1" fmla="*/ 392906 w 609600"/>
                <a:gd name="connsiteY1" fmla="*/ 50602 h 666750"/>
                <a:gd name="connsiteX2" fmla="*/ 7144 w 609600"/>
                <a:gd name="connsiteY2" fmla="*/ 512564 h 666750"/>
                <a:gd name="connsiteX3" fmla="*/ 193834 w 609600"/>
                <a:gd name="connsiteY3" fmla="*/ 668774 h 666750"/>
                <a:gd name="connsiteX4" fmla="*/ 579596 w 609600"/>
                <a:gd name="connsiteY4" fmla="*/ 206812 h 666750"/>
                <a:gd name="connsiteX5" fmla="*/ 564356 w 609600"/>
                <a:gd name="connsiteY5" fmla="*/ 35362 h 666750"/>
                <a:gd name="connsiteX6" fmla="*/ 497681 w 609600"/>
                <a:gd name="connsiteY6" fmla="*/ 168712 h 666750"/>
                <a:gd name="connsiteX7" fmla="*/ 450056 w 609600"/>
                <a:gd name="connsiteY7" fmla="*/ 128707 h 666750"/>
                <a:gd name="connsiteX8" fmla="*/ 490061 w 609600"/>
                <a:gd name="connsiteY8" fmla="*/ 81082 h 666750"/>
                <a:gd name="connsiteX9" fmla="*/ 537686 w 609600"/>
                <a:gd name="connsiteY9" fmla="*/ 121087 h 666750"/>
                <a:gd name="connsiteX10" fmla="*/ 497681 w 609600"/>
                <a:gd name="connsiteY10" fmla="*/ 168712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09600" h="666750">
                  <a:moveTo>
                    <a:pt x="564356" y="35362"/>
                  </a:moveTo>
                  <a:cubicBezTo>
                    <a:pt x="512921" y="-7501"/>
                    <a:pt x="436721" y="-833"/>
                    <a:pt x="392906" y="50602"/>
                  </a:cubicBezTo>
                  <a:lnTo>
                    <a:pt x="7144" y="512564"/>
                  </a:lnTo>
                  <a:lnTo>
                    <a:pt x="193834" y="668774"/>
                  </a:lnTo>
                  <a:lnTo>
                    <a:pt x="579596" y="206812"/>
                  </a:lnTo>
                  <a:cubicBezTo>
                    <a:pt x="623411" y="155377"/>
                    <a:pt x="615791" y="78224"/>
                    <a:pt x="564356" y="35362"/>
                  </a:cubicBezTo>
                  <a:close/>
                  <a:moveTo>
                    <a:pt x="497681" y="168712"/>
                  </a:moveTo>
                  <a:cubicBezTo>
                    <a:pt x="473869" y="170617"/>
                    <a:pt x="451961" y="153472"/>
                    <a:pt x="450056" y="128707"/>
                  </a:cubicBezTo>
                  <a:cubicBezTo>
                    <a:pt x="448151" y="104894"/>
                    <a:pt x="465296" y="82987"/>
                    <a:pt x="490061" y="81082"/>
                  </a:cubicBezTo>
                  <a:cubicBezTo>
                    <a:pt x="513874" y="79177"/>
                    <a:pt x="535781" y="96322"/>
                    <a:pt x="537686" y="121087"/>
                  </a:cubicBezTo>
                  <a:cubicBezTo>
                    <a:pt x="539591" y="145852"/>
                    <a:pt x="522446" y="166807"/>
                    <a:pt x="497681" y="16871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E475370-FD97-463A-AC6B-5293E5F0C1F6}"/>
                </a:ext>
              </a:extLst>
            </p:cNvPr>
            <p:cNvSpPr/>
            <p:nvPr/>
          </p:nvSpPr>
          <p:spPr>
            <a:xfrm flipH="1">
              <a:off x="8960854" y="5081018"/>
              <a:ext cx="1447508" cy="1167346"/>
            </a:xfrm>
            <a:custGeom>
              <a:avLst/>
              <a:gdLst>
                <a:gd name="connsiteX0" fmla="*/ 558641 w 590550"/>
                <a:gd name="connsiteY0" fmla="*/ 470059 h 476250"/>
                <a:gd name="connsiteX1" fmla="*/ 37624 w 590550"/>
                <a:gd name="connsiteY1" fmla="*/ 470059 h 476250"/>
                <a:gd name="connsiteX2" fmla="*/ 7144 w 590550"/>
                <a:gd name="connsiteY2" fmla="*/ 439579 h 476250"/>
                <a:gd name="connsiteX3" fmla="*/ 7144 w 590550"/>
                <a:gd name="connsiteY3" fmla="*/ 98584 h 476250"/>
                <a:gd name="connsiteX4" fmla="*/ 98584 w 590550"/>
                <a:gd name="connsiteY4" fmla="*/ 7144 h 476250"/>
                <a:gd name="connsiteX5" fmla="*/ 498634 w 590550"/>
                <a:gd name="connsiteY5" fmla="*/ 7144 h 476250"/>
                <a:gd name="connsiteX6" fmla="*/ 590074 w 590550"/>
                <a:gd name="connsiteY6" fmla="*/ 98584 h 476250"/>
                <a:gd name="connsiteX7" fmla="*/ 590074 w 590550"/>
                <a:gd name="connsiteY7" fmla="*/ 440531 h 476250"/>
                <a:gd name="connsiteX8" fmla="*/ 558641 w 590550"/>
                <a:gd name="connsiteY8" fmla="*/ 470059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550" h="476250">
                  <a:moveTo>
                    <a:pt x="558641" y="470059"/>
                  </a:moveTo>
                  <a:lnTo>
                    <a:pt x="37624" y="470059"/>
                  </a:lnTo>
                  <a:cubicBezTo>
                    <a:pt x="20479" y="470059"/>
                    <a:pt x="7144" y="456724"/>
                    <a:pt x="7144" y="439579"/>
                  </a:cubicBezTo>
                  <a:lnTo>
                    <a:pt x="7144" y="98584"/>
                  </a:lnTo>
                  <a:cubicBezTo>
                    <a:pt x="7144" y="48101"/>
                    <a:pt x="48101" y="7144"/>
                    <a:pt x="98584" y="7144"/>
                  </a:cubicBezTo>
                  <a:lnTo>
                    <a:pt x="498634" y="7144"/>
                  </a:lnTo>
                  <a:cubicBezTo>
                    <a:pt x="549116" y="7144"/>
                    <a:pt x="590074" y="48101"/>
                    <a:pt x="590074" y="98584"/>
                  </a:cubicBezTo>
                  <a:lnTo>
                    <a:pt x="590074" y="440531"/>
                  </a:lnTo>
                  <a:cubicBezTo>
                    <a:pt x="589121" y="456724"/>
                    <a:pt x="574834" y="470059"/>
                    <a:pt x="558641" y="470059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BA21EDB-0712-4DF1-9C27-E5547F34ED91}"/>
                </a:ext>
              </a:extLst>
            </p:cNvPr>
            <p:cNvSpPr/>
            <p:nvPr/>
          </p:nvSpPr>
          <p:spPr>
            <a:xfrm flipH="1">
              <a:off x="8762407" y="6075596"/>
              <a:ext cx="1821059" cy="326857"/>
            </a:xfrm>
            <a:custGeom>
              <a:avLst/>
              <a:gdLst>
                <a:gd name="connsiteX0" fmla="*/ 711994 w 742950"/>
                <a:gd name="connsiteY0" fmla="*/ 129064 h 133350"/>
                <a:gd name="connsiteX1" fmla="*/ 37624 w 742950"/>
                <a:gd name="connsiteY1" fmla="*/ 129064 h 133350"/>
                <a:gd name="connsiteX2" fmla="*/ 7144 w 742950"/>
                <a:gd name="connsiteY2" fmla="*/ 98584 h 133350"/>
                <a:gd name="connsiteX3" fmla="*/ 7144 w 742950"/>
                <a:gd name="connsiteY3" fmla="*/ 98584 h 133350"/>
                <a:gd name="connsiteX4" fmla="*/ 98584 w 742950"/>
                <a:gd name="connsiteY4" fmla="*/ 7144 h 133350"/>
                <a:gd name="connsiteX5" fmla="*/ 651986 w 742950"/>
                <a:gd name="connsiteY5" fmla="*/ 7144 h 133350"/>
                <a:gd name="connsiteX6" fmla="*/ 743426 w 742950"/>
                <a:gd name="connsiteY6" fmla="*/ 98584 h 133350"/>
                <a:gd name="connsiteX7" fmla="*/ 743426 w 742950"/>
                <a:gd name="connsiteY7" fmla="*/ 98584 h 133350"/>
                <a:gd name="connsiteX8" fmla="*/ 711994 w 742950"/>
                <a:gd name="connsiteY8" fmla="*/ 12906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2950" h="133350">
                  <a:moveTo>
                    <a:pt x="711994" y="129064"/>
                  </a:moveTo>
                  <a:lnTo>
                    <a:pt x="37624" y="129064"/>
                  </a:lnTo>
                  <a:cubicBezTo>
                    <a:pt x="20479" y="129064"/>
                    <a:pt x="7144" y="115729"/>
                    <a:pt x="7144" y="98584"/>
                  </a:cubicBezTo>
                  <a:lnTo>
                    <a:pt x="7144" y="98584"/>
                  </a:lnTo>
                  <a:cubicBezTo>
                    <a:pt x="7144" y="48101"/>
                    <a:pt x="48101" y="7144"/>
                    <a:pt x="98584" y="7144"/>
                  </a:cubicBezTo>
                  <a:lnTo>
                    <a:pt x="651986" y="7144"/>
                  </a:lnTo>
                  <a:cubicBezTo>
                    <a:pt x="702469" y="7144"/>
                    <a:pt x="743426" y="48101"/>
                    <a:pt x="743426" y="98584"/>
                  </a:cubicBezTo>
                  <a:lnTo>
                    <a:pt x="743426" y="98584"/>
                  </a:lnTo>
                  <a:cubicBezTo>
                    <a:pt x="742474" y="115729"/>
                    <a:pt x="729139" y="129064"/>
                    <a:pt x="711994" y="12906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223665E-B66C-4CD8-B38F-B4AD57E4F764}"/>
                </a:ext>
              </a:extLst>
            </p:cNvPr>
            <p:cNvSpPr/>
            <p:nvPr/>
          </p:nvSpPr>
          <p:spPr>
            <a:xfrm flipH="1">
              <a:off x="9084594" y="5209427"/>
              <a:ext cx="233469" cy="233469"/>
            </a:xfrm>
            <a:custGeom>
              <a:avLst/>
              <a:gdLst>
                <a:gd name="connsiteX0" fmla="*/ 94774 w 95250"/>
                <a:gd name="connsiteY0" fmla="*/ 50959 h 95250"/>
                <a:gd name="connsiteX1" fmla="*/ 50959 w 95250"/>
                <a:gd name="connsiteY1" fmla="*/ 94774 h 95250"/>
                <a:gd name="connsiteX2" fmla="*/ 7144 w 95250"/>
                <a:gd name="connsiteY2" fmla="*/ 50959 h 95250"/>
                <a:gd name="connsiteX3" fmla="*/ 50959 w 95250"/>
                <a:gd name="connsiteY3" fmla="*/ 7144 h 95250"/>
                <a:gd name="connsiteX4" fmla="*/ 94774 w 95250"/>
                <a:gd name="connsiteY4" fmla="*/ 5095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4774" y="50959"/>
                  </a:moveTo>
                  <a:cubicBezTo>
                    <a:pt x="94774" y="74771"/>
                    <a:pt x="74771" y="94774"/>
                    <a:pt x="50959" y="94774"/>
                  </a:cubicBezTo>
                  <a:cubicBezTo>
                    <a:pt x="27146" y="94774"/>
                    <a:pt x="7144" y="74771"/>
                    <a:pt x="7144" y="50959"/>
                  </a:cubicBezTo>
                  <a:cubicBezTo>
                    <a:pt x="7144" y="27146"/>
                    <a:pt x="27146" y="7144"/>
                    <a:pt x="50959" y="7144"/>
                  </a:cubicBezTo>
                  <a:cubicBezTo>
                    <a:pt x="74771" y="7144"/>
                    <a:pt x="94774" y="27146"/>
                    <a:pt x="94774" y="5095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4B08F4A-D263-460C-AA58-C4338F88900C}"/>
              </a:ext>
            </a:extLst>
          </p:cNvPr>
          <p:cNvGrpSpPr/>
          <p:nvPr/>
        </p:nvGrpSpPr>
        <p:grpSpPr>
          <a:xfrm>
            <a:off x="5510027" y="605297"/>
            <a:ext cx="2769296" cy="2769297"/>
            <a:chOff x="984620" y="2262130"/>
            <a:chExt cx="3448947" cy="3448948"/>
          </a:xfrm>
        </p:grpSpPr>
        <p:sp>
          <p:nvSpPr>
            <p:cNvPr id="17" name="Oval 8">
              <a:extLst>
                <a:ext uri="{FF2B5EF4-FFF2-40B4-BE49-F238E27FC236}">
                  <a16:creationId xmlns:a16="http://schemas.microsoft.com/office/drawing/2014/main" id="{E4EDC33B-4E8B-45D5-AC90-BC9385F40F9F}"/>
                </a:ext>
              </a:extLst>
            </p:cNvPr>
            <p:cNvSpPr/>
            <p:nvPr/>
          </p:nvSpPr>
          <p:spPr>
            <a:xfrm>
              <a:off x="984620" y="2262130"/>
              <a:ext cx="3448947" cy="3448948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8" name="Oval 9">
              <a:extLst>
                <a:ext uri="{FF2B5EF4-FFF2-40B4-BE49-F238E27FC236}">
                  <a16:creationId xmlns:a16="http://schemas.microsoft.com/office/drawing/2014/main" id="{3C551EB6-CC57-49E6-951F-8CA0AE1CDB15}"/>
                </a:ext>
              </a:extLst>
            </p:cNvPr>
            <p:cNvSpPr/>
            <p:nvPr/>
          </p:nvSpPr>
          <p:spPr>
            <a:xfrm>
              <a:off x="984620" y="2262130"/>
              <a:ext cx="3448947" cy="3448948"/>
            </a:xfrm>
            <a:prstGeom prst="ellipse">
              <a:avLst/>
            </a:prstGeom>
            <a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100000"/>
                        </a14:imgEffect>
                      </a14:imgLayer>
                    </a14:imgProps>
                  </a:ext>
                </a:extLst>
              </a:blip>
              <a:srcRect/>
              <a:stretch>
                <a:fillRect l="-23305" r="-42566" b="559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A743923-2C7B-4BE6-9C35-008F89048BA7}"/>
              </a:ext>
            </a:extLst>
          </p:cNvPr>
          <p:cNvSpPr txBox="1"/>
          <p:nvPr/>
        </p:nvSpPr>
        <p:spPr>
          <a:xfrm>
            <a:off x="6174082" y="1219054"/>
            <a:ext cx="2021136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dirty="0" smtClean="0">
                <a:solidFill>
                  <a:schemeClr val="accent4"/>
                </a:solidFill>
              </a:rPr>
              <a:t>Multi-Agent System</a:t>
            </a:r>
            <a:endParaRPr lang="en-US" sz="3200" dirty="0">
              <a:solidFill>
                <a:schemeClr val="accent4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35EED64-9A99-4496-A447-E034B60D3719}"/>
              </a:ext>
            </a:extLst>
          </p:cNvPr>
          <p:cNvGrpSpPr/>
          <p:nvPr/>
        </p:nvGrpSpPr>
        <p:grpSpPr>
          <a:xfrm>
            <a:off x="6014233" y="1611624"/>
            <a:ext cx="86235" cy="756643"/>
            <a:chOff x="705340" y="3177056"/>
            <a:chExt cx="86235" cy="756643"/>
          </a:xfrm>
          <a:solidFill>
            <a:schemeClr val="accent4"/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7739088-19DF-4033-A5AA-A34C807608EE}"/>
                </a:ext>
              </a:extLst>
            </p:cNvPr>
            <p:cNvSpPr/>
            <p:nvPr/>
          </p:nvSpPr>
          <p:spPr>
            <a:xfrm>
              <a:off x="755575" y="3177699"/>
              <a:ext cx="36000" cy="75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rgbClr val="22AAE4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A81AC5B-19C8-4746-85A4-12E2ECF68565}"/>
                </a:ext>
              </a:extLst>
            </p:cNvPr>
            <p:cNvSpPr/>
            <p:nvPr/>
          </p:nvSpPr>
          <p:spPr>
            <a:xfrm>
              <a:off x="705340" y="3177056"/>
              <a:ext cx="36000" cy="75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rgbClr val="22AAE4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1B2C291-F240-4FB2-B677-B42BA4BB1FBF}"/>
              </a:ext>
            </a:extLst>
          </p:cNvPr>
          <p:cNvSpPr txBox="1"/>
          <p:nvPr/>
        </p:nvSpPr>
        <p:spPr>
          <a:xfrm>
            <a:off x="966647" y="1577310"/>
            <a:ext cx="44130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solidFill>
                  <a:schemeClr val="bg1"/>
                </a:solidFill>
                <a:cs typeface="Arial" pitchFamily="34" charset="0"/>
              </a:rPr>
              <a:t>Performance: </a:t>
            </a:r>
            <a:r>
              <a:rPr lang="es-ES" dirty="0" err="1"/>
              <a:t>Their</a:t>
            </a:r>
            <a:r>
              <a:rPr lang="es-ES" dirty="0"/>
              <a:t> </a:t>
            </a:r>
            <a:r>
              <a:rPr lang="es-ES" dirty="0" err="1"/>
              <a:t>behavior</a:t>
            </a:r>
            <a:r>
              <a:rPr lang="es-ES" dirty="0"/>
              <a:t> </a:t>
            </a:r>
            <a:r>
              <a:rPr lang="es-ES" dirty="0" err="1"/>
              <a:t>consists</a:t>
            </a:r>
            <a:r>
              <a:rPr lang="es-ES" dirty="0"/>
              <a:t>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search</a:t>
            </a:r>
            <a:r>
              <a:rPr lang="es-ES" dirty="0"/>
              <a:t> and </a:t>
            </a:r>
            <a:r>
              <a:rPr lang="es-ES" dirty="0" err="1"/>
              <a:t>collection</a:t>
            </a:r>
            <a:r>
              <a:rPr lang="es-ES" dirty="0"/>
              <a:t> of </a:t>
            </a:r>
            <a:r>
              <a:rPr lang="es-ES" dirty="0" err="1"/>
              <a:t>food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individual </a:t>
            </a:r>
            <a:r>
              <a:rPr lang="es-ES" dirty="0" err="1"/>
              <a:t>agents</a:t>
            </a:r>
            <a:r>
              <a:rPr lang="es-ES" dirty="0"/>
              <a:t> </a:t>
            </a:r>
            <a:r>
              <a:rPr lang="es-ES" dirty="0" err="1"/>
              <a:t>who</a:t>
            </a:r>
            <a:r>
              <a:rPr lang="es-ES" dirty="0"/>
              <a:t> </a:t>
            </a:r>
            <a:r>
              <a:rPr lang="es-ES" dirty="0" err="1"/>
              <a:t>carry</a:t>
            </a:r>
            <a:r>
              <a:rPr lang="es-ES" dirty="0"/>
              <a:t> </a:t>
            </a:r>
            <a:r>
              <a:rPr lang="es-ES" dirty="0" err="1"/>
              <a:t>out</a:t>
            </a:r>
            <a:r>
              <a:rPr lang="es-ES" dirty="0"/>
              <a:t> </a:t>
            </a:r>
            <a:r>
              <a:rPr lang="es-ES" dirty="0" err="1"/>
              <a:t>intelligent</a:t>
            </a:r>
            <a:r>
              <a:rPr lang="es-ES" dirty="0"/>
              <a:t> </a:t>
            </a:r>
            <a:r>
              <a:rPr lang="es-ES" dirty="0" err="1"/>
              <a:t>behavior</a:t>
            </a:r>
            <a:r>
              <a:rPr lang="es-ES" dirty="0"/>
              <a:t> in </a:t>
            </a:r>
            <a:r>
              <a:rPr lang="es-ES" dirty="0" err="1"/>
              <a:t>group</a:t>
            </a:r>
            <a:r>
              <a:rPr lang="es-ES" dirty="0"/>
              <a:t>.</a:t>
            </a:r>
            <a:endParaRPr lang="en-US" altLang="ko-KR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4">
            <a:extLst>
              <a:ext uri="{FF2B5EF4-FFF2-40B4-BE49-F238E27FC236}">
                <a16:creationId xmlns:a16="http://schemas.microsoft.com/office/drawing/2014/main" id="{51B2C291-F240-4FB2-B677-B42BA4BB1FBF}"/>
              </a:ext>
            </a:extLst>
          </p:cNvPr>
          <p:cNvSpPr txBox="1"/>
          <p:nvPr/>
        </p:nvSpPr>
        <p:spPr>
          <a:xfrm>
            <a:off x="923021" y="2856497"/>
            <a:ext cx="44130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solidFill>
                  <a:schemeClr val="bg1"/>
                </a:solidFill>
                <a:cs typeface="Arial" pitchFamily="34" charset="0"/>
              </a:rPr>
              <a:t>Environment:</a:t>
            </a:r>
            <a:r>
              <a:rPr lang="es-ES" dirty="0" err="1"/>
              <a:t>The</a:t>
            </a:r>
            <a:r>
              <a:rPr lang="es-ES" dirty="0"/>
              <a:t> MAS </a:t>
            </a:r>
            <a:r>
              <a:rPr lang="es-ES" dirty="0" err="1"/>
              <a:t>works</a:t>
            </a:r>
            <a:r>
              <a:rPr lang="es-ES" dirty="0"/>
              <a:t> in a simple </a:t>
            </a:r>
            <a:r>
              <a:rPr lang="es-ES" dirty="0" err="1"/>
              <a:t>environment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consists</a:t>
            </a:r>
            <a:r>
              <a:rPr lang="es-ES" dirty="0"/>
              <a:t> of a </a:t>
            </a:r>
            <a:r>
              <a:rPr lang="es-ES" dirty="0" err="1"/>
              <a:t>nest</a:t>
            </a:r>
            <a:r>
              <a:rPr lang="es-ES" dirty="0"/>
              <a:t> of </a:t>
            </a:r>
            <a:r>
              <a:rPr lang="es-ES" dirty="0" err="1"/>
              <a:t>ants</a:t>
            </a:r>
            <a:r>
              <a:rPr lang="es-ES" dirty="0"/>
              <a:t> and </a:t>
            </a:r>
            <a:r>
              <a:rPr lang="es-ES" dirty="0" err="1"/>
              <a:t>food</a:t>
            </a:r>
            <a:r>
              <a:rPr lang="es-ES" dirty="0"/>
              <a:t> </a:t>
            </a:r>
            <a:r>
              <a:rPr lang="es-ES" dirty="0" err="1"/>
              <a:t>clusters</a:t>
            </a:r>
            <a:r>
              <a:rPr lang="es-ES" dirty="0"/>
              <a:t>. </a:t>
            </a:r>
            <a:endParaRPr lang="en-US" altLang="ko-KR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4">
            <a:extLst>
              <a:ext uri="{FF2B5EF4-FFF2-40B4-BE49-F238E27FC236}">
                <a16:creationId xmlns:a16="http://schemas.microsoft.com/office/drawing/2014/main" id="{51B2C291-F240-4FB2-B677-B42BA4BB1FBF}"/>
              </a:ext>
            </a:extLst>
          </p:cNvPr>
          <p:cNvSpPr txBox="1"/>
          <p:nvPr/>
        </p:nvSpPr>
        <p:spPr>
          <a:xfrm>
            <a:off x="899496" y="3880689"/>
            <a:ext cx="44130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solidFill>
                  <a:schemeClr val="bg1"/>
                </a:solidFill>
                <a:cs typeface="Arial" pitchFamily="34" charset="0"/>
              </a:rPr>
              <a:t>Actuators: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ants</a:t>
            </a:r>
            <a:r>
              <a:rPr lang="es-ES" dirty="0"/>
              <a:t> look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food</a:t>
            </a:r>
            <a:r>
              <a:rPr lang="es-ES" dirty="0"/>
              <a:t> and </a:t>
            </a:r>
            <a:r>
              <a:rPr lang="es-ES" dirty="0" err="1"/>
              <a:t>when</a:t>
            </a:r>
            <a:r>
              <a:rPr lang="es-ES" dirty="0"/>
              <a:t> </a:t>
            </a:r>
            <a:r>
              <a:rPr lang="es-ES" dirty="0" err="1"/>
              <a:t>they</a:t>
            </a:r>
            <a:r>
              <a:rPr lang="es-ES" dirty="0"/>
              <a:t> </a:t>
            </a:r>
            <a:r>
              <a:rPr lang="es-ES" dirty="0" err="1"/>
              <a:t>find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they</a:t>
            </a:r>
            <a:r>
              <a:rPr lang="es-ES" dirty="0"/>
              <a:t> </a:t>
            </a:r>
            <a:r>
              <a:rPr lang="es-ES" dirty="0" err="1"/>
              <a:t>leave</a:t>
            </a:r>
            <a:r>
              <a:rPr lang="es-ES" dirty="0"/>
              <a:t> </a:t>
            </a:r>
            <a:r>
              <a:rPr lang="es-ES" dirty="0" err="1"/>
              <a:t>pheromones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way</a:t>
            </a:r>
            <a:r>
              <a:rPr lang="es-ES" dirty="0"/>
              <a:t> to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nest</a:t>
            </a:r>
            <a:r>
              <a:rPr lang="es-ES" dirty="0"/>
              <a:t>. </a:t>
            </a:r>
            <a:endParaRPr lang="en-US" altLang="ko-KR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4">
            <a:extLst>
              <a:ext uri="{FF2B5EF4-FFF2-40B4-BE49-F238E27FC236}">
                <a16:creationId xmlns:a16="http://schemas.microsoft.com/office/drawing/2014/main" id="{51B2C291-F240-4FB2-B677-B42BA4BB1FBF}"/>
              </a:ext>
            </a:extLst>
          </p:cNvPr>
          <p:cNvSpPr txBox="1"/>
          <p:nvPr/>
        </p:nvSpPr>
        <p:spPr>
          <a:xfrm>
            <a:off x="899496" y="4904881"/>
            <a:ext cx="4413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solidFill>
                  <a:schemeClr val="bg1"/>
                </a:solidFill>
                <a:cs typeface="Arial" pitchFamily="34" charset="0"/>
              </a:rPr>
              <a:t>Sensors: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ants</a:t>
            </a:r>
            <a:r>
              <a:rPr lang="es-ES" dirty="0"/>
              <a:t> are </a:t>
            </a:r>
            <a:r>
              <a:rPr lang="es-ES" dirty="0" err="1"/>
              <a:t>equipped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a </a:t>
            </a:r>
            <a:r>
              <a:rPr lang="es-ES" dirty="0" err="1"/>
              <a:t>pheromone</a:t>
            </a:r>
            <a:r>
              <a:rPr lang="es-ES" dirty="0"/>
              <a:t> tracking </a:t>
            </a:r>
            <a:r>
              <a:rPr lang="es-ES" dirty="0" err="1"/>
              <a:t>system</a:t>
            </a:r>
            <a:endParaRPr lang="en-US" altLang="ko-KR" sz="16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05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Group 297">
            <a:extLst>
              <a:ext uri="{FF2B5EF4-FFF2-40B4-BE49-F238E27FC236}">
                <a16:creationId xmlns:a16="http://schemas.microsoft.com/office/drawing/2014/main" id="{3A387BFF-4DBC-46EE-B1D2-25506F702EB3}"/>
              </a:ext>
            </a:extLst>
          </p:cNvPr>
          <p:cNvGrpSpPr/>
          <p:nvPr/>
        </p:nvGrpSpPr>
        <p:grpSpPr>
          <a:xfrm>
            <a:off x="4383359" y="78951"/>
            <a:ext cx="7483064" cy="6700097"/>
            <a:chOff x="4594375" y="96827"/>
            <a:chExt cx="7483064" cy="6700097"/>
          </a:xfrm>
        </p:grpSpPr>
        <p:grpSp>
          <p:nvGrpSpPr>
            <p:cNvPr id="54" name="Graphic 166">
              <a:extLst>
                <a:ext uri="{FF2B5EF4-FFF2-40B4-BE49-F238E27FC236}">
                  <a16:creationId xmlns:a16="http://schemas.microsoft.com/office/drawing/2014/main" id="{DD24B049-2406-4190-AFD8-9AE5D6BE3EFA}"/>
                </a:ext>
              </a:extLst>
            </p:cNvPr>
            <p:cNvGrpSpPr/>
            <p:nvPr/>
          </p:nvGrpSpPr>
          <p:grpSpPr>
            <a:xfrm rot="10800000">
              <a:off x="5030867" y="1166911"/>
              <a:ext cx="5370598" cy="1148680"/>
              <a:chOff x="4298394" y="3045618"/>
              <a:chExt cx="3591640" cy="768191"/>
            </a:xfrm>
            <a:solidFill>
              <a:schemeClr val="bg1"/>
            </a:solidFill>
          </p:grpSpPr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ADFA34FA-530D-4338-B84E-A23F8C1CBCB4}"/>
                  </a:ext>
                </a:extLst>
              </p:cNvPr>
              <p:cNvSpPr/>
              <p:nvPr/>
            </p:nvSpPr>
            <p:spPr>
              <a:xfrm>
                <a:off x="4401979" y="3311365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C4CE085A-5B5C-4E08-ABB9-DEB421519985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5D128A36-2DB1-4E37-BF69-B8D687CE44D9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16D2BC86-ABD9-43C3-A997-787647211299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3DE54CCF-A671-4D10-AC57-2756B07852EF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542FF827-3A08-4463-839F-F6BF2DE76D04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8038CA91-31B3-4919-A1EF-9016DA68B397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EB2D25F5-EFB0-41C6-9894-4B4765210B66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7A104985-879D-4D52-AE55-D42312D3177C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286FDF11-F944-4EF3-8C34-6FFCEAFDE555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AB3FC3F4-97BC-4E9D-AA69-C47A5F4DEB15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2C711E36-0CDB-4A3A-A8BE-3DCDF0602E4B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09D6EB11-A836-41C2-8E1F-40F38CC7A83A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64CA6662-09B2-4225-AD62-979ECE318573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FF268ADE-984D-4689-9CBB-F66A87012CA8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8F96B2B5-1018-4C86-B651-F86F6DCF4B5F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6B434EA9-4D93-4091-801A-8D1CEFA2AB72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0547EB96-535A-441D-8A9C-814876AFB8B2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B8DA4376-393D-4EE2-BC37-BFB07B12051E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5C4E5B74-AF9B-4DFB-9099-7290E9D4F7FD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55" name="Graphic 54">
              <a:extLst>
                <a:ext uri="{FF2B5EF4-FFF2-40B4-BE49-F238E27FC236}">
                  <a16:creationId xmlns:a16="http://schemas.microsoft.com/office/drawing/2014/main" id="{1E0C24CB-9258-4DD6-968C-7B03638308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94375" y="2168764"/>
              <a:ext cx="5383773" cy="1153665"/>
            </a:xfrm>
            <a:prstGeom prst="rect">
              <a:avLst/>
            </a:prstGeom>
          </p:spPr>
        </p:pic>
        <p:pic>
          <p:nvPicPr>
            <p:cNvPr id="56" name="Graphic 55">
              <a:extLst>
                <a:ext uri="{FF2B5EF4-FFF2-40B4-BE49-F238E27FC236}">
                  <a16:creationId xmlns:a16="http://schemas.microsoft.com/office/drawing/2014/main" id="{AF78C48E-1E9D-4C21-B7F6-733EAC936F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44855" y="3473578"/>
              <a:ext cx="5383773" cy="1153665"/>
            </a:xfrm>
            <a:prstGeom prst="rect">
              <a:avLst/>
            </a:prstGeom>
          </p:spPr>
        </p:pic>
        <p:pic>
          <p:nvPicPr>
            <p:cNvPr id="57" name="Graphic 56">
              <a:extLst>
                <a:ext uri="{FF2B5EF4-FFF2-40B4-BE49-F238E27FC236}">
                  <a16:creationId xmlns:a16="http://schemas.microsoft.com/office/drawing/2014/main" id="{6454CA2C-015F-4BB0-9594-1F18D7B41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70290" y="4405516"/>
              <a:ext cx="5383773" cy="1153665"/>
            </a:xfrm>
            <a:prstGeom prst="rect">
              <a:avLst/>
            </a:prstGeom>
          </p:spPr>
        </p:pic>
        <p:grpSp>
          <p:nvGrpSpPr>
            <p:cNvPr id="58" name="Graphic 166">
              <a:extLst>
                <a:ext uri="{FF2B5EF4-FFF2-40B4-BE49-F238E27FC236}">
                  <a16:creationId xmlns:a16="http://schemas.microsoft.com/office/drawing/2014/main" id="{3708846D-6ED3-4A0A-8B25-3EFC760A0952}"/>
                </a:ext>
              </a:extLst>
            </p:cNvPr>
            <p:cNvGrpSpPr/>
            <p:nvPr/>
          </p:nvGrpSpPr>
          <p:grpSpPr>
            <a:xfrm rot="10800000">
              <a:off x="5079874" y="2411771"/>
              <a:ext cx="5370598" cy="1148680"/>
              <a:chOff x="4298394" y="3045618"/>
              <a:chExt cx="3591640" cy="768191"/>
            </a:xfrm>
            <a:solidFill>
              <a:schemeClr val="bg1"/>
            </a:solidFill>
          </p:grpSpPr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1624EF58-90D9-4C45-969F-8D407FC234A9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CD526DA9-D6D1-4973-A959-94FE1623D099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145A0E55-8188-4D39-B863-1CB01A14E87F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CE6A694E-6853-4A05-A33E-13AEFB3B2DDE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C739DA6E-6293-4EB7-BD8F-972157B644F5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6D31D40B-B773-4059-9E01-214188B8AEE5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9CE84FD8-45FF-419B-BC8B-AFE6CE3080ED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12617C25-4BE9-4989-BCAC-34B739CAC3C5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F9F031F6-6F4F-42A3-BB35-FE5BF3C5B2C8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EAF53C6E-A628-4530-A6F2-6C9BD24D25E2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43BEED67-E6D2-4818-9FEA-4FFF618A226C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C7BC207B-7910-4D92-B102-15CF333F5488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175053AA-0BFF-4818-A2FF-331A1F9132FD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649A6F74-27ED-4833-8B23-D0E59E8C9E13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454A433C-80D0-4C87-8CCA-6E91292D451C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D8958BE3-8C7B-40DC-9CA4-52B68533795F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454A47C9-FFC7-451F-8D34-A167ACFDFD4A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E504B9E8-456C-4828-B157-D5FE0C962550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1D04E453-8E10-48BD-B556-00C08DC1031A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99B9C8C9-1886-4A0B-8BFF-F753F2E1AAC5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9" name="Graphic 166">
              <a:extLst>
                <a:ext uri="{FF2B5EF4-FFF2-40B4-BE49-F238E27FC236}">
                  <a16:creationId xmlns:a16="http://schemas.microsoft.com/office/drawing/2014/main" id="{B750ED0C-289A-4042-A006-648AD033C4EF}"/>
                </a:ext>
              </a:extLst>
            </p:cNvPr>
            <p:cNvGrpSpPr/>
            <p:nvPr/>
          </p:nvGrpSpPr>
          <p:grpSpPr>
            <a:xfrm>
              <a:off x="6426468" y="96827"/>
              <a:ext cx="4000541" cy="855648"/>
              <a:chOff x="4298394" y="3045618"/>
              <a:chExt cx="3591640" cy="768191"/>
            </a:xfrm>
            <a:solidFill>
              <a:schemeClr val="bg1"/>
            </a:solidFill>
          </p:grpSpPr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28724574-9161-4A75-A4BD-D39719BCD1FB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4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5BD29B1E-711F-43F2-8BFA-33A728ED8A77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F33EED04-7588-42FF-934B-E86882AD0ECC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EF2E67A8-27F3-45B3-88EC-819163621644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C04954B9-D07D-423E-B2E0-83669D9C0A00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27CCE5F1-3C34-4771-BF97-25F919D70549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7D9E1B22-B75F-48EE-A8A9-532F76B0A8E9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DBF11BCD-F134-417F-B8FA-CBCC9E0D1D90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69DE9CBE-F340-4A51-A894-62FCEE8BCB07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9B6AFBFA-2ED5-4013-BF04-EE7FF56C9BA6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5F3347CF-DBE3-4CDA-B478-AAC7A31AC31F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2F2CDDAF-D11F-41F1-BA02-8FF777E9B128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02D585F5-6D8C-4454-A20B-67B432A847F8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3D49F772-3505-465F-A63E-64B9406DA65A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B42531F8-8AAA-47B5-BA56-8ACA1852A11C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84DB7EEC-0746-4F19-A157-93DF59F46264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1732578E-DCEF-4C73-8F1B-B1A00B603AA3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69A7F52A-6059-44D0-B752-DAA6EF3A6B25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25B7E0FE-7FA9-4582-9939-C30283374168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E39AE861-DAFB-4D5C-B925-5D662262A309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0" name="Graphic 234">
              <a:extLst>
                <a:ext uri="{FF2B5EF4-FFF2-40B4-BE49-F238E27FC236}">
                  <a16:creationId xmlns:a16="http://schemas.microsoft.com/office/drawing/2014/main" id="{1CD6633D-075C-4F2F-8A39-1EB734ED587A}"/>
                </a:ext>
              </a:extLst>
            </p:cNvPr>
            <p:cNvGrpSpPr/>
            <p:nvPr/>
          </p:nvGrpSpPr>
          <p:grpSpPr>
            <a:xfrm>
              <a:off x="5399552" y="412759"/>
              <a:ext cx="5236443" cy="1785631"/>
              <a:chOff x="7533181" y="1351306"/>
              <a:chExt cx="4265296" cy="1454469"/>
            </a:xfrm>
            <a:solidFill>
              <a:schemeClr val="bg1"/>
            </a:solidFill>
          </p:grpSpPr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4C7749AE-DB5D-4D28-A812-D4764E453164}"/>
                  </a:ext>
                </a:extLst>
              </p:cNvPr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8B0957CE-252E-43B9-B05C-E467062431CB}"/>
                  </a:ext>
                </a:extLst>
              </p:cNvPr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6F73D7B8-5FF8-4CDE-863D-912A2F210B87}"/>
                  </a:ext>
                </a:extLst>
              </p:cNvPr>
              <p:cNvSpPr/>
              <p:nvPr/>
            </p:nvSpPr>
            <p:spPr>
              <a:xfrm>
                <a:off x="7533181" y="1351306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4AD449A4-D004-481D-B64C-6A77AE060BDA}"/>
                  </a:ext>
                </a:extLst>
              </p:cNvPr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66D652F4-1A3B-4937-9AF1-126236AD03CE}"/>
                  </a:ext>
                </a:extLst>
              </p:cNvPr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EE9C6946-5F86-4016-A2FE-B2CD46A04113}"/>
                  </a:ext>
                </a:extLst>
              </p:cNvPr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1" name="Graphic 166">
              <a:extLst>
                <a:ext uri="{FF2B5EF4-FFF2-40B4-BE49-F238E27FC236}">
                  <a16:creationId xmlns:a16="http://schemas.microsoft.com/office/drawing/2014/main" id="{16769924-464A-4713-8E50-F889EAEB0482}"/>
                </a:ext>
              </a:extLst>
            </p:cNvPr>
            <p:cNvGrpSpPr/>
            <p:nvPr/>
          </p:nvGrpSpPr>
          <p:grpSpPr>
            <a:xfrm>
              <a:off x="6715061" y="5486362"/>
              <a:ext cx="3989135" cy="838142"/>
              <a:chOff x="4305300" y="3052762"/>
              <a:chExt cx="3581400" cy="752475"/>
            </a:xfrm>
            <a:solidFill>
              <a:schemeClr val="bg1"/>
            </a:solidFill>
          </p:grpSpPr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5BF0D0BF-1BAC-403F-8842-DA4B0E2C8EAA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4C97C16A-C57E-4ACF-BB33-C29236CB1D9E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E7FD0F2D-BF02-4FA4-BDB8-7550CD485520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5E356F91-A046-4658-A7FD-F2AC31372912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2476DAF5-069D-4C00-A840-34DB3B13CD34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AE095B6E-C018-445C-B521-10101B9EB2E0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535CF749-62F5-4590-833F-3D5B50D50BF6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B73037C8-9D87-41BE-BFFC-A98AA59E7EBA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6F8031E0-D780-4201-88C4-C2849C07C0F5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1C142BC8-0251-4228-95A2-869175A00643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11793448-6769-4C41-8AE5-A86673B61273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68459BE0-EFE2-4E8E-8F82-DF7064C46A55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4F07A86B-6139-4348-8FF6-908B10232BF4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0C7FAF4B-DE86-4FB9-AF72-4C10D6F2F45C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DF6B8624-89D7-464B-AE1C-41D54EB168EB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6B2F4526-44D6-44E1-9EFC-430B7689A446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D96FF190-45F3-4B82-BFC2-DEF8F0927FFE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CCEC4CBD-D37E-454E-82F5-747802C394E3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BE6080FD-BD5F-4E0C-931D-1A3ED1234163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251DE0A1-F04D-4DD4-B3E7-39F10EF1FA3F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2" name="Graphic 3">
              <a:extLst>
                <a:ext uri="{FF2B5EF4-FFF2-40B4-BE49-F238E27FC236}">
                  <a16:creationId xmlns:a16="http://schemas.microsoft.com/office/drawing/2014/main" id="{50E34CD5-1538-47B4-AAC4-343AB14B9407}"/>
                </a:ext>
              </a:extLst>
            </p:cNvPr>
            <p:cNvGrpSpPr/>
            <p:nvPr/>
          </p:nvGrpSpPr>
          <p:grpSpPr>
            <a:xfrm>
              <a:off x="6431104" y="100108"/>
              <a:ext cx="5646335" cy="6696816"/>
              <a:chOff x="5276850" y="2457450"/>
              <a:chExt cx="1638300" cy="1943100"/>
            </a:xfrm>
            <a:solidFill>
              <a:schemeClr val="bg1"/>
            </a:solidFill>
          </p:grpSpPr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C4827C85-9F24-4900-A5A8-A6DC17739574}"/>
                  </a:ext>
                </a:extLst>
              </p:cNvPr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C753C022-CC16-4A13-B103-DE8E883C9531}"/>
                  </a:ext>
                </a:extLst>
              </p:cNvPr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5BC2CBFE-A3C0-4523-B927-378677B8BFAF}"/>
                  </a:ext>
                </a:extLst>
              </p:cNvPr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18574 h 19050"/>
                  <a:gd name="connsiteX2" fmla="*/ 7144 w 19050"/>
                  <a:gd name="connsiteY2" fmla="*/ 12859 h 19050"/>
                  <a:gd name="connsiteX3" fmla="*/ 12859 w 19050"/>
                  <a:gd name="connsiteY3" fmla="*/ 714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C260066E-3E88-46E5-B5C4-DB59F5A115BF}"/>
                  </a:ext>
                </a:extLst>
              </p:cNvPr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avLst/>
                <a:gdLst>
                  <a:gd name="connsiteX0" fmla="*/ 21431 w 123825"/>
                  <a:gd name="connsiteY0" fmla="*/ 61436 h 114300"/>
                  <a:gd name="connsiteX1" fmla="*/ 20479 w 123825"/>
                  <a:gd name="connsiteY1" fmla="*/ 68104 h 114300"/>
                  <a:gd name="connsiteX2" fmla="*/ 59531 w 123825"/>
                  <a:gd name="connsiteY2" fmla="*/ 107156 h 114300"/>
                  <a:gd name="connsiteX3" fmla="*/ 98584 w 123825"/>
                  <a:gd name="connsiteY3" fmla="*/ 68104 h 114300"/>
                  <a:gd name="connsiteX4" fmla="*/ 91916 w 123825"/>
                  <a:gd name="connsiteY4" fmla="*/ 46196 h 114300"/>
                  <a:gd name="connsiteX5" fmla="*/ 92869 w 123825"/>
                  <a:gd name="connsiteY5" fmla="*/ 46196 h 114300"/>
                  <a:gd name="connsiteX6" fmla="*/ 109061 w 123825"/>
                  <a:gd name="connsiteY6" fmla="*/ 30004 h 114300"/>
                  <a:gd name="connsiteX7" fmla="*/ 109061 w 123825"/>
                  <a:gd name="connsiteY7" fmla="*/ 27146 h 114300"/>
                  <a:gd name="connsiteX8" fmla="*/ 116681 w 123825"/>
                  <a:gd name="connsiteY8" fmla="*/ 17621 h 114300"/>
                  <a:gd name="connsiteX9" fmla="*/ 106204 w 123825"/>
                  <a:gd name="connsiteY9" fmla="*/ 7144 h 114300"/>
                  <a:gd name="connsiteX10" fmla="*/ 96679 w 123825"/>
                  <a:gd name="connsiteY10" fmla="*/ 13811 h 114300"/>
                  <a:gd name="connsiteX11" fmla="*/ 92869 w 123825"/>
                  <a:gd name="connsiteY11" fmla="*/ 12859 h 114300"/>
                  <a:gd name="connsiteX12" fmla="*/ 76676 w 123825"/>
                  <a:gd name="connsiteY12" fmla="*/ 29051 h 114300"/>
                  <a:gd name="connsiteX13" fmla="*/ 76676 w 123825"/>
                  <a:gd name="connsiteY13" fmla="*/ 31909 h 114300"/>
                  <a:gd name="connsiteX14" fmla="*/ 59531 w 123825"/>
                  <a:gd name="connsiteY14" fmla="*/ 28099 h 114300"/>
                  <a:gd name="connsiteX15" fmla="*/ 31909 w 123825"/>
                  <a:gd name="connsiteY15" fmla="*/ 39529 h 114300"/>
                  <a:gd name="connsiteX16" fmla="*/ 20479 w 123825"/>
                  <a:gd name="connsiteY16" fmla="*/ 33814 h 114300"/>
                  <a:gd name="connsiteX17" fmla="*/ 7144 w 123825"/>
                  <a:gd name="connsiteY17" fmla="*/ 47149 h 114300"/>
                  <a:gd name="connsiteX18" fmla="*/ 21431 w 123825"/>
                  <a:gd name="connsiteY18" fmla="*/ 61436 h 114300"/>
                  <a:gd name="connsiteX19" fmla="*/ 21431 w 123825"/>
                  <a:gd name="connsiteY19" fmla="*/ 6143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825" h="11430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49E98CAD-B1F0-4F0E-AD78-B3129B5EB008}"/>
                  </a:ext>
                </a:extLst>
              </p:cNvPr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3E076D09-DE40-47F6-A630-8104F500F63A}"/>
                  </a:ext>
                </a:extLst>
              </p:cNvPr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708E0EF1-A3DD-498D-9BCC-5248316ADFA1}"/>
                  </a:ext>
                </a:extLst>
              </p:cNvPr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avLst/>
                <a:gdLst>
                  <a:gd name="connsiteX0" fmla="*/ 22384 w 38100"/>
                  <a:gd name="connsiteY0" fmla="*/ 37624 h 38100"/>
                  <a:gd name="connsiteX1" fmla="*/ 37624 w 38100"/>
                  <a:gd name="connsiteY1" fmla="*/ 22384 h 38100"/>
                  <a:gd name="connsiteX2" fmla="*/ 22384 w 38100"/>
                  <a:gd name="connsiteY2" fmla="*/ 7144 h 38100"/>
                  <a:gd name="connsiteX3" fmla="*/ 7144 w 38100"/>
                  <a:gd name="connsiteY3" fmla="*/ 22384 h 38100"/>
                  <a:gd name="connsiteX4" fmla="*/ 22384 w 38100"/>
                  <a:gd name="connsiteY4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C2699DEB-B196-45A1-A368-05F26D43C5A6}"/>
                  </a:ext>
                </a:extLst>
              </p:cNvPr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1491B135-0B92-4A7C-8310-5AD5749322F0}"/>
                  </a:ext>
                </a:extLst>
              </p:cNvPr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16669 h 19050"/>
                  <a:gd name="connsiteX2" fmla="*/ 16669 w 19050"/>
                  <a:gd name="connsiteY2" fmla="*/ 11906 h 19050"/>
                  <a:gd name="connsiteX3" fmla="*/ 10954 w 19050"/>
                  <a:gd name="connsiteY3" fmla="*/ 7144 h 19050"/>
                  <a:gd name="connsiteX4" fmla="*/ 7144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9452CBC5-B271-4EE8-BF21-740E071823D2}"/>
                  </a:ext>
                </a:extLst>
              </p:cNvPr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avLst/>
                <a:gdLst>
                  <a:gd name="connsiteX0" fmla="*/ 47149 w 57150"/>
                  <a:gd name="connsiteY0" fmla="*/ 43339 h 47625"/>
                  <a:gd name="connsiteX1" fmla="*/ 57626 w 57150"/>
                  <a:gd name="connsiteY1" fmla="*/ 32861 h 47625"/>
                  <a:gd name="connsiteX2" fmla="*/ 48101 w 57150"/>
                  <a:gd name="connsiteY2" fmla="*/ 22384 h 47625"/>
                  <a:gd name="connsiteX3" fmla="*/ 30004 w 57150"/>
                  <a:gd name="connsiteY3" fmla="*/ 7144 h 47625"/>
                  <a:gd name="connsiteX4" fmla="*/ 11906 w 57150"/>
                  <a:gd name="connsiteY4" fmla="*/ 25241 h 47625"/>
                  <a:gd name="connsiteX5" fmla="*/ 11906 w 57150"/>
                  <a:gd name="connsiteY5" fmla="*/ 28099 h 47625"/>
                  <a:gd name="connsiteX6" fmla="*/ 7144 w 57150"/>
                  <a:gd name="connsiteY6" fmla="*/ 33814 h 47625"/>
                  <a:gd name="connsiteX7" fmla="*/ 12859 w 57150"/>
                  <a:gd name="connsiteY7" fmla="*/ 39529 h 47625"/>
                  <a:gd name="connsiteX8" fmla="*/ 16669 w 57150"/>
                  <a:gd name="connsiteY8" fmla="*/ 37624 h 47625"/>
                  <a:gd name="connsiteX9" fmla="*/ 29051 w 57150"/>
                  <a:gd name="connsiteY9" fmla="*/ 42386 h 47625"/>
                  <a:gd name="connsiteX10" fmla="*/ 39529 w 57150"/>
                  <a:gd name="connsiteY10" fmla="*/ 38576 h 47625"/>
                  <a:gd name="connsiteX11" fmla="*/ 47149 w 57150"/>
                  <a:gd name="connsiteY11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50" h="47625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A9DF2757-51DB-4C1D-82E7-961BE88C3271}"/>
                  </a:ext>
                </a:extLst>
              </p:cNvPr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54A040CE-3211-4823-9E68-116FD2995546}"/>
                  </a:ext>
                </a:extLst>
              </p:cNvPr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avLst/>
                <a:gdLst>
                  <a:gd name="connsiteX0" fmla="*/ 7144 w 47625"/>
                  <a:gd name="connsiteY0" fmla="*/ 22384 h 38100"/>
                  <a:gd name="connsiteX1" fmla="*/ 13811 w 47625"/>
                  <a:gd name="connsiteY1" fmla="*/ 29051 h 38100"/>
                  <a:gd name="connsiteX2" fmla="*/ 20479 w 47625"/>
                  <a:gd name="connsiteY2" fmla="*/ 24289 h 38100"/>
                  <a:gd name="connsiteX3" fmla="*/ 31909 w 47625"/>
                  <a:gd name="connsiteY3" fmla="*/ 31909 h 38100"/>
                  <a:gd name="connsiteX4" fmla="*/ 44291 w 47625"/>
                  <a:gd name="connsiteY4" fmla="*/ 19526 h 38100"/>
                  <a:gd name="connsiteX5" fmla="*/ 31909 w 47625"/>
                  <a:gd name="connsiteY5" fmla="*/ 7144 h 38100"/>
                  <a:gd name="connsiteX6" fmla="*/ 19526 w 47625"/>
                  <a:gd name="connsiteY6" fmla="*/ 18574 h 38100"/>
                  <a:gd name="connsiteX7" fmla="*/ 13811 w 47625"/>
                  <a:gd name="connsiteY7" fmla="*/ 15716 h 38100"/>
                  <a:gd name="connsiteX8" fmla="*/ 7144 w 47625"/>
                  <a:gd name="connsiteY8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5A3937F4-748F-463A-B62A-9B6B8E0976C8}"/>
                  </a:ext>
                </a:extLst>
              </p:cNvPr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avLst/>
                <a:gdLst>
                  <a:gd name="connsiteX0" fmla="*/ 18574 w 28575"/>
                  <a:gd name="connsiteY0" fmla="*/ 30956 h 38100"/>
                  <a:gd name="connsiteX1" fmla="*/ 30004 w 28575"/>
                  <a:gd name="connsiteY1" fmla="*/ 18574 h 38100"/>
                  <a:gd name="connsiteX2" fmla="*/ 18574 w 28575"/>
                  <a:gd name="connsiteY2" fmla="*/ 7144 h 38100"/>
                  <a:gd name="connsiteX3" fmla="*/ 7144 w 28575"/>
                  <a:gd name="connsiteY3" fmla="*/ 18574 h 38100"/>
                  <a:gd name="connsiteX4" fmla="*/ 18574 w 28575"/>
                  <a:gd name="connsiteY4" fmla="*/ 3095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810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AC2D26E9-272A-4C41-9A6C-00DB2ED1F237}"/>
                  </a:ext>
                </a:extLst>
              </p:cNvPr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26D91168-6D2F-4D74-A952-4463E2860747}"/>
                  </a:ext>
                </a:extLst>
              </p:cNvPr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D3289C10-AD3E-408E-83BA-A1BC2D2524B2}"/>
                  </a:ext>
                </a:extLst>
              </p:cNvPr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5E15CBFB-EA18-4496-BE16-A2E64A58AA00}"/>
                  </a:ext>
                </a:extLst>
              </p:cNvPr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2B2EC83D-6423-4E8F-ACCD-756F84264614}"/>
                  </a:ext>
                </a:extLst>
              </p:cNvPr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8CC46467-47E8-4BC2-907C-D6376655D766}"/>
                  </a:ext>
                </a:extLst>
              </p:cNvPr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avLst/>
                <a:gdLst>
                  <a:gd name="connsiteX0" fmla="*/ 11906 w 19050"/>
                  <a:gd name="connsiteY0" fmla="*/ 16669 h 19050"/>
                  <a:gd name="connsiteX1" fmla="*/ 16669 w 19050"/>
                  <a:gd name="connsiteY1" fmla="*/ 11906 h 19050"/>
                  <a:gd name="connsiteX2" fmla="*/ 11906 w 19050"/>
                  <a:gd name="connsiteY2" fmla="*/ 7144 h 19050"/>
                  <a:gd name="connsiteX3" fmla="*/ 7144 w 19050"/>
                  <a:gd name="connsiteY3" fmla="*/ 11906 h 19050"/>
                  <a:gd name="connsiteX4" fmla="*/ 11906 w 19050"/>
                  <a:gd name="connsiteY4" fmla="*/ 1666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F1CC970F-15DF-4F7B-BCC3-7AB754F2BC16}"/>
                  </a:ext>
                </a:extLst>
              </p:cNvPr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avLst/>
                <a:gdLst>
                  <a:gd name="connsiteX0" fmla="*/ 62389 w 76200"/>
                  <a:gd name="connsiteY0" fmla="*/ 18574 h 85725"/>
                  <a:gd name="connsiteX1" fmla="*/ 50959 w 76200"/>
                  <a:gd name="connsiteY1" fmla="*/ 7144 h 85725"/>
                  <a:gd name="connsiteX2" fmla="*/ 39529 w 76200"/>
                  <a:gd name="connsiteY2" fmla="*/ 18574 h 85725"/>
                  <a:gd name="connsiteX3" fmla="*/ 39529 w 76200"/>
                  <a:gd name="connsiteY3" fmla="*/ 19526 h 85725"/>
                  <a:gd name="connsiteX4" fmla="*/ 38576 w 76200"/>
                  <a:gd name="connsiteY4" fmla="*/ 19526 h 85725"/>
                  <a:gd name="connsiteX5" fmla="*/ 7144 w 76200"/>
                  <a:gd name="connsiteY5" fmla="*/ 50959 h 85725"/>
                  <a:gd name="connsiteX6" fmla="*/ 38576 w 76200"/>
                  <a:gd name="connsiteY6" fmla="*/ 82391 h 85725"/>
                  <a:gd name="connsiteX7" fmla="*/ 70009 w 76200"/>
                  <a:gd name="connsiteY7" fmla="*/ 50959 h 85725"/>
                  <a:gd name="connsiteX8" fmla="*/ 58579 w 76200"/>
                  <a:gd name="connsiteY8" fmla="*/ 27146 h 85725"/>
                  <a:gd name="connsiteX9" fmla="*/ 62389 w 76200"/>
                  <a:gd name="connsiteY9" fmla="*/ 1857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38829EFE-A102-422C-9FAE-CF36F9411FAE}"/>
                  </a:ext>
                </a:extLst>
              </p:cNvPr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avLst/>
                <a:gdLst>
                  <a:gd name="connsiteX0" fmla="*/ 23336 w 66675"/>
                  <a:gd name="connsiteY0" fmla="*/ 17621 h 57150"/>
                  <a:gd name="connsiteX1" fmla="*/ 7144 w 66675"/>
                  <a:gd name="connsiteY1" fmla="*/ 33814 h 57150"/>
                  <a:gd name="connsiteX2" fmla="*/ 23336 w 66675"/>
                  <a:gd name="connsiteY2" fmla="*/ 50006 h 57150"/>
                  <a:gd name="connsiteX3" fmla="*/ 38576 w 66675"/>
                  <a:gd name="connsiteY3" fmla="*/ 38576 h 57150"/>
                  <a:gd name="connsiteX4" fmla="*/ 45244 w 66675"/>
                  <a:gd name="connsiteY4" fmla="*/ 39529 h 57150"/>
                  <a:gd name="connsiteX5" fmla="*/ 61436 w 66675"/>
                  <a:gd name="connsiteY5" fmla="*/ 23336 h 57150"/>
                  <a:gd name="connsiteX6" fmla="*/ 45244 w 66675"/>
                  <a:gd name="connsiteY6" fmla="*/ 7144 h 57150"/>
                  <a:gd name="connsiteX7" fmla="*/ 30004 w 66675"/>
                  <a:gd name="connsiteY7" fmla="*/ 19526 h 57150"/>
                  <a:gd name="connsiteX8" fmla="*/ 23336 w 66675"/>
                  <a:gd name="connsiteY8" fmla="*/ 1762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773B7972-0898-4F79-9F51-AA6861F6CA77}"/>
                  </a:ext>
                </a:extLst>
              </p:cNvPr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avLst/>
                <a:gdLst>
                  <a:gd name="connsiteX0" fmla="*/ 98584 w 114300"/>
                  <a:gd name="connsiteY0" fmla="*/ 43339 h 114300"/>
                  <a:gd name="connsiteX1" fmla="*/ 108109 w 114300"/>
                  <a:gd name="connsiteY1" fmla="*/ 33814 h 114300"/>
                  <a:gd name="connsiteX2" fmla="*/ 98584 w 114300"/>
                  <a:gd name="connsiteY2" fmla="*/ 24289 h 114300"/>
                  <a:gd name="connsiteX3" fmla="*/ 94774 w 114300"/>
                  <a:gd name="connsiteY3" fmla="*/ 25241 h 114300"/>
                  <a:gd name="connsiteX4" fmla="*/ 75724 w 114300"/>
                  <a:gd name="connsiteY4" fmla="*/ 7144 h 114300"/>
                  <a:gd name="connsiteX5" fmla="*/ 56674 w 114300"/>
                  <a:gd name="connsiteY5" fmla="*/ 26194 h 114300"/>
                  <a:gd name="connsiteX6" fmla="*/ 57626 w 114300"/>
                  <a:gd name="connsiteY6" fmla="*/ 30956 h 114300"/>
                  <a:gd name="connsiteX7" fmla="*/ 46196 w 114300"/>
                  <a:gd name="connsiteY7" fmla="*/ 46196 h 114300"/>
                  <a:gd name="connsiteX8" fmla="*/ 27146 w 114300"/>
                  <a:gd name="connsiteY8" fmla="*/ 30956 h 114300"/>
                  <a:gd name="connsiteX9" fmla="*/ 7144 w 114300"/>
                  <a:gd name="connsiteY9" fmla="*/ 50959 h 114300"/>
                  <a:gd name="connsiteX10" fmla="*/ 27146 w 114300"/>
                  <a:gd name="connsiteY10" fmla="*/ 70961 h 114300"/>
                  <a:gd name="connsiteX11" fmla="*/ 46196 w 114300"/>
                  <a:gd name="connsiteY11" fmla="*/ 56674 h 114300"/>
                  <a:gd name="connsiteX12" fmla="*/ 69056 w 114300"/>
                  <a:gd name="connsiteY12" fmla="*/ 75724 h 114300"/>
                  <a:gd name="connsiteX13" fmla="*/ 73819 w 114300"/>
                  <a:gd name="connsiteY13" fmla="*/ 74771 h 114300"/>
                  <a:gd name="connsiteX14" fmla="*/ 72866 w 114300"/>
                  <a:gd name="connsiteY14" fmla="*/ 77629 h 114300"/>
                  <a:gd name="connsiteX15" fmla="*/ 85249 w 114300"/>
                  <a:gd name="connsiteY15" fmla="*/ 90011 h 114300"/>
                  <a:gd name="connsiteX16" fmla="*/ 88106 w 114300"/>
                  <a:gd name="connsiteY16" fmla="*/ 89059 h 114300"/>
                  <a:gd name="connsiteX17" fmla="*/ 88106 w 114300"/>
                  <a:gd name="connsiteY17" fmla="*/ 90964 h 114300"/>
                  <a:gd name="connsiteX18" fmla="*/ 90964 w 114300"/>
                  <a:gd name="connsiteY18" fmla="*/ 99536 h 114300"/>
                  <a:gd name="connsiteX19" fmla="*/ 86201 w 114300"/>
                  <a:gd name="connsiteY19" fmla="*/ 106204 h 114300"/>
                  <a:gd name="connsiteX20" fmla="*/ 93821 w 114300"/>
                  <a:gd name="connsiteY20" fmla="*/ 113824 h 114300"/>
                  <a:gd name="connsiteX21" fmla="*/ 101441 w 114300"/>
                  <a:gd name="connsiteY21" fmla="*/ 106204 h 114300"/>
                  <a:gd name="connsiteX22" fmla="*/ 100489 w 114300"/>
                  <a:gd name="connsiteY22" fmla="*/ 103346 h 114300"/>
                  <a:gd name="connsiteX23" fmla="*/ 111919 w 114300"/>
                  <a:gd name="connsiteY23" fmla="*/ 91916 h 114300"/>
                  <a:gd name="connsiteX24" fmla="*/ 99536 w 114300"/>
                  <a:gd name="connsiteY24" fmla="*/ 79534 h 114300"/>
                  <a:gd name="connsiteX25" fmla="*/ 96679 w 114300"/>
                  <a:gd name="connsiteY25" fmla="*/ 80486 h 114300"/>
                  <a:gd name="connsiteX26" fmla="*/ 96679 w 114300"/>
                  <a:gd name="connsiteY26" fmla="*/ 78581 h 114300"/>
                  <a:gd name="connsiteX27" fmla="*/ 86201 w 114300"/>
                  <a:gd name="connsiteY27" fmla="*/ 67151 h 114300"/>
                  <a:gd name="connsiteX28" fmla="*/ 90964 w 114300"/>
                  <a:gd name="connsiteY28" fmla="*/ 53816 h 114300"/>
                  <a:gd name="connsiteX29" fmla="*/ 88106 w 114300"/>
                  <a:gd name="connsiteY29" fmla="*/ 43339 h 114300"/>
                  <a:gd name="connsiteX30" fmla="*/ 89059 w 114300"/>
                  <a:gd name="connsiteY30" fmla="*/ 42386 h 114300"/>
                  <a:gd name="connsiteX31" fmla="*/ 98584 w 114300"/>
                  <a:gd name="connsiteY31" fmla="*/ 4333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4300" h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D862E863-B809-4F81-8290-7C3A675BD787}"/>
                  </a:ext>
                </a:extLst>
              </p:cNvPr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ACA0963B-45D4-44DB-BBBC-4F5DF5BFD998}"/>
                  </a:ext>
                </a:extLst>
              </p:cNvPr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avLst/>
                <a:gdLst>
                  <a:gd name="connsiteX0" fmla="*/ 53816 w 57150"/>
                  <a:gd name="connsiteY0" fmla="*/ 61436 h 85725"/>
                  <a:gd name="connsiteX1" fmla="*/ 46196 w 57150"/>
                  <a:gd name="connsiteY1" fmla="*/ 44291 h 85725"/>
                  <a:gd name="connsiteX2" fmla="*/ 58579 w 57150"/>
                  <a:gd name="connsiteY2" fmla="*/ 28099 h 85725"/>
                  <a:gd name="connsiteX3" fmla="*/ 41434 w 57150"/>
                  <a:gd name="connsiteY3" fmla="*/ 10954 h 85725"/>
                  <a:gd name="connsiteX4" fmla="*/ 27146 w 57150"/>
                  <a:gd name="connsiteY4" fmla="*/ 18574 h 85725"/>
                  <a:gd name="connsiteX5" fmla="*/ 28099 w 57150"/>
                  <a:gd name="connsiteY5" fmla="*/ 15716 h 85725"/>
                  <a:gd name="connsiteX6" fmla="*/ 19526 w 57150"/>
                  <a:gd name="connsiteY6" fmla="*/ 7144 h 85725"/>
                  <a:gd name="connsiteX7" fmla="*/ 10001 w 57150"/>
                  <a:gd name="connsiteY7" fmla="*/ 16669 h 85725"/>
                  <a:gd name="connsiteX8" fmla="*/ 18574 w 57150"/>
                  <a:gd name="connsiteY8" fmla="*/ 25241 h 85725"/>
                  <a:gd name="connsiteX9" fmla="*/ 25241 w 57150"/>
                  <a:gd name="connsiteY9" fmla="*/ 21431 h 85725"/>
                  <a:gd name="connsiteX10" fmla="*/ 24289 w 57150"/>
                  <a:gd name="connsiteY10" fmla="*/ 28099 h 85725"/>
                  <a:gd name="connsiteX11" fmla="*/ 28099 w 57150"/>
                  <a:gd name="connsiteY11" fmla="*/ 38576 h 85725"/>
                  <a:gd name="connsiteX12" fmla="*/ 7144 w 57150"/>
                  <a:gd name="connsiteY12" fmla="*/ 61436 h 85725"/>
                  <a:gd name="connsiteX13" fmla="*/ 30004 w 57150"/>
                  <a:gd name="connsiteY13" fmla="*/ 84296 h 85725"/>
                  <a:gd name="connsiteX14" fmla="*/ 53816 w 57150"/>
                  <a:gd name="connsiteY14" fmla="*/ 6143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" h="85725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1BB13771-CCF4-4004-AAF6-85727B077BFD}"/>
                  </a:ext>
                </a:extLst>
              </p:cNvPr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avLst/>
                <a:gdLst>
                  <a:gd name="connsiteX0" fmla="*/ 7144 w 47625"/>
                  <a:gd name="connsiteY0" fmla="*/ 25241 h 47625"/>
                  <a:gd name="connsiteX1" fmla="*/ 25241 w 47625"/>
                  <a:gd name="connsiteY1" fmla="*/ 43339 h 47625"/>
                  <a:gd name="connsiteX2" fmla="*/ 43339 w 47625"/>
                  <a:gd name="connsiteY2" fmla="*/ 25241 h 47625"/>
                  <a:gd name="connsiteX3" fmla="*/ 25241 w 47625"/>
                  <a:gd name="connsiteY3" fmla="*/ 7144 h 47625"/>
                  <a:gd name="connsiteX4" fmla="*/ 7144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BF24E680-18A4-4925-BC59-39C73604E282}"/>
                  </a:ext>
                </a:extLst>
              </p:cNvPr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F0DDB656-FBB0-4FDA-A39F-728C6A4BC8F6}"/>
                  </a:ext>
                </a:extLst>
              </p:cNvPr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avLst/>
                <a:gdLst>
                  <a:gd name="connsiteX0" fmla="*/ 13043 w 19050"/>
                  <a:gd name="connsiteY0" fmla="*/ 18574 h 19050"/>
                  <a:gd name="connsiteX1" fmla="*/ 18758 w 19050"/>
                  <a:gd name="connsiteY1" fmla="*/ 12859 h 19050"/>
                  <a:gd name="connsiteX2" fmla="*/ 13043 w 19050"/>
                  <a:gd name="connsiteY2" fmla="*/ 7144 h 19050"/>
                  <a:gd name="connsiteX3" fmla="*/ 7328 w 19050"/>
                  <a:gd name="connsiteY3" fmla="*/ 12859 h 19050"/>
                  <a:gd name="connsiteX4" fmla="*/ 13043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DC267DF7-82BD-4AFD-8086-A63A210B3762}"/>
                  </a:ext>
                </a:extLst>
              </p:cNvPr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avLst/>
                <a:gdLst>
                  <a:gd name="connsiteX0" fmla="*/ 31909 w 57150"/>
                  <a:gd name="connsiteY0" fmla="*/ 56674 h 57150"/>
                  <a:gd name="connsiteX1" fmla="*/ 56674 w 57150"/>
                  <a:gd name="connsiteY1" fmla="*/ 31909 h 57150"/>
                  <a:gd name="connsiteX2" fmla="*/ 31909 w 57150"/>
                  <a:gd name="connsiteY2" fmla="*/ 7144 h 57150"/>
                  <a:gd name="connsiteX3" fmla="*/ 7144 w 57150"/>
                  <a:gd name="connsiteY3" fmla="*/ 31909 h 57150"/>
                  <a:gd name="connsiteX4" fmla="*/ 31909 w 57150"/>
                  <a:gd name="connsiteY4" fmla="*/ 5667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6AE660CE-C5BD-42EF-B27C-49E439E1FC8F}"/>
                  </a:ext>
                </a:extLst>
              </p:cNvPr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371982C4-8F12-4D9D-8B7E-4747C775CF8A}"/>
                  </a:ext>
                </a:extLst>
              </p:cNvPr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A1A67460-9BE0-41D6-9B22-5BD527E6661C}"/>
                  </a:ext>
                </a:extLst>
              </p:cNvPr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F69A2F6C-CDB9-403F-927F-BBEAC902E71C}"/>
                  </a:ext>
                </a:extLst>
              </p:cNvPr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avLst/>
                <a:gdLst>
                  <a:gd name="connsiteX0" fmla="*/ 33814 w 66675"/>
                  <a:gd name="connsiteY0" fmla="*/ 7144 h 66675"/>
                  <a:gd name="connsiteX1" fmla="*/ 7144 w 66675"/>
                  <a:gd name="connsiteY1" fmla="*/ 33814 h 66675"/>
                  <a:gd name="connsiteX2" fmla="*/ 33814 w 66675"/>
                  <a:gd name="connsiteY2" fmla="*/ 60484 h 66675"/>
                  <a:gd name="connsiteX3" fmla="*/ 60484 w 66675"/>
                  <a:gd name="connsiteY3" fmla="*/ 33814 h 66675"/>
                  <a:gd name="connsiteX4" fmla="*/ 33814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F731CD3B-6859-477C-9486-7C654D947ACB}"/>
                  </a:ext>
                </a:extLst>
              </p:cNvPr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B47258F6-A7E9-4D60-B1EE-B9B0F2C6366B}"/>
                  </a:ext>
                </a:extLst>
              </p:cNvPr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D791F520-FBDC-4064-BD86-98167E100676}"/>
                  </a:ext>
                </a:extLst>
              </p:cNvPr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avLst/>
                <a:gdLst>
                  <a:gd name="connsiteX0" fmla="*/ 34766 w 66675"/>
                  <a:gd name="connsiteY0" fmla="*/ 7144 h 66675"/>
                  <a:gd name="connsiteX1" fmla="*/ 7144 w 66675"/>
                  <a:gd name="connsiteY1" fmla="*/ 34766 h 66675"/>
                  <a:gd name="connsiteX2" fmla="*/ 34766 w 66675"/>
                  <a:gd name="connsiteY2" fmla="*/ 62389 h 66675"/>
                  <a:gd name="connsiteX3" fmla="*/ 62389 w 66675"/>
                  <a:gd name="connsiteY3" fmla="*/ 34766 h 66675"/>
                  <a:gd name="connsiteX4" fmla="*/ 34766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2BF75AB0-2E21-4C35-A0B7-73202F7B38A8}"/>
                  </a:ext>
                </a:extLst>
              </p:cNvPr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avLst/>
                <a:gdLst>
                  <a:gd name="connsiteX0" fmla="*/ 7144 w 57150"/>
                  <a:gd name="connsiteY0" fmla="*/ 30004 h 57150"/>
                  <a:gd name="connsiteX1" fmla="*/ 30004 w 57150"/>
                  <a:gd name="connsiteY1" fmla="*/ 52864 h 57150"/>
                  <a:gd name="connsiteX2" fmla="*/ 52864 w 57150"/>
                  <a:gd name="connsiteY2" fmla="*/ 30004 h 57150"/>
                  <a:gd name="connsiteX3" fmla="*/ 30004 w 57150"/>
                  <a:gd name="connsiteY3" fmla="*/ 7144 h 57150"/>
                  <a:gd name="connsiteX4" fmla="*/ 714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86A23C8D-F262-44CC-A1DB-9A4BC902DE30}"/>
                  </a:ext>
                </a:extLst>
              </p:cNvPr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E41364F5-86D7-4602-9045-D9EB50156613}"/>
                  </a:ext>
                </a:extLst>
              </p:cNvPr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39529 h 38100"/>
                  <a:gd name="connsiteX2" fmla="*/ 7144 w 38100"/>
                  <a:gd name="connsiteY2" fmla="*/ 23336 h 38100"/>
                  <a:gd name="connsiteX3" fmla="*/ 23336 w 38100"/>
                  <a:gd name="connsiteY3" fmla="*/ 7144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AB64F400-E76C-46E6-98FF-54F7399FBD31}"/>
                  </a:ext>
                </a:extLst>
              </p:cNvPr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6994CD39-D137-4F6D-BD90-D9596E88077F}"/>
                  </a:ext>
                </a:extLst>
              </p:cNvPr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avLst/>
                <a:gdLst>
                  <a:gd name="connsiteX0" fmla="*/ 13811 w 76200"/>
                  <a:gd name="connsiteY0" fmla="*/ 37624 h 85725"/>
                  <a:gd name="connsiteX1" fmla="*/ 13811 w 76200"/>
                  <a:gd name="connsiteY1" fmla="*/ 40481 h 85725"/>
                  <a:gd name="connsiteX2" fmla="*/ 7144 w 76200"/>
                  <a:gd name="connsiteY2" fmla="*/ 57626 h 85725"/>
                  <a:gd name="connsiteX3" fmla="*/ 15716 w 76200"/>
                  <a:gd name="connsiteY3" fmla="*/ 77629 h 85725"/>
                  <a:gd name="connsiteX4" fmla="*/ 28099 w 76200"/>
                  <a:gd name="connsiteY4" fmla="*/ 86201 h 85725"/>
                  <a:gd name="connsiteX5" fmla="*/ 33814 w 76200"/>
                  <a:gd name="connsiteY5" fmla="*/ 84296 h 85725"/>
                  <a:gd name="connsiteX6" fmla="*/ 58579 w 76200"/>
                  <a:gd name="connsiteY6" fmla="*/ 64294 h 85725"/>
                  <a:gd name="connsiteX7" fmla="*/ 74771 w 76200"/>
                  <a:gd name="connsiteY7" fmla="*/ 37624 h 85725"/>
                  <a:gd name="connsiteX8" fmla="*/ 44291 w 76200"/>
                  <a:gd name="connsiteY8" fmla="*/ 7144 h 85725"/>
                  <a:gd name="connsiteX9" fmla="*/ 13811 w 76200"/>
                  <a:gd name="connsiteY9" fmla="*/ 3762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86D5DBF1-2D27-499C-9524-87285968AFEE}"/>
                  </a:ext>
                </a:extLst>
              </p:cNvPr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F2FECE3C-C112-407F-ADB5-B0EEF0D1315E}"/>
                  </a:ext>
                </a:extLst>
              </p:cNvPr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avLst/>
                <a:gdLst>
                  <a:gd name="connsiteX0" fmla="*/ 23336 w 38100"/>
                  <a:gd name="connsiteY0" fmla="*/ 7144 h 38100"/>
                  <a:gd name="connsiteX1" fmla="*/ 7144 w 38100"/>
                  <a:gd name="connsiteY1" fmla="*/ 23336 h 38100"/>
                  <a:gd name="connsiteX2" fmla="*/ 23336 w 38100"/>
                  <a:gd name="connsiteY2" fmla="*/ 39529 h 38100"/>
                  <a:gd name="connsiteX3" fmla="*/ 39529 w 38100"/>
                  <a:gd name="connsiteY3" fmla="*/ 23336 h 38100"/>
                  <a:gd name="connsiteX4" fmla="*/ 23336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316DFDDF-94AA-451D-840A-996F7C0971CD}"/>
                  </a:ext>
                </a:extLst>
              </p:cNvPr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avLst/>
                <a:gdLst>
                  <a:gd name="connsiteX0" fmla="*/ 28099 w 47625"/>
                  <a:gd name="connsiteY0" fmla="*/ 49054 h 47625"/>
                  <a:gd name="connsiteX1" fmla="*/ 49054 w 47625"/>
                  <a:gd name="connsiteY1" fmla="*/ 28099 h 47625"/>
                  <a:gd name="connsiteX2" fmla="*/ 28099 w 47625"/>
                  <a:gd name="connsiteY2" fmla="*/ 7144 h 47625"/>
                  <a:gd name="connsiteX3" fmla="*/ 7144 w 47625"/>
                  <a:gd name="connsiteY3" fmla="*/ 28099 h 47625"/>
                  <a:gd name="connsiteX4" fmla="*/ 28099 w 47625"/>
                  <a:gd name="connsiteY4" fmla="*/ 4905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5F18C520-BD5D-4E7A-BAB8-C54A483DDE6F}"/>
                  </a:ext>
                </a:extLst>
              </p:cNvPr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avLst/>
                <a:gdLst>
                  <a:gd name="connsiteX0" fmla="*/ 7144 w 28575"/>
                  <a:gd name="connsiteY0" fmla="*/ 15716 h 28575"/>
                  <a:gd name="connsiteX1" fmla="*/ 15716 w 28575"/>
                  <a:gd name="connsiteY1" fmla="*/ 24289 h 28575"/>
                  <a:gd name="connsiteX2" fmla="*/ 24289 w 28575"/>
                  <a:gd name="connsiteY2" fmla="*/ 15716 h 28575"/>
                  <a:gd name="connsiteX3" fmla="*/ 15716 w 28575"/>
                  <a:gd name="connsiteY3" fmla="*/ 7144 h 28575"/>
                  <a:gd name="connsiteX4" fmla="*/ 7144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FBF1E186-61E4-408B-89EB-2CBB9C6D1F8A}"/>
                  </a:ext>
                </a:extLst>
              </p:cNvPr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DCFE5379-A144-4287-B035-FEA2ED11A8BB}"/>
                  </a:ext>
                </a:extLst>
              </p:cNvPr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D97F9E09-288E-4D55-A46A-06519760ED96}"/>
                  </a:ext>
                </a:extLst>
              </p:cNvPr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0F4138DC-C73B-4C62-9742-D030D3596E1D}"/>
                  </a:ext>
                </a:extLst>
              </p:cNvPr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303182F1-DBBC-4C84-8717-E165E77BE45C}"/>
                  </a:ext>
                </a:extLst>
              </p:cNvPr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avLst/>
                <a:gdLst>
                  <a:gd name="connsiteX0" fmla="*/ 25241 w 76200"/>
                  <a:gd name="connsiteY0" fmla="*/ 7144 h 95250"/>
                  <a:gd name="connsiteX1" fmla="*/ 7144 w 76200"/>
                  <a:gd name="connsiteY1" fmla="*/ 25241 h 95250"/>
                  <a:gd name="connsiteX2" fmla="*/ 18574 w 76200"/>
                  <a:gd name="connsiteY2" fmla="*/ 42386 h 95250"/>
                  <a:gd name="connsiteX3" fmla="*/ 14764 w 76200"/>
                  <a:gd name="connsiteY3" fmla="*/ 54769 h 95250"/>
                  <a:gd name="connsiteX4" fmla="*/ 14764 w 76200"/>
                  <a:gd name="connsiteY4" fmla="*/ 55721 h 95250"/>
                  <a:gd name="connsiteX5" fmla="*/ 7144 w 76200"/>
                  <a:gd name="connsiteY5" fmla="*/ 71914 h 95250"/>
                  <a:gd name="connsiteX6" fmla="*/ 29051 w 76200"/>
                  <a:gd name="connsiteY6" fmla="*/ 93821 h 95250"/>
                  <a:gd name="connsiteX7" fmla="*/ 50959 w 76200"/>
                  <a:gd name="connsiteY7" fmla="*/ 71914 h 95250"/>
                  <a:gd name="connsiteX8" fmla="*/ 50959 w 76200"/>
                  <a:gd name="connsiteY8" fmla="*/ 68104 h 95250"/>
                  <a:gd name="connsiteX9" fmla="*/ 54769 w 76200"/>
                  <a:gd name="connsiteY9" fmla="*/ 61436 h 95250"/>
                  <a:gd name="connsiteX10" fmla="*/ 61436 w 76200"/>
                  <a:gd name="connsiteY10" fmla="*/ 64294 h 95250"/>
                  <a:gd name="connsiteX11" fmla="*/ 71914 w 76200"/>
                  <a:gd name="connsiteY11" fmla="*/ 53816 h 95250"/>
                  <a:gd name="connsiteX12" fmla="*/ 61436 w 76200"/>
                  <a:gd name="connsiteY12" fmla="*/ 43339 h 95250"/>
                  <a:gd name="connsiteX13" fmla="*/ 54769 w 76200"/>
                  <a:gd name="connsiteY13" fmla="*/ 46196 h 95250"/>
                  <a:gd name="connsiteX14" fmla="*/ 40481 w 76200"/>
                  <a:gd name="connsiteY14" fmla="*/ 33814 h 95250"/>
                  <a:gd name="connsiteX15" fmla="*/ 42386 w 76200"/>
                  <a:gd name="connsiteY15" fmla="*/ 25241 h 95250"/>
                  <a:gd name="connsiteX16" fmla="*/ 25241 w 76200"/>
                  <a:gd name="connsiteY1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9525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299CEEDA-A3DB-4D07-8CF4-4EE1AFBF7F88}"/>
                  </a:ext>
                </a:extLst>
              </p:cNvPr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7144 h 28575"/>
                  <a:gd name="connsiteX2" fmla="*/ 7144 w 28575"/>
                  <a:gd name="connsiteY2" fmla="*/ 17621 h 28575"/>
                  <a:gd name="connsiteX3" fmla="*/ 17621 w 28575"/>
                  <a:gd name="connsiteY3" fmla="*/ 28099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7A72E71C-E691-4092-8734-6B8414623E18}"/>
                  </a:ext>
                </a:extLst>
              </p:cNvPr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avLst/>
                <a:gdLst>
                  <a:gd name="connsiteX0" fmla="*/ 7144 w 38100"/>
                  <a:gd name="connsiteY0" fmla="*/ 20479 h 28575"/>
                  <a:gd name="connsiteX1" fmla="*/ 14764 w 38100"/>
                  <a:gd name="connsiteY1" fmla="*/ 28099 h 28575"/>
                  <a:gd name="connsiteX2" fmla="*/ 22384 w 38100"/>
                  <a:gd name="connsiteY2" fmla="*/ 20479 h 28575"/>
                  <a:gd name="connsiteX3" fmla="*/ 28099 w 38100"/>
                  <a:gd name="connsiteY3" fmla="*/ 23336 h 28575"/>
                  <a:gd name="connsiteX4" fmla="*/ 35719 w 38100"/>
                  <a:gd name="connsiteY4" fmla="*/ 15716 h 28575"/>
                  <a:gd name="connsiteX5" fmla="*/ 28099 w 38100"/>
                  <a:gd name="connsiteY5" fmla="*/ 7144 h 28575"/>
                  <a:gd name="connsiteX6" fmla="*/ 20479 w 38100"/>
                  <a:gd name="connsiteY6" fmla="*/ 14764 h 28575"/>
                  <a:gd name="connsiteX7" fmla="*/ 14764 w 38100"/>
                  <a:gd name="connsiteY7" fmla="*/ 11906 h 28575"/>
                  <a:gd name="connsiteX8" fmla="*/ 7144 w 38100"/>
                  <a:gd name="connsiteY8" fmla="*/ 2047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" h="28575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BF40D4F3-A699-4842-94D6-593102EFE948}"/>
                  </a:ext>
                </a:extLst>
              </p:cNvPr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avLst/>
                <a:gdLst>
                  <a:gd name="connsiteX0" fmla="*/ 37624 w 66675"/>
                  <a:gd name="connsiteY0" fmla="*/ 68104 h 66675"/>
                  <a:gd name="connsiteX1" fmla="*/ 68104 w 66675"/>
                  <a:gd name="connsiteY1" fmla="*/ 37624 h 66675"/>
                  <a:gd name="connsiteX2" fmla="*/ 37624 w 66675"/>
                  <a:gd name="connsiteY2" fmla="*/ 7144 h 66675"/>
                  <a:gd name="connsiteX3" fmla="*/ 7144 w 66675"/>
                  <a:gd name="connsiteY3" fmla="*/ 37624 h 66675"/>
                  <a:gd name="connsiteX4" fmla="*/ 37624 w 66675"/>
                  <a:gd name="connsiteY4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3D864144-2DDC-42E9-8E10-9F1F5CA697F8}"/>
                  </a:ext>
                </a:extLst>
              </p:cNvPr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avLst/>
                <a:gdLst>
                  <a:gd name="connsiteX0" fmla="*/ 49054 w 76200"/>
                  <a:gd name="connsiteY0" fmla="*/ 64294 h 85725"/>
                  <a:gd name="connsiteX1" fmla="*/ 73819 w 76200"/>
                  <a:gd name="connsiteY1" fmla="*/ 39529 h 85725"/>
                  <a:gd name="connsiteX2" fmla="*/ 55721 w 76200"/>
                  <a:gd name="connsiteY2" fmla="*/ 15716 h 85725"/>
                  <a:gd name="connsiteX3" fmla="*/ 35719 w 76200"/>
                  <a:gd name="connsiteY3" fmla="*/ 7144 h 85725"/>
                  <a:gd name="connsiteX4" fmla="*/ 8096 w 76200"/>
                  <a:gd name="connsiteY4" fmla="*/ 34766 h 85725"/>
                  <a:gd name="connsiteX5" fmla="*/ 15716 w 76200"/>
                  <a:gd name="connsiteY5" fmla="*/ 53816 h 85725"/>
                  <a:gd name="connsiteX6" fmla="*/ 7144 w 76200"/>
                  <a:gd name="connsiteY6" fmla="*/ 67151 h 85725"/>
                  <a:gd name="connsiteX7" fmla="*/ 22384 w 76200"/>
                  <a:gd name="connsiteY7" fmla="*/ 82391 h 85725"/>
                  <a:gd name="connsiteX8" fmla="*/ 37624 w 76200"/>
                  <a:gd name="connsiteY8" fmla="*/ 67151 h 85725"/>
                  <a:gd name="connsiteX9" fmla="*/ 36671 w 76200"/>
                  <a:gd name="connsiteY9" fmla="*/ 62389 h 85725"/>
                  <a:gd name="connsiteX10" fmla="*/ 40481 w 76200"/>
                  <a:gd name="connsiteY10" fmla="*/ 62389 h 85725"/>
                  <a:gd name="connsiteX11" fmla="*/ 49054 w 76200"/>
                  <a:gd name="connsiteY11" fmla="*/ 6429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" h="85725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BAA1A4DF-37A6-43A1-BA9F-7EFFC3E403E9}"/>
                  </a:ext>
                </a:extLst>
              </p:cNvPr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avLst/>
                <a:gdLst>
                  <a:gd name="connsiteX0" fmla="*/ 7144 w 28575"/>
                  <a:gd name="connsiteY0" fmla="*/ 18574 h 28575"/>
                  <a:gd name="connsiteX1" fmla="*/ 18574 w 28575"/>
                  <a:gd name="connsiteY1" fmla="*/ 30004 h 28575"/>
                  <a:gd name="connsiteX2" fmla="*/ 30004 w 28575"/>
                  <a:gd name="connsiteY2" fmla="*/ 18574 h 28575"/>
                  <a:gd name="connsiteX3" fmla="*/ 18574 w 28575"/>
                  <a:gd name="connsiteY3" fmla="*/ 7144 h 28575"/>
                  <a:gd name="connsiteX4" fmla="*/ 714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CFE63D07-C9C6-4D6C-A00B-E784F6F245AF}"/>
                  </a:ext>
                </a:extLst>
              </p:cNvPr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C254B192-995F-4D1F-B120-D8EB3C71BB64}"/>
                  </a:ext>
                </a:extLst>
              </p:cNvPr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62097350-CF47-4B38-A090-D326DBCC38CF}"/>
                  </a:ext>
                </a:extLst>
              </p:cNvPr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avLst/>
                <a:gdLst>
                  <a:gd name="connsiteX0" fmla="*/ 74771 w 161925"/>
                  <a:gd name="connsiteY0" fmla="*/ 30004 h 133350"/>
                  <a:gd name="connsiteX1" fmla="*/ 77629 w 161925"/>
                  <a:gd name="connsiteY1" fmla="*/ 21431 h 133350"/>
                  <a:gd name="connsiteX2" fmla="*/ 63341 w 161925"/>
                  <a:gd name="connsiteY2" fmla="*/ 7144 h 133350"/>
                  <a:gd name="connsiteX3" fmla="*/ 49054 w 161925"/>
                  <a:gd name="connsiteY3" fmla="*/ 21431 h 133350"/>
                  <a:gd name="connsiteX4" fmla="*/ 49054 w 161925"/>
                  <a:gd name="connsiteY4" fmla="*/ 24289 h 133350"/>
                  <a:gd name="connsiteX5" fmla="*/ 22384 w 161925"/>
                  <a:gd name="connsiteY5" fmla="*/ 56674 h 133350"/>
                  <a:gd name="connsiteX6" fmla="*/ 27146 w 161925"/>
                  <a:gd name="connsiteY6" fmla="*/ 72866 h 133350"/>
                  <a:gd name="connsiteX7" fmla="*/ 25241 w 161925"/>
                  <a:gd name="connsiteY7" fmla="*/ 72866 h 133350"/>
                  <a:gd name="connsiteX8" fmla="*/ 7144 w 161925"/>
                  <a:gd name="connsiteY8" fmla="*/ 90964 h 133350"/>
                  <a:gd name="connsiteX9" fmla="*/ 25241 w 161925"/>
                  <a:gd name="connsiteY9" fmla="*/ 109061 h 133350"/>
                  <a:gd name="connsiteX10" fmla="*/ 42386 w 161925"/>
                  <a:gd name="connsiteY10" fmla="*/ 93821 h 133350"/>
                  <a:gd name="connsiteX11" fmla="*/ 78581 w 161925"/>
                  <a:gd name="connsiteY11" fmla="*/ 130016 h 133350"/>
                  <a:gd name="connsiteX12" fmla="*/ 114776 w 161925"/>
                  <a:gd name="connsiteY12" fmla="*/ 93821 h 133350"/>
                  <a:gd name="connsiteX13" fmla="*/ 109061 w 161925"/>
                  <a:gd name="connsiteY13" fmla="*/ 73819 h 133350"/>
                  <a:gd name="connsiteX14" fmla="*/ 124301 w 161925"/>
                  <a:gd name="connsiteY14" fmla="*/ 80486 h 133350"/>
                  <a:gd name="connsiteX15" fmla="*/ 146209 w 161925"/>
                  <a:gd name="connsiteY15" fmla="*/ 61436 h 133350"/>
                  <a:gd name="connsiteX16" fmla="*/ 151924 w 161925"/>
                  <a:gd name="connsiteY16" fmla="*/ 63341 h 133350"/>
                  <a:gd name="connsiteX17" fmla="*/ 163354 w 161925"/>
                  <a:gd name="connsiteY17" fmla="*/ 51911 h 133350"/>
                  <a:gd name="connsiteX18" fmla="*/ 151924 w 161925"/>
                  <a:gd name="connsiteY18" fmla="*/ 40481 h 133350"/>
                  <a:gd name="connsiteX19" fmla="*/ 142399 w 161925"/>
                  <a:gd name="connsiteY19" fmla="*/ 46196 h 133350"/>
                  <a:gd name="connsiteX20" fmla="*/ 124301 w 161925"/>
                  <a:gd name="connsiteY20" fmla="*/ 36671 h 133350"/>
                  <a:gd name="connsiteX21" fmla="*/ 102394 w 161925"/>
                  <a:gd name="connsiteY21" fmla="*/ 58579 h 133350"/>
                  <a:gd name="connsiteX22" fmla="*/ 105251 w 161925"/>
                  <a:gd name="connsiteY22" fmla="*/ 70009 h 133350"/>
                  <a:gd name="connsiteX23" fmla="*/ 88106 w 161925"/>
                  <a:gd name="connsiteY23" fmla="*/ 59531 h 133350"/>
                  <a:gd name="connsiteX24" fmla="*/ 88106 w 161925"/>
                  <a:gd name="connsiteY24" fmla="*/ 58579 h 133350"/>
                  <a:gd name="connsiteX25" fmla="*/ 74771 w 161925"/>
                  <a:gd name="connsiteY25" fmla="*/ 30004 h 133350"/>
                  <a:gd name="connsiteX26" fmla="*/ 42386 w 161925"/>
                  <a:gd name="connsiteY26" fmla="*/ 91916 h 133350"/>
                  <a:gd name="connsiteX27" fmla="*/ 42386 w 161925"/>
                  <a:gd name="connsiteY27" fmla="*/ 89059 h 133350"/>
                  <a:gd name="connsiteX28" fmla="*/ 43339 w 161925"/>
                  <a:gd name="connsiteY28" fmla="*/ 89059 h 133350"/>
                  <a:gd name="connsiteX29" fmla="*/ 42386 w 161925"/>
                  <a:gd name="connsiteY29" fmla="*/ 91916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1925" h="13335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2DD6CE69-64BA-40FD-A7BD-FF1E34927504}"/>
                  </a:ext>
                </a:extLst>
              </p:cNvPr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F673D180-916B-4C94-804D-3BDF2DC66E76}"/>
                  </a:ext>
                </a:extLst>
              </p:cNvPr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avLst/>
                <a:gdLst>
                  <a:gd name="connsiteX0" fmla="*/ 15716 w 28575"/>
                  <a:gd name="connsiteY0" fmla="*/ 24289 h 28575"/>
                  <a:gd name="connsiteX1" fmla="*/ 24289 w 28575"/>
                  <a:gd name="connsiteY1" fmla="*/ 15716 h 28575"/>
                  <a:gd name="connsiteX2" fmla="*/ 15716 w 28575"/>
                  <a:gd name="connsiteY2" fmla="*/ 7144 h 28575"/>
                  <a:gd name="connsiteX3" fmla="*/ 7144 w 28575"/>
                  <a:gd name="connsiteY3" fmla="*/ 15716 h 28575"/>
                  <a:gd name="connsiteX4" fmla="*/ 15716 w 28575"/>
                  <a:gd name="connsiteY4" fmla="*/ 24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3BB06668-C6A6-4504-A334-1F8600BBBD9A}"/>
                  </a:ext>
                </a:extLst>
              </p:cNvPr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avLst/>
                <a:gdLst>
                  <a:gd name="connsiteX0" fmla="*/ 20806 w 95250"/>
                  <a:gd name="connsiteY0" fmla="*/ 90964 h 114300"/>
                  <a:gd name="connsiteX1" fmla="*/ 27474 w 95250"/>
                  <a:gd name="connsiteY1" fmla="*/ 89059 h 114300"/>
                  <a:gd name="connsiteX2" fmla="*/ 57954 w 95250"/>
                  <a:gd name="connsiteY2" fmla="*/ 108109 h 114300"/>
                  <a:gd name="connsiteX3" fmla="*/ 92244 w 95250"/>
                  <a:gd name="connsiteY3" fmla="*/ 73819 h 114300"/>
                  <a:gd name="connsiteX4" fmla="*/ 63669 w 95250"/>
                  <a:gd name="connsiteY4" fmla="*/ 40481 h 114300"/>
                  <a:gd name="connsiteX5" fmla="*/ 64621 w 95250"/>
                  <a:gd name="connsiteY5" fmla="*/ 33814 h 114300"/>
                  <a:gd name="connsiteX6" fmla="*/ 37951 w 95250"/>
                  <a:gd name="connsiteY6" fmla="*/ 7144 h 114300"/>
                  <a:gd name="connsiteX7" fmla="*/ 11281 w 95250"/>
                  <a:gd name="connsiteY7" fmla="*/ 33814 h 114300"/>
                  <a:gd name="connsiteX8" fmla="*/ 28426 w 95250"/>
                  <a:gd name="connsiteY8" fmla="*/ 58579 h 114300"/>
                  <a:gd name="connsiteX9" fmla="*/ 27474 w 95250"/>
                  <a:gd name="connsiteY9" fmla="*/ 61436 h 114300"/>
                  <a:gd name="connsiteX10" fmla="*/ 22711 w 95250"/>
                  <a:gd name="connsiteY10" fmla="*/ 60484 h 114300"/>
                  <a:gd name="connsiteX11" fmla="*/ 7471 w 95250"/>
                  <a:gd name="connsiteY11" fmla="*/ 75724 h 114300"/>
                  <a:gd name="connsiteX12" fmla="*/ 20806 w 95250"/>
                  <a:gd name="connsiteY12" fmla="*/ 9096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11430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2C22D822-DD0F-4A30-9B52-2EF5F951B167}"/>
                  </a:ext>
                </a:extLst>
              </p:cNvPr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avLst/>
                <a:gdLst>
                  <a:gd name="connsiteX0" fmla="*/ 31909 w 57150"/>
                  <a:gd name="connsiteY0" fmla="*/ 7144 h 57150"/>
                  <a:gd name="connsiteX1" fmla="*/ 7144 w 57150"/>
                  <a:gd name="connsiteY1" fmla="*/ 31909 h 57150"/>
                  <a:gd name="connsiteX2" fmla="*/ 31909 w 57150"/>
                  <a:gd name="connsiteY2" fmla="*/ 56674 h 57150"/>
                  <a:gd name="connsiteX3" fmla="*/ 56674 w 57150"/>
                  <a:gd name="connsiteY3" fmla="*/ 31909 h 57150"/>
                  <a:gd name="connsiteX4" fmla="*/ 31909 w 57150"/>
                  <a:gd name="connsiteY4" fmla="*/ 714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3F117634-8D28-4F9A-8C99-E6DB3CDCE3F2}"/>
                  </a:ext>
                </a:extLst>
              </p:cNvPr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7CF1EF79-C1F1-4C9E-B817-4B83E5566348}"/>
                  </a:ext>
                </a:extLst>
              </p:cNvPr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7144 h 38100"/>
                  <a:gd name="connsiteX2" fmla="*/ 7144 w 38100"/>
                  <a:gd name="connsiteY2" fmla="*/ 22384 h 38100"/>
                  <a:gd name="connsiteX3" fmla="*/ 22384 w 38100"/>
                  <a:gd name="connsiteY3" fmla="*/ 3762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BA87A73F-8794-4D1B-B1DE-0FC9D3997F72}"/>
                  </a:ext>
                </a:extLst>
              </p:cNvPr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1B6F76E0-A219-40BE-9F3C-E2EF46CF5F37}"/>
                  </a:ext>
                </a:extLst>
              </p:cNvPr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F522727F-DEAA-42C5-9298-F8647CCD3D1A}"/>
                  </a:ext>
                </a:extLst>
              </p:cNvPr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avLst/>
                <a:gdLst>
                  <a:gd name="connsiteX0" fmla="*/ 81439 w 85725"/>
                  <a:gd name="connsiteY0" fmla="*/ 44291 h 85725"/>
                  <a:gd name="connsiteX1" fmla="*/ 44291 w 85725"/>
                  <a:gd name="connsiteY1" fmla="*/ 81439 h 85725"/>
                  <a:gd name="connsiteX2" fmla="*/ 7144 w 85725"/>
                  <a:gd name="connsiteY2" fmla="*/ 44291 h 85725"/>
                  <a:gd name="connsiteX3" fmla="*/ 44291 w 85725"/>
                  <a:gd name="connsiteY3" fmla="*/ 7144 h 85725"/>
                  <a:gd name="connsiteX4" fmla="*/ 81439 w 85725"/>
                  <a:gd name="connsiteY4" fmla="*/ 442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416560F2-5B68-4BA8-9304-5C2848880CEE}"/>
                  </a:ext>
                </a:extLst>
              </p:cNvPr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avLst/>
                <a:gdLst>
                  <a:gd name="connsiteX0" fmla="*/ 58579 w 85725"/>
                  <a:gd name="connsiteY0" fmla="*/ 39529 h 95250"/>
                  <a:gd name="connsiteX1" fmla="*/ 59531 w 85725"/>
                  <a:gd name="connsiteY1" fmla="*/ 32861 h 95250"/>
                  <a:gd name="connsiteX2" fmla="*/ 39529 w 85725"/>
                  <a:gd name="connsiteY2" fmla="*/ 12859 h 95250"/>
                  <a:gd name="connsiteX3" fmla="*/ 38576 w 85725"/>
                  <a:gd name="connsiteY3" fmla="*/ 12859 h 95250"/>
                  <a:gd name="connsiteX4" fmla="*/ 25241 w 85725"/>
                  <a:gd name="connsiteY4" fmla="*/ 7144 h 95250"/>
                  <a:gd name="connsiteX5" fmla="*/ 7144 w 85725"/>
                  <a:gd name="connsiteY5" fmla="*/ 25241 h 95250"/>
                  <a:gd name="connsiteX6" fmla="*/ 22384 w 85725"/>
                  <a:gd name="connsiteY6" fmla="*/ 43339 h 95250"/>
                  <a:gd name="connsiteX7" fmla="*/ 34766 w 85725"/>
                  <a:gd name="connsiteY7" fmla="*/ 52864 h 95250"/>
                  <a:gd name="connsiteX8" fmla="*/ 30004 w 85725"/>
                  <a:gd name="connsiteY8" fmla="*/ 68104 h 95250"/>
                  <a:gd name="connsiteX9" fmla="*/ 58579 w 85725"/>
                  <a:gd name="connsiteY9" fmla="*/ 96679 h 95250"/>
                  <a:gd name="connsiteX10" fmla="*/ 87154 w 85725"/>
                  <a:gd name="connsiteY10" fmla="*/ 68104 h 95250"/>
                  <a:gd name="connsiteX11" fmla="*/ 58579 w 85725"/>
                  <a:gd name="connsiteY11" fmla="*/ 39529 h 95250"/>
                  <a:gd name="connsiteX12" fmla="*/ 58579 w 85725"/>
                  <a:gd name="connsiteY12" fmla="*/ 395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725" h="9525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C56035D6-08AE-40A6-9556-BDAFAC158CCF}"/>
                  </a:ext>
                </a:extLst>
              </p:cNvPr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937CD0DD-28C7-40E5-A0A8-613AC3E2AFA9}"/>
                  </a:ext>
                </a:extLst>
              </p:cNvPr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avLst/>
                <a:gdLst>
                  <a:gd name="connsiteX0" fmla="*/ 65246 w 76200"/>
                  <a:gd name="connsiteY0" fmla="*/ 75724 h 76200"/>
                  <a:gd name="connsiteX1" fmla="*/ 75724 w 76200"/>
                  <a:gd name="connsiteY1" fmla="*/ 65246 h 76200"/>
                  <a:gd name="connsiteX2" fmla="*/ 65246 w 76200"/>
                  <a:gd name="connsiteY2" fmla="*/ 54769 h 76200"/>
                  <a:gd name="connsiteX3" fmla="*/ 62389 w 76200"/>
                  <a:gd name="connsiteY3" fmla="*/ 55721 h 76200"/>
                  <a:gd name="connsiteX4" fmla="*/ 68104 w 76200"/>
                  <a:gd name="connsiteY4" fmla="*/ 42386 h 76200"/>
                  <a:gd name="connsiteX5" fmla="*/ 50006 w 76200"/>
                  <a:gd name="connsiteY5" fmla="*/ 24289 h 76200"/>
                  <a:gd name="connsiteX6" fmla="*/ 42386 w 76200"/>
                  <a:gd name="connsiteY6" fmla="*/ 26194 h 76200"/>
                  <a:gd name="connsiteX7" fmla="*/ 30956 w 76200"/>
                  <a:gd name="connsiteY7" fmla="*/ 16669 h 76200"/>
                  <a:gd name="connsiteX8" fmla="*/ 31909 w 76200"/>
                  <a:gd name="connsiteY8" fmla="*/ 16669 h 76200"/>
                  <a:gd name="connsiteX9" fmla="*/ 36671 w 76200"/>
                  <a:gd name="connsiteY9" fmla="*/ 11906 h 76200"/>
                  <a:gd name="connsiteX10" fmla="*/ 31909 w 76200"/>
                  <a:gd name="connsiteY10" fmla="*/ 7144 h 76200"/>
                  <a:gd name="connsiteX11" fmla="*/ 27146 w 76200"/>
                  <a:gd name="connsiteY11" fmla="*/ 11906 h 76200"/>
                  <a:gd name="connsiteX12" fmla="*/ 30004 w 76200"/>
                  <a:gd name="connsiteY12" fmla="*/ 16669 h 76200"/>
                  <a:gd name="connsiteX13" fmla="*/ 26194 w 76200"/>
                  <a:gd name="connsiteY13" fmla="*/ 15716 h 76200"/>
                  <a:gd name="connsiteX14" fmla="*/ 7144 w 76200"/>
                  <a:gd name="connsiteY14" fmla="*/ 34766 h 76200"/>
                  <a:gd name="connsiteX15" fmla="*/ 26194 w 76200"/>
                  <a:gd name="connsiteY15" fmla="*/ 53816 h 76200"/>
                  <a:gd name="connsiteX16" fmla="*/ 35719 w 76200"/>
                  <a:gd name="connsiteY16" fmla="*/ 50959 h 76200"/>
                  <a:gd name="connsiteX17" fmla="*/ 50959 w 76200"/>
                  <a:gd name="connsiteY17" fmla="*/ 59531 h 76200"/>
                  <a:gd name="connsiteX18" fmla="*/ 57626 w 76200"/>
                  <a:gd name="connsiteY18" fmla="*/ 58579 h 76200"/>
                  <a:gd name="connsiteX19" fmla="*/ 54769 w 76200"/>
                  <a:gd name="connsiteY19" fmla="*/ 65246 h 76200"/>
                  <a:gd name="connsiteX20" fmla="*/ 65246 w 76200"/>
                  <a:gd name="connsiteY20" fmla="*/ 7572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200" h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B26C7D56-3578-4C1B-B092-89643210F859}"/>
                  </a:ext>
                </a:extLst>
              </p:cNvPr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avLst/>
                <a:gdLst>
                  <a:gd name="connsiteX0" fmla="*/ 27146 w 95250"/>
                  <a:gd name="connsiteY0" fmla="*/ 7144 h 85725"/>
                  <a:gd name="connsiteX1" fmla="*/ 7144 w 95250"/>
                  <a:gd name="connsiteY1" fmla="*/ 27146 h 85725"/>
                  <a:gd name="connsiteX2" fmla="*/ 16669 w 95250"/>
                  <a:gd name="connsiteY2" fmla="*/ 44291 h 85725"/>
                  <a:gd name="connsiteX3" fmla="*/ 15716 w 95250"/>
                  <a:gd name="connsiteY3" fmla="*/ 49054 h 85725"/>
                  <a:gd name="connsiteX4" fmla="*/ 32861 w 95250"/>
                  <a:gd name="connsiteY4" fmla="*/ 66199 h 85725"/>
                  <a:gd name="connsiteX5" fmla="*/ 42386 w 95250"/>
                  <a:gd name="connsiteY5" fmla="*/ 63341 h 85725"/>
                  <a:gd name="connsiteX6" fmla="*/ 66199 w 95250"/>
                  <a:gd name="connsiteY6" fmla="*/ 84296 h 85725"/>
                  <a:gd name="connsiteX7" fmla="*/ 90964 w 95250"/>
                  <a:gd name="connsiteY7" fmla="*/ 59531 h 85725"/>
                  <a:gd name="connsiteX8" fmla="*/ 66199 w 95250"/>
                  <a:gd name="connsiteY8" fmla="*/ 34766 h 85725"/>
                  <a:gd name="connsiteX9" fmla="*/ 49054 w 95250"/>
                  <a:gd name="connsiteY9" fmla="*/ 41434 h 85725"/>
                  <a:gd name="connsiteX10" fmla="*/ 45244 w 95250"/>
                  <a:gd name="connsiteY10" fmla="*/ 34766 h 85725"/>
                  <a:gd name="connsiteX11" fmla="*/ 47149 w 95250"/>
                  <a:gd name="connsiteY11" fmla="*/ 25241 h 85725"/>
                  <a:gd name="connsiteX12" fmla="*/ 27146 w 95250"/>
                  <a:gd name="connsiteY12" fmla="*/ 7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85725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033A1114-4C13-4F2B-8DD1-A5EB52739306}"/>
                  </a:ext>
                </a:extLst>
              </p:cNvPr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avLst/>
                <a:gdLst>
                  <a:gd name="connsiteX0" fmla="*/ 42386 w 76200"/>
                  <a:gd name="connsiteY0" fmla="*/ 77629 h 76200"/>
                  <a:gd name="connsiteX1" fmla="*/ 77629 w 76200"/>
                  <a:gd name="connsiteY1" fmla="*/ 42386 h 76200"/>
                  <a:gd name="connsiteX2" fmla="*/ 42386 w 76200"/>
                  <a:gd name="connsiteY2" fmla="*/ 7144 h 76200"/>
                  <a:gd name="connsiteX3" fmla="*/ 7144 w 76200"/>
                  <a:gd name="connsiteY3" fmla="*/ 42386 h 76200"/>
                  <a:gd name="connsiteX4" fmla="*/ 42386 w 76200"/>
                  <a:gd name="connsiteY4" fmla="*/ 776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AFA8663A-157C-4059-9152-6761FDF21AEC}"/>
                  </a:ext>
                </a:extLst>
              </p:cNvPr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ACB31553-F0B4-4AC2-B75B-D3F6CD7C506C}"/>
                  </a:ext>
                </a:extLst>
              </p:cNvPr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avLst/>
                <a:gdLst>
                  <a:gd name="connsiteX0" fmla="*/ 21431 w 38100"/>
                  <a:gd name="connsiteY0" fmla="*/ 35719 h 38100"/>
                  <a:gd name="connsiteX1" fmla="*/ 35719 w 38100"/>
                  <a:gd name="connsiteY1" fmla="*/ 21431 h 38100"/>
                  <a:gd name="connsiteX2" fmla="*/ 21431 w 38100"/>
                  <a:gd name="connsiteY2" fmla="*/ 7144 h 38100"/>
                  <a:gd name="connsiteX3" fmla="*/ 7144 w 38100"/>
                  <a:gd name="connsiteY3" fmla="*/ 21431 h 38100"/>
                  <a:gd name="connsiteX4" fmla="*/ 21431 w 38100"/>
                  <a:gd name="connsiteY4" fmla="*/ 3571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3F20BF26-70E7-4BF3-98E5-C3B240D4E467}"/>
                  </a:ext>
                </a:extLst>
              </p:cNvPr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AA297DE4-1132-4D8D-9E9C-EBEE0D69E51C}"/>
                  </a:ext>
                </a:extLst>
              </p:cNvPr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avLst/>
                <a:gdLst>
                  <a:gd name="connsiteX0" fmla="*/ 49054 w 95250"/>
                  <a:gd name="connsiteY0" fmla="*/ 90964 h 95250"/>
                  <a:gd name="connsiteX1" fmla="*/ 90964 w 95250"/>
                  <a:gd name="connsiteY1" fmla="*/ 49054 h 95250"/>
                  <a:gd name="connsiteX2" fmla="*/ 49054 w 95250"/>
                  <a:gd name="connsiteY2" fmla="*/ 7144 h 95250"/>
                  <a:gd name="connsiteX3" fmla="*/ 7144 w 95250"/>
                  <a:gd name="connsiteY3" fmla="*/ 49054 h 95250"/>
                  <a:gd name="connsiteX4" fmla="*/ 49054 w 95250"/>
                  <a:gd name="connsiteY4" fmla="*/ 9096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6747521A-B145-4861-BB8D-9E295E04C0B1}"/>
                  </a:ext>
                </a:extLst>
              </p:cNvPr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avLst/>
                <a:gdLst>
                  <a:gd name="connsiteX0" fmla="*/ 14911 w 28575"/>
                  <a:gd name="connsiteY0" fmla="*/ 22384 h 28575"/>
                  <a:gd name="connsiteX1" fmla="*/ 22531 w 28575"/>
                  <a:gd name="connsiteY1" fmla="*/ 14764 h 28575"/>
                  <a:gd name="connsiteX2" fmla="*/ 14911 w 28575"/>
                  <a:gd name="connsiteY2" fmla="*/ 7144 h 28575"/>
                  <a:gd name="connsiteX3" fmla="*/ 7291 w 28575"/>
                  <a:gd name="connsiteY3" fmla="*/ 14764 h 28575"/>
                  <a:gd name="connsiteX4" fmla="*/ 14911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022B39A1-6ACA-43DA-A66B-38CEE1FF3BF9}"/>
                  </a:ext>
                </a:extLst>
              </p:cNvPr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avLst/>
                <a:gdLst>
                  <a:gd name="connsiteX0" fmla="*/ 13811 w 19050"/>
                  <a:gd name="connsiteY0" fmla="*/ 7144 h 19050"/>
                  <a:gd name="connsiteX1" fmla="*/ 7144 w 19050"/>
                  <a:gd name="connsiteY1" fmla="*/ 13811 h 19050"/>
                  <a:gd name="connsiteX2" fmla="*/ 13811 w 19050"/>
                  <a:gd name="connsiteY2" fmla="*/ 20479 h 19050"/>
                  <a:gd name="connsiteX3" fmla="*/ 20479 w 19050"/>
                  <a:gd name="connsiteY3" fmla="*/ 13811 h 19050"/>
                  <a:gd name="connsiteX4" fmla="*/ 13811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84E9BE96-2BBD-449A-8FB5-0937F43383D5}"/>
                  </a:ext>
                </a:extLst>
              </p:cNvPr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avLst/>
                <a:gdLst>
                  <a:gd name="connsiteX0" fmla="*/ 7144 w 28575"/>
                  <a:gd name="connsiteY0" fmla="*/ 14911 h 28575"/>
                  <a:gd name="connsiteX1" fmla="*/ 14764 w 28575"/>
                  <a:gd name="connsiteY1" fmla="*/ 22531 h 28575"/>
                  <a:gd name="connsiteX2" fmla="*/ 22384 w 28575"/>
                  <a:gd name="connsiteY2" fmla="*/ 14911 h 28575"/>
                  <a:gd name="connsiteX3" fmla="*/ 14764 w 28575"/>
                  <a:gd name="connsiteY3" fmla="*/ 7291 h 28575"/>
                  <a:gd name="connsiteX4" fmla="*/ 7144 w 28575"/>
                  <a:gd name="connsiteY4" fmla="*/ 1491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2D2D3213-2908-4806-82E9-3BCDAC62FE6D}"/>
                  </a:ext>
                </a:extLst>
              </p:cNvPr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7F38F479-96E2-4A4C-98FE-B09DF54D892D}"/>
                  </a:ext>
                </a:extLst>
              </p:cNvPr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451F0846-6ABA-47EE-8398-62738039AB22}"/>
                  </a:ext>
                </a:extLst>
              </p:cNvPr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avLst/>
                <a:gdLst>
                  <a:gd name="connsiteX0" fmla="*/ 29051 w 57150"/>
                  <a:gd name="connsiteY0" fmla="*/ 53816 h 57150"/>
                  <a:gd name="connsiteX1" fmla="*/ 50959 w 57150"/>
                  <a:gd name="connsiteY1" fmla="*/ 34766 h 57150"/>
                  <a:gd name="connsiteX2" fmla="*/ 55721 w 57150"/>
                  <a:gd name="connsiteY2" fmla="*/ 23336 h 57150"/>
                  <a:gd name="connsiteX3" fmla="*/ 39529 w 57150"/>
                  <a:gd name="connsiteY3" fmla="*/ 7144 h 57150"/>
                  <a:gd name="connsiteX4" fmla="*/ 30004 w 57150"/>
                  <a:gd name="connsiteY4" fmla="*/ 10001 h 57150"/>
                  <a:gd name="connsiteX5" fmla="*/ 29051 w 57150"/>
                  <a:gd name="connsiteY5" fmla="*/ 10001 h 57150"/>
                  <a:gd name="connsiteX6" fmla="*/ 7144 w 57150"/>
                  <a:gd name="connsiteY6" fmla="*/ 31909 h 57150"/>
                  <a:gd name="connsiteX7" fmla="*/ 29051 w 57150"/>
                  <a:gd name="connsiteY7" fmla="*/ 538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AF1E3290-6A5E-4362-BEF5-2D3D9A47048A}"/>
                  </a:ext>
                </a:extLst>
              </p:cNvPr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avLst/>
                <a:gdLst>
                  <a:gd name="connsiteX0" fmla="*/ 15716 w 180975"/>
                  <a:gd name="connsiteY0" fmla="*/ 79534 h 114300"/>
                  <a:gd name="connsiteX1" fmla="*/ 7144 w 180975"/>
                  <a:gd name="connsiteY1" fmla="*/ 93821 h 114300"/>
                  <a:gd name="connsiteX2" fmla="*/ 23336 w 180975"/>
                  <a:gd name="connsiteY2" fmla="*/ 110014 h 114300"/>
                  <a:gd name="connsiteX3" fmla="*/ 29051 w 180975"/>
                  <a:gd name="connsiteY3" fmla="*/ 109061 h 114300"/>
                  <a:gd name="connsiteX4" fmla="*/ 49054 w 180975"/>
                  <a:gd name="connsiteY4" fmla="*/ 115729 h 114300"/>
                  <a:gd name="connsiteX5" fmla="*/ 82391 w 180975"/>
                  <a:gd name="connsiteY5" fmla="*/ 82391 h 114300"/>
                  <a:gd name="connsiteX6" fmla="*/ 77629 w 180975"/>
                  <a:gd name="connsiteY6" fmla="*/ 66199 h 114300"/>
                  <a:gd name="connsiteX7" fmla="*/ 81439 w 180975"/>
                  <a:gd name="connsiteY7" fmla="*/ 65246 h 114300"/>
                  <a:gd name="connsiteX8" fmla="*/ 119539 w 180975"/>
                  <a:gd name="connsiteY8" fmla="*/ 98584 h 114300"/>
                  <a:gd name="connsiteX9" fmla="*/ 155734 w 180975"/>
                  <a:gd name="connsiteY9" fmla="*/ 73819 h 114300"/>
                  <a:gd name="connsiteX10" fmla="*/ 159544 w 180975"/>
                  <a:gd name="connsiteY10" fmla="*/ 72866 h 114300"/>
                  <a:gd name="connsiteX11" fmla="*/ 168116 w 180975"/>
                  <a:gd name="connsiteY11" fmla="*/ 77629 h 114300"/>
                  <a:gd name="connsiteX12" fmla="*/ 178594 w 180975"/>
                  <a:gd name="connsiteY12" fmla="*/ 67151 h 114300"/>
                  <a:gd name="connsiteX13" fmla="*/ 172879 w 180975"/>
                  <a:gd name="connsiteY13" fmla="*/ 58579 h 114300"/>
                  <a:gd name="connsiteX14" fmla="*/ 179546 w 180975"/>
                  <a:gd name="connsiteY14" fmla="*/ 48101 h 114300"/>
                  <a:gd name="connsiteX15" fmla="*/ 169069 w 180975"/>
                  <a:gd name="connsiteY15" fmla="*/ 36671 h 114300"/>
                  <a:gd name="connsiteX16" fmla="*/ 153829 w 180975"/>
                  <a:gd name="connsiteY16" fmla="*/ 27146 h 114300"/>
                  <a:gd name="connsiteX17" fmla="*/ 154781 w 180975"/>
                  <a:gd name="connsiteY17" fmla="*/ 24289 h 114300"/>
                  <a:gd name="connsiteX18" fmla="*/ 148114 w 180975"/>
                  <a:gd name="connsiteY18" fmla="*/ 17621 h 114300"/>
                  <a:gd name="connsiteX19" fmla="*/ 141446 w 180975"/>
                  <a:gd name="connsiteY19" fmla="*/ 24289 h 114300"/>
                  <a:gd name="connsiteX20" fmla="*/ 142399 w 180975"/>
                  <a:gd name="connsiteY20" fmla="*/ 28099 h 114300"/>
                  <a:gd name="connsiteX21" fmla="*/ 140494 w 180975"/>
                  <a:gd name="connsiteY21" fmla="*/ 29051 h 114300"/>
                  <a:gd name="connsiteX22" fmla="*/ 125254 w 180975"/>
                  <a:gd name="connsiteY22" fmla="*/ 22384 h 114300"/>
                  <a:gd name="connsiteX23" fmla="*/ 110966 w 180975"/>
                  <a:gd name="connsiteY23" fmla="*/ 14764 h 114300"/>
                  <a:gd name="connsiteX24" fmla="*/ 95726 w 180975"/>
                  <a:gd name="connsiteY24" fmla="*/ 24289 h 114300"/>
                  <a:gd name="connsiteX25" fmla="*/ 69056 w 180975"/>
                  <a:gd name="connsiteY25" fmla="*/ 7144 h 114300"/>
                  <a:gd name="connsiteX26" fmla="*/ 38576 w 180975"/>
                  <a:gd name="connsiteY26" fmla="*/ 37624 h 114300"/>
                  <a:gd name="connsiteX27" fmla="*/ 41434 w 180975"/>
                  <a:gd name="connsiteY27" fmla="*/ 50959 h 114300"/>
                  <a:gd name="connsiteX28" fmla="*/ 15716 w 180975"/>
                  <a:gd name="connsiteY28" fmla="*/ 7953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975" h="11430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4B37DB7F-2668-45F1-9CF9-885994D38866}"/>
                  </a:ext>
                </a:extLst>
              </p:cNvPr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5990E9F2-6D2C-4717-A3EF-1BFB0A312549}"/>
                  </a:ext>
                </a:extLst>
              </p:cNvPr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avLst/>
                <a:gdLst>
                  <a:gd name="connsiteX0" fmla="*/ 7144 w 66675"/>
                  <a:gd name="connsiteY0" fmla="*/ 21522 h 57150"/>
                  <a:gd name="connsiteX1" fmla="*/ 15716 w 66675"/>
                  <a:gd name="connsiteY1" fmla="*/ 35809 h 57150"/>
                  <a:gd name="connsiteX2" fmla="*/ 39529 w 66675"/>
                  <a:gd name="connsiteY2" fmla="*/ 58670 h 57150"/>
                  <a:gd name="connsiteX3" fmla="*/ 63341 w 66675"/>
                  <a:gd name="connsiteY3" fmla="*/ 34857 h 57150"/>
                  <a:gd name="connsiteX4" fmla="*/ 39529 w 66675"/>
                  <a:gd name="connsiteY4" fmla="*/ 11045 h 57150"/>
                  <a:gd name="connsiteX5" fmla="*/ 33814 w 66675"/>
                  <a:gd name="connsiteY5" fmla="*/ 11997 h 57150"/>
                  <a:gd name="connsiteX6" fmla="*/ 22384 w 66675"/>
                  <a:gd name="connsiteY6" fmla="*/ 7234 h 57150"/>
                  <a:gd name="connsiteX7" fmla="*/ 7144 w 66675"/>
                  <a:gd name="connsiteY7" fmla="*/ 2152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715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FE373849-29E2-460A-A367-02D7B42F8413}"/>
                  </a:ext>
                </a:extLst>
              </p:cNvPr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3370E49B-0D55-4E60-A04E-DA66CC6DFE6A}"/>
                  </a:ext>
                </a:extLst>
              </p:cNvPr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B2C34E57-5B92-47A2-B9F0-7D4FA2BB6790}"/>
                  </a:ext>
                </a:extLst>
              </p:cNvPr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38FBE5E8-FD5F-465F-874A-3BD49EC8E4E3}"/>
                  </a:ext>
                </a:extLst>
              </p:cNvPr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7144 h 38100"/>
                  <a:gd name="connsiteX2" fmla="*/ 7144 w 38100"/>
                  <a:gd name="connsiteY2" fmla="*/ 20479 h 38100"/>
                  <a:gd name="connsiteX3" fmla="*/ 20479 w 38100"/>
                  <a:gd name="connsiteY3" fmla="*/ 3381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6ABD3B61-66C3-4E74-842F-E787DF9131D6}"/>
                  </a:ext>
                </a:extLst>
              </p:cNvPr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BFB51987-35AA-4754-AD11-82CEBFEDF3D7}"/>
                  </a:ext>
                </a:extLst>
              </p:cNvPr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540CA820-0F60-47A8-BFB9-CA49656589B6}"/>
                  </a:ext>
                </a:extLst>
              </p:cNvPr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7B3CE679-F512-47A2-840C-6EF7EF233775}"/>
                  </a:ext>
                </a:extLst>
              </p:cNvPr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avLst/>
                <a:gdLst>
                  <a:gd name="connsiteX0" fmla="*/ 7144 w 38100"/>
                  <a:gd name="connsiteY0" fmla="*/ 20479 h 38100"/>
                  <a:gd name="connsiteX1" fmla="*/ 20479 w 38100"/>
                  <a:gd name="connsiteY1" fmla="*/ 33814 h 38100"/>
                  <a:gd name="connsiteX2" fmla="*/ 33814 w 38100"/>
                  <a:gd name="connsiteY2" fmla="*/ 20479 h 38100"/>
                  <a:gd name="connsiteX3" fmla="*/ 20479 w 38100"/>
                  <a:gd name="connsiteY3" fmla="*/ 7144 h 38100"/>
                  <a:gd name="connsiteX4" fmla="*/ 714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777314DD-0AB2-4AA0-825A-3E8AF4E87B03}"/>
                  </a:ext>
                </a:extLst>
              </p:cNvPr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28E33AF1-A709-4DB4-B5A7-378C663BA269}"/>
                  </a:ext>
                </a:extLst>
              </p:cNvPr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avLst/>
                <a:gdLst>
                  <a:gd name="connsiteX0" fmla="*/ 15716 w 28575"/>
                  <a:gd name="connsiteY0" fmla="*/ 7144 h 28575"/>
                  <a:gd name="connsiteX1" fmla="*/ 7144 w 28575"/>
                  <a:gd name="connsiteY1" fmla="*/ 15716 h 28575"/>
                  <a:gd name="connsiteX2" fmla="*/ 15716 w 28575"/>
                  <a:gd name="connsiteY2" fmla="*/ 24289 h 28575"/>
                  <a:gd name="connsiteX3" fmla="*/ 24289 w 28575"/>
                  <a:gd name="connsiteY3" fmla="*/ 15716 h 28575"/>
                  <a:gd name="connsiteX4" fmla="*/ 15716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B4AE3F5C-F315-40DA-8A0C-CD8F79A884F1}"/>
                  </a:ext>
                </a:extLst>
              </p:cNvPr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53ACF955-CB52-4F6F-A12E-E5D86BE9D22F}"/>
                  </a:ext>
                </a:extLst>
              </p:cNvPr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78491B51-896D-4736-83C8-D51B99C381D3}"/>
                  </a:ext>
                </a:extLst>
              </p:cNvPr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0DE1BA76-F977-4888-8DB9-C347B1665918}"/>
                  </a:ext>
                </a:extLst>
              </p:cNvPr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955D2F3A-8E18-4DFB-B39A-91066A795381}"/>
                  </a:ext>
                </a:extLst>
              </p:cNvPr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avLst/>
                <a:gdLst>
                  <a:gd name="connsiteX0" fmla="*/ 35719 w 66675"/>
                  <a:gd name="connsiteY0" fmla="*/ 64294 h 66675"/>
                  <a:gd name="connsiteX1" fmla="*/ 64294 w 66675"/>
                  <a:gd name="connsiteY1" fmla="*/ 35719 h 66675"/>
                  <a:gd name="connsiteX2" fmla="*/ 35719 w 66675"/>
                  <a:gd name="connsiteY2" fmla="*/ 7144 h 66675"/>
                  <a:gd name="connsiteX3" fmla="*/ 7144 w 66675"/>
                  <a:gd name="connsiteY3" fmla="*/ 35719 h 66675"/>
                  <a:gd name="connsiteX4" fmla="*/ 35719 w 66675"/>
                  <a:gd name="connsiteY4" fmla="*/ 6429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2C8F3C86-E764-4F11-9052-050F22CCF113}"/>
                  </a:ext>
                </a:extLst>
              </p:cNvPr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3C20636C-EC4D-439B-BC6A-3D60A53F96ED}"/>
                  </a:ext>
                </a:extLst>
              </p:cNvPr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3EDEDB7C-23E8-4C18-ABB8-42E3A8891DAB}"/>
                  </a:ext>
                </a:extLst>
              </p:cNvPr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6111917E-4622-449B-BF7C-7CC007E62798}"/>
                  </a:ext>
                </a:extLst>
              </p:cNvPr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avLst/>
                <a:gdLst>
                  <a:gd name="connsiteX0" fmla="*/ 7144 w 28575"/>
                  <a:gd name="connsiteY0" fmla="*/ 14764 h 28575"/>
                  <a:gd name="connsiteX1" fmla="*/ 14764 w 28575"/>
                  <a:gd name="connsiteY1" fmla="*/ 22384 h 28575"/>
                  <a:gd name="connsiteX2" fmla="*/ 22384 w 28575"/>
                  <a:gd name="connsiteY2" fmla="*/ 14764 h 28575"/>
                  <a:gd name="connsiteX3" fmla="*/ 14764 w 28575"/>
                  <a:gd name="connsiteY3" fmla="*/ 7144 h 28575"/>
                  <a:gd name="connsiteX4" fmla="*/ 714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A386617A-C682-495B-97E1-9011EEE24E15}"/>
                  </a:ext>
                </a:extLst>
              </p:cNvPr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avLst/>
                <a:gdLst>
                  <a:gd name="connsiteX0" fmla="*/ 7144 w 19050"/>
                  <a:gd name="connsiteY0" fmla="*/ 13811 h 19050"/>
                  <a:gd name="connsiteX1" fmla="*/ 13811 w 19050"/>
                  <a:gd name="connsiteY1" fmla="*/ 20479 h 19050"/>
                  <a:gd name="connsiteX2" fmla="*/ 20479 w 19050"/>
                  <a:gd name="connsiteY2" fmla="*/ 13811 h 19050"/>
                  <a:gd name="connsiteX3" fmla="*/ 13811 w 19050"/>
                  <a:gd name="connsiteY3" fmla="*/ 7144 h 19050"/>
                  <a:gd name="connsiteX4" fmla="*/ 7144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C0B5CCCA-5A7F-4E17-931D-096DCB41F1FD}"/>
                  </a:ext>
                </a:extLst>
              </p:cNvPr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D3408AD7-3304-4134-B7FE-FB23F87E3EBC}"/>
                  </a:ext>
                </a:extLst>
              </p:cNvPr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0AC32479-8D6C-47D7-8DFD-D4DE8E527F02}"/>
                  </a:ext>
                </a:extLst>
              </p:cNvPr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avLst/>
                <a:gdLst>
                  <a:gd name="connsiteX0" fmla="*/ 12859 w 19050"/>
                  <a:gd name="connsiteY0" fmla="*/ 7144 h 19050"/>
                  <a:gd name="connsiteX1" fmla="*/ 7144 w 19050"/>
                  <a:gd name="connsiteY1" fmla="*/ 12859 h 19050"/>
                  <a:gd name="connsiteX2" fmla="*/ 12859 w 19050"/>
                  <a:gd name="connsiteY2" fmla="*/ 18574 h 19050"/>
                  <a:gd name="connsiteX3" fmla="*/ 18574 w 19050"/>
                  <a:gd name="connsiteY3" fmla="*/ 12859 h 19050"/>
                  <a:gd name="connsiteX4" fmla="*/ 12859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EDAD9C1B-6738-4A07-96ED-DE0CB1A8F61C}"/>
                  </a:ext>
                </a:extLst>
              </p:cNvPr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avLst/>
                <a:gdLst>
                  <a:gd name="connsiteX0" fmla="*/ 7144 w 47625"/>
                  <a:gd name="connsiteY0" fmla="*/ 17621 h 38100"/>
                  <a:gd name="connsiteX1" fmla="*/ 14764 w 47625"/>
                  <a:gd name="connsiteY1" fmla="*/ 25241 h 38100"/>
                  <a:gd name="connsiteX2" fmla="*/ 16669 w 47625"/>
                  <a:gd name="connsiteY2" fmla="*/ 25241 h 38100"/>
                  <a:gd name="connsiteX3" fmla="*/ 29051 w 47625"/>
                  <a:gd name="connsiteY3" fmla="*/ 33814 h 38100"/>
                  <a:gd name="connsiteX4" fmla="*/ 42386 w 47625"/>
                  <a:gd name="connsiteY4" fmla="*/ 20479 h 38100"/>
                  <a:gd name="connsiteX5" fmla="*/ 29051 w 47625"/>
                  <a:gd name="connsiteY5" fmla="*/ 7144 h 38100"/>
                  <a:gd name="connsiteX6" fmla="*/ 18574 w 47625"/>
                  <a:gd name="connsiteY6" fmla="*/ 11906 h 38100"/>
                  <a:gd name="connsiteX7" fmla="*/ 14764 w 47625"/>
                  <a:gd name="connsiteY7" fmla="*/ 10954 h 38100"/>
                  <a:gd name="connsiteX8" fmla="*/ 7144 w 47625"/>
                  <a:gd name="connsiteY8" fmla="*/ 1762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E4D29AB1-CA8D-40A0-9BAA-A8BFD60E0238}"/>
                  </a:ext>
                </a:extLst>
              </p:cNvPr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DE731D6E-527A-45B9-BB15-F955349286D1}"/>
                  </a:ext>
                </a:extLst>
              </p:cNvPr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avLst/>
                <a:gdLst>
                  <a:gd name="connsiteX0" fmla="*/ 109061 w 142875"/>
                  <a:gd name="connsiteY0" fmla="*/ 26194 h 123825"/>
                  <a:gd name="connsiteX1" fmla="*/ 95726 w 142875"/>
                  <a:gd name="connsiteY1" fmla="*/ 29051 h 123825"/>
                  <a:gd name="connsiteX2" fmla="*/ 81439 w 142875"/>
                  <a:gd name="connsiteY2" fmla="*/ 25241 h 123825"/>
                  <a:gd name="connsiteX3" fmla="*/ 79534 w 142875"/>
                  <a:gd name="connsiteY3" fmla="*/ 25241 h 123825"/>
                  <a:gd name="connsiteX4" fmla="*/ 82391 w 142875"/>
                  <a:gd name="connsiteY4" fmla="*/ 17621 h 123825"/>
                  <a:gd name="connsiteX5" fmla="*/ 71914 w 142875"/>
                  <a:gd name="connsiteY5" fmla="*/ 7144 h 123825"/>
                  <a:gd name="connsiteX6" fmla="*/ 61436 w 142875"/>
                  <a:gd name="connsiteY6" fmla="*/ 17621 h 123825"/>
                  <a:gd name="connsiteX7" fmla="*/ 69056 w 142875"/>
                  <a:gd name="connsiteY7" fmla="*/ 28099 h 123825"/>
                  <a:gd name="connsiteX8" fmla="*/ 52864 w 142875"/>
                  <a:gd name="connsiteY8" fmla="*/ 47149 h 123825"/>
                  <a:gd name="connsiteX9" fmla="*/ 49054 w 142875"/>
                  <a:gd name="connsiteY9" fmla="*/ 46196 h 123825"/>
                  <a:gd name="connsiteX10" fmla="*/ 48101 w 142875"/>
                  <a:gd name="connsiteY10" fmla="*/ 45244 h 123825"/>
                  <a:gd name="connsiteX11" fmla="*/ 55721 w 142875"/>
                  <a:gd name="connsiteY11" fmla="*/ 30956 h 123825"/>
                  <a:gd name="connsiteX12" fmla="*/ 39529 w 142875"/>
                  <a:gd name="connsiteY12" fmla="*/ 14764 h 123825"/>
                  <a:gd name="connsiteX13" fmla="*/ 23336 w 142875"/>
                  <a:gd name="connsiteY13" fmla="*/ 30956 h 123825"/>
                  <a:gd name="connsiteX14" fmla="*/ 23336 w 142875"/>
                  <a:gd name="connsiteY14" fmla="*/ 34766 h 123825"/>
                  <a:gd name="connsiteX15" fmla="*/ 7144 w 142875"/>
                  <a:gd name="connsiteY15" fmla="*/ 55721 h 123825"/>
                  <a:gd name="connsiteX16" fmla="*/ 25241 w 142875"/>
                  <a:gd name="connsiteY16" fmla="*/ 76676 h 123825"/>
                  <a:gd name="connsiteX17" fmla="*/ 34766 w 142875"/>
                  <a:gd name="connsiteY17" fmla="*/ 87154 h 123825"/>
                  <a:gd name="connsiteX18" fmla="*/ 34766 w 142875"/>
                  <a:gd name="connsiteY18" fmla="*/ 90011 h 123825"/>
                  <a:gd name="connsiteX19" fmla="*/ 58579 w 142875"/>
                  <a:gd name="connsiteY19" fmla="*/ 113824 h 123825"/>
                  <a:gd name="connsiteX20" fmla="*/ 81439 w 142875"/>
                  <a:gd name="connsiteY20" fmla="*/ 94774 h 123825"/>
                  <a:gd name="connsiteX21" fmla="*/ 82391 w 142875"/>
                  <a:gd name="connsiteY21" fmla="*/ 94774 h 123825"/>
                  <a:gd name="connsiteX22" fmla="*/ 80486 w 142875"/>
                  <a:gd name="connsiteY22" fmla="*/ 100489 h 123825"/>
                  <a:gd name="connsiteX23" fmla="*/ 79534 w 142875"/>
                  <a:gd name="connsiteY23" fmla="*/ 104299 h 123825"/>
                  <a:gd name="connsiteX24" fmla="*/ 80486 w 142875"/>
                  <a:gd name="connsiteY24" fmla="*/ 109061 h 123825"/>
                  <a:gd name="connsiteX25" fmla="*/ 99536 w 142875"/>
                  <a:gd name="connsiteY25" fmla="*/ 123349 h 123825"/>
                  <a:gd name="connsiteX26" fmla="*/ 119539 w 142875"/>
                  <a:gd name="connsiteY26" fmla="*/ 103346 h 123825"/>
                  <a:gd name="connsiteX27" fmla="*/ 110014 w 142875"/>
                  <a:gd name="connsiteY27" fmla="*/ 87154 h 123825"/>
                  <a:gd name="connsiteX28" fmla="*/ 139541 w 142875"/>
                  <a:gd name="connsiteY28" fmla="*/ 56674 h 123825"/>
                  <a:gd name="connsiteX29" fmla="*/ 109061 w 142875"/>
                  <a:gd name="connsiteY29" fmla="*/ 26194 h 123825"/>
                  <a:gd name="connsiteX30" fmla="*/ 94774 w 142875"/>
                  <a:gd name="connsiteY30" fmla="*/ 85249 h 123825"/>
                  <a:gd name="connsiteX31" fmla="*/ 94774 w 142875"/>
                  <a:gd name="connsiteY31" fmla="*/ 84296 h 123825"/>
                  <a:gd name="connsiteX32" fmla="*/ 96679 w 142875"/>
                  <a:gd name="connsiteY32" fmla="*/ 85249 h 123825"/>
                  <a:gd name="connsiteX33" fmla="*/ 94774 w 142875"/>
                  <a:gd name="connsiteY33" fmla="*/ 8524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875" h="12382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48D3C16F-65C7-44D6-8D44-4ADE71304993}"/>
                  </a:ext>
                </a:extLst>
              </p:cNvPr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avLst/>
                <a:gdLst>
                  <a:gd name="connsiteX0" fmla="*/ 18678 w 28575"/>
                  <a:gd name="connsiteY0" fmla="*/ 30004 h 28575"/>
                  <a:gd name="connsiteX1" fmla="*/ 30108 w 28575"/>
                  <a:gd name="connsiteY1" fmla="*/ 18574 h 28575"/>
                  <a:gd name="connsiteX2" fmla="*/ 18678 w 28575"/>
                  <a:gd name="connsiteY2" fmla="*/ 7144 h 28575"/>
                  <a:gd name="connsiteX3" fmla="*/ 7248 w 28575"/>
                  <a:gd name="connsiteY3" fmla="*/ 18574 h 28575"/>
                  <a:gd name="connsiteX4" fmla="*/ 18678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32F0A647-D6A2-4C87-A83C-4FDDD84CBBE0}"/>
                  </a:ext>
                </a:extLst>
              </p:cNvPr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66B7E95C-77FF-41F2-B4F1-89DFB5D4A969}"/>
                  </a:ext>
                </a:extLst>
              </p:cNvPr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A51D3A72-4F6B-4E43-8E64-80BE1884AF84}"/>
                  </a:ext>
                </a:extLst>
              </p:cNvPr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avLst/>
                <a:gdLst>
                  <a:gd name="connsiteX0" fmla="*/ 60484 w 171450"/>
                  <a:gd name="connsiteY0" fmla="*/ 172879 h 190500"/>
                  <a:gd name="connsiteX1" fmla="*/ 75724 w 171450"/>
                  <a:gd name="connsiteY1" fmla="*/ 188119 h 190500"/>
                  <a:gd name="connsiteX2" fmla="*/ 90964 w 171450"/>
                  <a:gd name="connsiteY2" fmla="*/ 172879 h 190500"/>
                  <a:gd name="connsiteX3" fmla="*/ 88106 w 171450"/>
                  <a:gd name="connsiteY3" fmla="*/ 164306 h 190500"/>
                  <a:gd name="connsiteX4" fmla="*/ 110966 w 171450"/>
                  <a:gd name="connsiteY4" fmla="*/ 131921 h 190500"/>
                  <a:gd name="connsiteX5" fmla="*/ 103346 w 171450"/>
                  <a:gd name="connsiteY5" fmla="*/ 110966 h 190500"/>
                  <a:gd name="connsiteX6" fmla="*/ 104299 w 171450"/>
                  <a:gd name="connsiteY6" fmla="*/ 102394 h 190500"/>
                  <a:gd name="connsiteX7" fmla="*/ 103346 w 171450"/>
                  <a:gd name="connsiteY7" fmla="*/ 94774 h 190500"/>
                  <a:gd name="connsiteX8" fmla="*/ 107156 w 171450"/>
                  <a:gd name="connsiteY8" fmla="*/ 94774 h 190500"/>
                  <a:gd name="connsiteX9" fmla="*/ 137636 w 171450"/>
                  <a:gd name="connsiteY9" fmla="*/ 70009 h 190500"/>
                  <a:gd name="connsiteX10" fmla="*/ 146209 w 171450"/>
                  <a:gd name="connsiteY10" fmla="*/ 71914 h 190500"/>
                  <a:gd name="connsiteX11" fmla="*/ 172879 w 171450"/>
                  <a:gd name="connsiteY11" fmla="*/ 45244 h 190500"/>
                  <a:gd name="connsiteX12" fmla="*/ 146209 w 171450"/>
                  <a:gd name="connsiteY12" fmla="*/ 18574 h 190500"/>
                  <a:gd name="connsiteX13" fmla="*/ 139541 w 171450"/>
                  <a:gd name="connsiteY13" fmla="*/ 19526 h 190500"/>
                  <a:gd name="connsiteX14" fmla="*/ 124301 w 171450"/>
                  <a:gd name="connsiteY14" fmla="*/ 7144 h 190500"/>
                  <a:gd name="connsiteX15" fmla="*/ 108109 w 171450"/>
                  <a:gd name="connsiteY15" fmla="*/ 23336 h 190500"/>
                  <a:gd name="connsiteX16" fmla="*/ 111919 w 171450"/>
                  <a:gd name="connsiteY16" fmla="*/ 33814 h 190500"/>
                  <a:gd name="connsiteX17" fmla="*/ 106204 w 171450"/>
                  <a:gd name="connsiteY17" fmla="*/ 32861 h 190500"/>
                  <a:gd name="connsiteX18" fmla="*/ 90964 w 171450"/>
                  <a:gd name="connsiteY18" fmla="*/ 36671 h 190500"/>
                  <a:gd name="connsiteX19" fmla="*/ 63341 w 171450"/>
                  <a:gd name="connsiteY19" fmla="*/ 19526 h 190500"/>
                  <a:gd name="connsiteX20" fmla="*/ 31909 w 171450"/>
                  <a:gd name="connsiteY20" fmla="*/ 50959 h 190500"/>
                  <a:gd name="connsiteX21" fmla="*/ 39529 w 171450"/>
                  <a:gd name="connsiteY21" fmla="*/ 70961 h 190500"/>
                  <a:gd name="connsiteX22" fmla="*/ 24289 w 171450"/>
                  <a:gd name="connsiteY22" fmla="*/ 101441 h 190500"/>
                  <a:gd name="connsiteX23" fmla="*/ 24289 w 171450"/>
                  <a:gd name="connsiteY23" fmla="*/ 105251 h 190500"/>
                  <a:gd name="connsiteX24" fmla="*/ 18574 w 171450"/>
                  <a:gd name="connsiteY24" fmla="*/ 103346 h 190500"/>
                  <a:gd name="connsiteX25" fmla="*/ 7144 w 171450"/>
                  <a:gd name="connsiteY25" fmla="*/ 114776 h 190500"/>
                  <a:gd name="connsiteX26" fmla="*/ 18574 w 171450"/>
                  <a:gd name="connsiteY26" fmla="*/ 126206 h 190500"/>
                  <a:gd name="connsiteX27" fmla="*/ 26194 w 171450"/>
                  <a:gd name="connsiteY27" fmla="*/ 123349 h 190500"/>
                  <a:gd name="connsiteX28" fmla="*/ 41434 w 171450"/>
                  <a:gd name="connsiteY28" fmla="*/ 140494 h 190500"/>
                  <a:gd name="connsiteX29" fmla="*/ 62389 w 171450"/>
                  <a:gd name="connsiteY29" fmla="*/ 164306 h 190500"/>
                  <a:gd name="connsiteX30" fmla="*/ 60484 w 171450"/>
                  <a:gd name="connsiteY30" fmla="*/ 17287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450" h="19050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BB7AF692-3455-4BBD-BDF1-33D22F7D1EFC}"/>
                  </a:ext>
                </a:extLst>
              </p:cNvPr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avLst/>
                <a:gdLst>
                  <a:gd name="connsiteX0" fmla="*/ 39529 w 66675"/>
                  <a:gd name="connsiteY0" fmla="*/ 50959 h 57150"/>
                  <a:gd name="connsiteX1" fmla="*/ 61436 w 66675"/>
                  <a:gd name="connsiteY1" fmla="*/ 29051 h 57150"/>
                  <a:gd name="connsiteX2" fmla="*/ 39529 w 66675"/>
                  <a:gd name="connsiteY2" fmla="*/ 7144 h 57150"/>
                  <a:gd name="connsiteX3" fmla="*/ 20479 w 66675"/>
                  <a:gd name="connsiteY3" fmla="*/ 17621 h 57150"/>
                  <a:gd name="connsiteX4" fmla="*/ 19526 w 66675"/>
                  <a:gd name="connsiteY4" fmla="*/ 17621 h 57150"/>
                  <a:gd name="connsiteX5" fmla="*/ 7144 w 66675"/>
                  <a:gd name="connsiteY5" fmla="*/ 30004 h 57150"/>
                  <a:gd name="connsiteX6" fmla="*/ 19526 w 66675"/>
                  <a:gd name="connsiteY6" fmla="*/ 42386 h 57150"/>
                  <a:gd name="connsiteX7" fmla="*/ 22384 w 66675"/>
                  <a:gd name="connsiteY7" fmla="*/ 41434 h 57150"/>
                  <a:gd name="connsiteX8" fmla="*/ 39529 w 66675"/>
                  <a:gd name="connsiteY8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336DD38E-04AA-478C-8E46-B641DC6D1DC3}"/>
                  </a:ext>
                </a:extLst>
              </p:cNvPr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avLst/>
                <a:gdLst>
                  <a:gd name="connsiteX0" fmla="*/ 18574 w 66675"/>
                  <a:gd name="connsiteY0" fmla="*/ 56674 h 76200"/>
                  <a:gd name="connsiteX1" fmla="*/ 10954 w 66675"/>
                  <a:gd name="connsiteY1" fmla="*/ 67151 h 76200"/>
                  <a:gd name="connsiteX2" fmla="*/ 21431 w 66675"/>
                  <a:gd name="connsiteY2" fmla="*/ 77629 h 76200"/>
                  <a:gd name="connsiteX3" fmla="*/ 31909 w 66675"/>
                  <a:gd name="connsiteY3" fmla="*/ 67151 h 76200"/>
                  <a:gd name="connsiteX4" fmla="*/ 30956 w 66675"/>
                  <a:gd name="connsiteY4" fmla="*/ 62389 h 76200"/>
                  <a:gd name="connsiteX5" fmla="*/ 34766 w 66675"/>
                  <a:gd name="connsiteY5" fmla="*/ 62389 h 76200"/>
                  <a:gd name="connsiteX6" fmla="*/ 62389 w 66675"/>
                  <a:gd name="connsiteY6" fmla="*/ 34766 h 76200"/>
                  <a:gd name="connsiteX7" fmla="*/ 34766 w 66675"/>
                  <a:gd name="connsiteY7" fmla="*/ 7144 h 76200"/>
                  <a:gd name="connsiteX8" fmla="*/ 7144 w 66675"/>
                  <a:gd name="connsiteY8" fmla="*/ 34766 h 76200"/>
                  <a:gd name="connsiteX9" fmla="*/ 18574 w 66675"/>
                  <a:gd name="connsiteY9" fmla="*/ 5667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" h="7620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6D30117E-AD25-4453-8373-44EE92A4BF05}"/>
                  </a:ext>
                </a:extLst>
              </p:cNvPr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28351072-F5EC-4A68-B60D-CBFBF7D8D4F2}"/>
                  </a:ext>
                </a:extLst>
              </p:cNvPr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avLst/>
                <a:gdLst>
                  <a:gd name="connsiteX0" fmla="*/ 7144 w 47625"/>
                  <a:gd name="connsiteY0" fmla="*/ 21757 h 38100"/>
                  <a:gd name="connsiteX1" fmla="*/ 23336 w 47625"/>
                  <a:gd name="connsiteY1" fmla="*/ 37950 h 38100"/>
                  <a:gd name="connsiteX2" fmla="*/ 37624 w 47625"/>
                  <a:gd name="connsiteY2" fmla="*/ 28425 h 38100"/>
                  <a:gd name="connsiteX3" fmla="*/ 47149 w 47625"/>
                  <a:gd name="connsiteY3" fmla="*/ 17947 h 38100"/>
                  <a:gd name="connsiteX4" fmla="*/ 36671 w 47625"/>
                  <a:gd name="connsiteY4" fmla="*/ 7470 h 38100"/>
                  <a:gd name="connsiteX5" fmla="*/ 30956 w 47625"/>
                  <a:gd name="connsiteY5" fmla="*/ 9375 h 38100"/>
                  <a:gd name="connsiteX6" fmla="*/ 23336 w 47625"/>
                  <a:gd name="connsiteY6" fmla="*/ 7470 h 38100"/>
                  <a:gd name="connsiteX7" fmla="*/ 7144 w 47625"/>
                  <a:gd name="connsiteY7" fmla="*/ 2175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25" h="3810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CF64FE24-BF34-4A8E-A28D-BD0C495B8CC1}"/>
                  </a:ext>
                </a:extLst>
              </p:cNvPr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74D236D1-23BB-490D-8D39-4B6B8B884F5B}"/>
                  </a:ext>
                </a:extLst>
              </p:cNvPr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avLst/>
                <a:gdLst>
                  <a:gd name="connsiteX0" fmla="*/ 15716 w 47625"/>
                  <a:gd name="connsiteY0" fmla="*/ 15716 h 38100"/>
                  <a:gd name="connsiteX1" fmla="*/ 7144 w 47625"/>
                  <a:gd name="connsiteY1" fmla="*/ 24289 h 38100"/>
                  <a:gd name="connsiteX2" fmla="*/ 15716 w 47625"/>
                  <a:gd name="connsiteY2" fmla="*/ 32861 h 38100"/>
                  <a:gd name="connsiteX3" fmla="*/ 21431 w 47625"/>
                  <a:gd name="connsiteY3" fmla="*/ 30956 h 38100"/>
                  <a:gd name="connsiteX4" fmla="*/ 33814 w 47625"/>
                  <a:gd name="connsiteY4" fmla="*/ 37624 h 38100"/>
                  <a:gd name="connsiteX5" fmla="*/ 49054 w 47625"/>
                  <a:gd name="connsiteY5" fmla="*/ 22384 h 38100"/>
                  <a:gd name="connsiteX6" fmla="*/ 33814 w 47625"/>
                  <a:gd name="connsiteY6" fmla="*/ 7144 h 38100"/>
                  <a:gd name="connsiteX7" fmla="*/ 18574 w 47625"/>
                  <a:gd name="connsiteY7" fmla="*/ 17621 h 38100"/>
                  <a:gd name="connsiteX8" fmla="*/ 15716 w 47625"/>
                  <a:gd name="connsiteY8" fmla="*/ 15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E0A92FEF-B002-4E23-9FDA-51280F76DEB9}"/>
                  </a:ext>
                </a:extLst>
              </p:cNvPr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avLst/>
                <a:gdLst>
                  <a:gd name="connsiteX0" fmla="*/ 7144 w 57150"/>
                  <a:gd name="connsiteY0" fmla="*/ 30956 h 57150"/>
                  <a:gd name="connsiteX1" fmla="*/ 30956 w 57150"/>
                  <a:gd name="connsiteY1" fmla="*/ 54769 h 57150"/>
                  <a:gd name="connsiteX2" fmla="*/ 54769 w 57150"/>
                  <a:gd name="connsiteY2" fmla="*/ 30956 h 57150"/>
                  <a:gd name="connsiteX3" fmla="*/ 30956 w 57150"/>
                  <a:gd name="connsiteY3" fmla="*/ 7144 h 57150"/>
                  <a:gd name="connsiteX4" fmla="*/ 7144 w 57150"/>
                  <a:gd name="connsiteY4" fmla="*/ 3095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4CA4181A-FF1B-4D59-8A4D-1B8DBD565C2C}"/>
                  </a:ext>
                </a:extLst>
              </p:cNvPr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avLst/>
                <a:gdLst>
                  <a:gd name="connsiteX0" fmla="*/ 7144 w 57150"/>
                  <a:gd name="connsiteY0" fmla="*/ 31012 h 57150"/>
                  <a:gd name="connsiteX1" fmla="*/ 30956 w 57150"/>
                  <a:gd name="connsiteY1" fmla="*/ 54824 h 57150"/>
                  <a:gd name="connsiteX2" fmla="*/ 54769 w 57150"/>
                  <a:gd name="connsiteY2" fmla="*/ 31012 h 57150"/>
                  <a:gd name="connsiteX3" fmla="*/ 30956 w 57150"/>
                  <a:gd name="connsiteY3" fmla="*/ 7199 h 57150"/>
                  <a:gd name="connsiteX4" fmla="*/ 7144 w 57150"/>
                  <a:gd name="connsiteY4" fmla="*/ 3101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43FAA2C2-E986-41C7-B925-900D890F13B9}"/>
                  </a:ext>
                </a:extLst>
              </p:cNvPr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C5DECD03-B711-421D-8AAF-868B75A5F9AC}"/>
                  </a:ext>
                </a:extLst>
              </p:cNvPr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EC02E529-A06C-4A6B-A15E-A39535290171}"/>
                  </a:ext>
                </a:extLst>
              </p:cNvPr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6409F2D4-BA2D-47E6-B7CA-CB0829DAE39D}"/>
                  </a:ext>
                </a:extLst>
              </p:cNvPr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BB354D5E-E311-423F-973F-65291ECF2161}"/>
                  </a:ext>
                </a:extLst>
              </p:cNvPr>
              <p:cNvSpPr/>
              <p:nvPr/>
            </p:nvSpPr>
            <p:spPr>
              <a:xfrm>
                <a:off x="5676424" y="2450306"/>
                <a:ext cx="1247775" cy="1857375"/>
              </a:xfrm>
              <a:custGeom>
                <a:avLst/>
                <a:gdLst>
                  <a:gd name="connsiteX0" fmla="*/ 1172051 w 1247775"/>
                  <a:gd name="connsiteY0" fmla="*/ 974884 h 1857375"/>
                  <a:gd name="connsiteX1" fmla="*/ 1037749 w 1247775"/>
                  <a:gd name="connsiteY1" fmla="*/ 787241 h 1857375"/>
                  <a:gd name="connsiteX2" fmla="*/ 1026319 w 1247775"/>
                  <a:gd name="connsiteY2" fmla="*/ 764381 h 1857375"/>
                  <a:gd name="connsiteX3" fmla="*/ 1023461 w 1247775"/>
                  <a:gd name="connsiteY3" fmla="*/ 751046 h 1857375"/>
                  <a:gd name="connsiteX4" fmla="*/ 1024414 w 1247775"/>
                  <a:gd name="connsiteY4" fmla="*/ 750094 h 1857375"/>
                  <a:gd name="connsiteX5" fmla="*/ 1025366 w 1247775"/>
                  <a:gd name="connsiteY5" fmla="*/ 744379 h 1857375"/>
                  <a:gd name="connsiteX6" fmla="*/ 1022509 w 1247775"/>
                  <a:gd name="connsiteY6" fmla="*/ 731996 h 1857375"/>
                  <a:gd name="connsiteX7" fmla="*/ 1037749 w 1247775"/>
                  <a:gd name="connsiteY7" fmla="*/ 609124 h 1857375"/>
                  <a:gd name="connsiteX8" fmla="*/ 1025366 w 1247775"/>
                  <a:gd name="connsiteY8" fmla="*/ 473869 h 1857375"/>
                  <a:gd name="connsiteX9" fmla="*/ 1025366 w 1247775"/>
                  <a:gd name="connsiteY9" fmla="*/ 472916 h 1857375"/>
                  <a:gd name="connsiteX10" fmla="*/ 1023461 w 1247775"/>
                  <a:gd name="connsiteY10" fmla="*/ 463391 h 1857375"/>
                  <a:gd name="connsiteX11" fmla="*/ 1020604 w 1247775"/>
                  <a:gd name="connsiteY11" fmla="*/ 450056 h 1857375"/>
                  <a:gd name="connsiteX12" fmla="*/ 1021556 w 1247775"/>
                  <a:gd name="connsiteY12" fmla="*/ 442436 h 1857375"/>
                  <a:gd name="connsiteX13" fmla="*/ 1014889 w 1247775"/>
                  <a:gd name="connsiteY13" fmla="*/ 424339 h 1857375"/>
                  <a:gd name="connsiteX14" fmla="*/ 1000601 w 1247775"/>
                  <a:gd name="connsiteY14" fmla="*/ 362426 h 1857375"/>
                  <a:gd name="connsiteX15" fmla="*/ 996791 w 1247775"/>
                  <a:gd name="connsiteY15" fmla="*/ 347186 h 1857375"/>
                  <a:gd name="connsiteX16" fmla="*/ 994886 w 1247775"/>
                  <a:gd name="connsiteY16" fmla="*/ 339566 h 1857375"/>
                  <a:gd name="connsiteX17" fmla="*/ 892969 w 1247775"/>
                  <a:gd name="connsiteY17" fmla="*/ 148114 h 1857375"/>
                  <a:gd name="connsiteX18" fmla="*/ 891064 w 1247775"/>
                  <a:gd name="connsiteY18" fmla="*/ 144304 h 1857375"/>
                  <a:gd name="connsiteX19" fmla="*/ 891064 w 1247775"/>
                  <a:gd name="connsiteY19" fmla="*/ 144304 h 1857375"/>
                  <a:gd name="connsiteX20" fmla="*/ 886301 w 1247775"/>
                  <a:gd name="connsiteY20" fmla="*/ 137636 h 1857375"/>
                  <a:gd name="connsiteX21" fmla="*/ 842486 w 1247775"/>
                  <a:gd name="connsiteY21" fmla="*/ 97631 h 1857375"/>
                  <a:gd name="connsiteX22" fmla="*/ 821531 w 1247775"/>
                  <a:gd name="connsiteY22" fmla="*/ 103346 h 1857375"/>
                  <a:gd name="connsiteX23" fmla="*/ 803434 w 1247775"/>
                  <a:gd name="connsiteY23" fmla="*/ 80486 h 1857375"/>
                  <a:gd name="connsiteX24" fmla="*/ 784384 w 1247775"/>
                  <a:gd name="connsiteY24" fmla="*/ 63341 h 1857375"/>
                  <a:gd name="connsiteX25" fmla="*/ 751046 w 1247775"/>
                  <a:gd name="connsiteY25" fmla="*/ 40481 h 1857375"/>
                  <a:gd name="connsiteX26" fmla="*/ 719614 w 1247775"/>
                  <a:gd name="connsiteY26" fmla="*/ 58579 h 1857375"/>
                  <a:gd name="connsiteX27" fmla="*/ 708184 w 1247775"/>
                  <a:gd name="connsiteY27" fmla="*/ 55721 h 1857375"/>
                  <a:gd name="connsiteX28" fmla="*/ 704374 w 1247775"/>
                  <a:gd name="connsiteY28" fmla="*/ 55721 h 1857375"/>
                  <a:gd name="connsiteX29" fmla="*/ 698659 w 1247775"/>
                  <a:gd name="connsiteY29" fmla="*/ 48101 h 1857375"/>
                  <a:gd name="connsiteX30" fmla="*/ 703421 w 1247775"/>
                  <a:gd name="connsiteY30" fmla="*/ 37624 h 1857375"/>
                  <a:gd name="connsiteX31" fmla="*/ 688181 w 1247775"/>
                  <a:gd name="connsiteY31" fmla="*/ 22384 h 1857375"/>
                  <a:gd name="connsiteX32" fmla="*/ 679609 w 1247775"/>
                  <a:gd name="connsiteY32" fmla="*/ 25241 h 1857375"/>
                  <a:gd name="connsiteX33" fmla="*/ 667226 w 1247775"/>
                  <a:gd name="connsiteY33" fmla="*/ 16669 h 1857375"/>
                  <a:gd name="connsiteX34" fmla="*/ 667226 w 1247775"/>
                  <a:gd name="connsiteY34" fmla="*/ 16669 h 1857375"/>
                  <a:gd name="connsiteX35" fmla="*/ 652939 w 1247775"/>
                  <a:gd name="connsiteY35" fmla="*/ 7144 h 1857375"/>
                  <a:gd name="connsiteX36" fmla="*/ 637699 w 1247775"/>
                  <a:gd name="connsiteY36" fmla="*/ 22384 h 1857375"/>
                  <a:gd name="connsiteX37" fmla="*/ 652939 w 1247775"/>
                  <a:gd name="connsiteY37" fmla="*/ 37624 h 1857375"/>
                  <a:gd name="connsiteX38" fmla="*/ 658654 w 1247775"/>
                  <a:gd name="connsiteY38" fmla="*/ 36671 h 1857375"/>
                  <a:gd name="connsiteX39" fmla="*/ 667226 w 1247775"/>
                  <a:gd name="connsiteY39" fmla="*/ 40481 h 1857375"/>
                  <a:gd name="connsiteX40" fmla="*/ 671989 w 1247775"/>
                  <a:gd name="connsiteY40" fmla="*/ 39529 h 1857375"/>
                  <a:gd name="connsiteX41" fmla="*/ 673894 w 1247775"/>
                  <a:gd name="connsiteY41" fmla="*/ 45244 h 1857375"/>
                  <a:gd name="connsiteX42" fmla="*/ 667226 w 1247775"/>
                  <a:gd name="connsiteY42" fmla="*/ 50006 h 1857375"/>
                  <a:gd name="connsiteX43" fmla="*/ 652939 w 1247775"/>
                  <a:gd name="connsiteY43" fmla="*/ 65246 h 1857375"/>
                  <a:gd name="connsiteX44" fmla="*/ 664369 w 1247775"/>
                  <a:gd name="connsiteY44" fmla="*/ 80486 h 1857375"/>
                  <a:gd name="connsiteX45" fmla="*/ 666274 w 1247775"/>
                  <a:gd name="connsiteY45" fmla="*/ 83344 h 1857375"/>
                  <a:gd name="connsiteX46" fmla="*/ 661511 w 1247775"/>
                  <a:gd name="connsiteY46" fmla="*/ 94774 h 1857375"/>
                  <a:gd name="connsiteX47" fmla="*/ 662464 w 1247775"/>
                  <a:gd name="connsiteY47" fmla="*/ 101441 h 1857375"/>
                  <a:gd name="connsiteX48" fmla="*/ 661511 w 1247775"/>
                  <a:gd name="connsiteY48" fmla="*/ 101441 h 1857375"/>
                  <a:gd name="connsiteX49" fmla="*/ 640556 w 1247775"/>
                  <a:gd name="connsiteY49" fmla="*/ 122396 h 1857375"/>
                  <a:gd name="connsiteX50" fmla="*/ 651034 w 1247775"/>
                  <a:gd name="connsiteY50" fmla="*/ 140494 h 1857375"/>
                  <a:gd name="connsiteX51" fmla="*/ 649129 w 1247775"/>
                  <a:gd name="connsiteY51" fmla="*/ 146209 h 1857375"/>
                  <a:gd name="connsiteX52" fmla="*/ 659606 w 1247775"/>
                  <a:gd name="connsiteY52" fmla="*/ 156686 h 1857375"/>
                  <a:gd name="connsiteX53" fmla="*/ 670084 w 1247775"/>
                  <a:gd name="connsiteY53" fmla="*/ 146209 h 1857375"/>
                  <a:gd name="connsiteX54" fmla="*/ 669131 w 1247775"/>
                  <a:gd name="connsiteY54" fmla="*/ 142399 h 1857375"/>
                  <a:gd name="connsiteX55" fmla="*/ 672941 w 1247775"/>
                  <a:gd name="connsiteY55" fmla="*/ 140494 h 1857375"/>
                  <a:gd name="connsiteX56" fmla="*/ 671989 w 1247775"/>
                  <a:gd name="connsiteY56" fmla="*/ 145256 h 1857375"/>
                  <a:gd name="connsiteX57" fmla="*/ 685324 w 1247775"/>
                  <a:gd name="connsiteY57" fmla="*/ 158591 h 1857375"/>
                  <a:gd name="connsiteX58" fmla="*/ 698659 w 1247775"/>
                  <a:gd name="connsiteY58" fmla="*/ 145256 h 1857375"/>
                  <a:gd name="connsiteX59" fmla="*/ 685324 w 1247775"/>
                  <a:gd name="connsiteY59" fmla="*/ 131921 h 1857375"/>
                  <a:gd name="connsiteX60" fmla="*/ 679609 w 1247775"/>
                  <a:gd name="connsiteY60" fmla="*/ 132874 h 1857375"/>
                  <a:gd name="connsiteX61" fmla="*/ 681514 w 1247775"/>
                  <a:gd name="connsiteY61" fmla="*/ 125254 h 1857375"/>
                  <a:gd name="connsiteX62" fmla="*/ 682466 w 1247775"/>
                  <a:gd name="connsiteY62" fmla="*/ 125254 h 1857375"/>
                  <a:gd name="connsiteX63" fmla="*/ 699611 w 1247775"/>
                  <a:gd name="connsiteY63" fmla="*/ 110014 h 1857375"/>
                  <a:gd name="connsiteX64" fmla="*/ 706279 w 1247775"/>
                  <a:gd name="connsiteY64" fmla="*/ 111919 h 1857375"/>
                  <a:gd name="connsiteX65" fmla="*/ 706279 w 1247775"/>
                  <a:gd name="connsiteY65" fmla="*/ 113824 h 1857375"/>
                  <a:gd name="connsiteX66" fmla="*/ 711994 w 1247775"/>
                  <a:gd name="connsiteY66" fmla="*/ 122396 h 1857375"/>
                  <a:gd name="connsiteX67" fmla="*/ 738664 w 1247775"/>
                  <a:gd name="connsiteY67" fmla="*/ 146209 h 1857375"/>
                  <a:gd name="connsiteX68" fmla="*/ 763429 w 1247775"/>
                  <a:gd name="connsiteY68" fmla="*/ 130969 h 1857375"/>
                  <a:gd name="connsiteX69" fmla="*/ 770096 w 1247775"/>
                  <a:gd name="connsiteY69" fmla="*/ 132874 h 1857375"/>
                  <a:gd name="connsiteX70" fmla="*/ 778669 w 1247775"/>
                  <a:gd name="connsiteY70" fmla="*/ 140494 h 1857375"/>
                  <a:gd name="connsiteX71" fmla="*/ 773906 w 1247775"/>
                  <a:gd name="connsiteY71" fmla="*/ 145256 h 1857375"/>
                  <a:gd name="connsiteX72" fmla="*/ 765334 w 1247775"/>
                  <a:gd name="connsiteY72" fmla="*/ 138589 h 1857375"/>
                  <a:gd name="connsiteX73" fmla="*/ 756761 w 1247775"/>
                  <a:gd name="connsiteY73" fmla="*/ 147161 h 1857375"/>
                  <a:gd name="connsiteX74" fmla="*/ 761524 w 1247775"/>
                  <a:gd name="connsiteY74" fmla="*/ 154781 h 1857375"/>
                  <a:gd name="connsiteX75" fmla="*/ 757714 w 1247775"/>
                  <a:gd name="connsiteY75" fmla="*/ 161449 h 1857375"/>
                  <a:gd name="connsiteX76" fmla="*/ 759619 w 1247775"/>
                  <a:gd name="connsiteY76" fmla="*/ 167164 h 1857375"/>
                  <a:gd name="connsiteX77" fmla="*/ 759619 w 1247775"/>
                  <a:gd name="connsiteY77" fmla="*/ 169069 h 1857375"/>
                  <a:gd name="connsiteX78" fmla="*/ 738664 w 1247775"/>
                  <a:gd name="connsiteY78" fmla="*/ 155734 h 1857375"/>
                  <a:gd name="connsiteX79" fmla="*/ 735806 w 1247775"/>
                  <a:gd name="connsiteY79" fmla="*/ 155734 h 1857375"/>
                  <a:gd name="connsiteX80" fmla="*/ 729139 w 1247775"/>
                  <a:gd name="connsiteY80" fmla="*/ 152876 h 1857375"/>
                  <a:gd name="connsiteX81" fmla="*/ 719614 w 1247775"/>
                  <a:gd name="connsiteY81" fmla="*/ 162401 h 1857375"/>
                  <a:gd name="connsiteX82" fmla="*/ 720566 w 1247775"/>
                  <a:gd name="connsiteY82" fmla="*/ 165259 h 1857375"/>
                  <a:gd name="connsiteX83" fmla="*/ 716756 w 1247775"/>
                  <a:gd name="connsiteY83" fmla="*/ 173831 h 1857375"/>
                  <a:gd name="connsiteX84" fmla="*/ 711994 w 1247775"/>
                  <a:gd name="connsiteY84" fmla="*/ 172879 h 1857375"/>
                  <a:gd name="connsiteX85" fmla="*/ 691991 w 1247775"/>
                  <a:gd name="connsiteY85" fmla="*/ 178594 h 1857375"/>
                  <a:gd name="connsiteX86" fmla="*/ 680561 w 1247775"/>
                  <a:gd name="connsiteY86" fmla="*/ 175736 h 1857375"/>
                  <a:gd name="connsiteX87" fmla="*/ 673894 w 1247775"/>
                  <a:gd name="connsiteY87" fmla="*/ 176689 h 1857375"/>
                  <a:gd name="connsiteX88" fmla="*/ 675799 w 1247775"/>
                  <a:gd name="connsiteY88" fmla="*/ 172879 h 1857375"/>
                  <a:gd name="connsiteX89" fmla="*/ 668179 w 1247775"/>
                  <a:gd name="connsiteY89" fmla="*/ 165259 h 1857375"/>
                  <a:gd name="connsiteX90" fmla="*/ 660559 w 1247775"/>
                  <a:gd name="connsiteY90" fmla="*/ 172879 h 1857375"/>
                  <a:gd name="connsiteX91" fmla="*/ 667226 w 1247775"/>
                  <a:gd name="connsiteY91" fmla="*/ 180499 h 1857375"/>
                  <a:gd name="connsiteX92" fmla="*/ 657701 w 1247775"/>
                  <a:gd name="connsiteY92" fmla="*/ 199549 h 1857375"/>
                  <a:gd name="connsiteX93" fmla="*/ 659606 w 1247775"/>
                  <a:gd name="connsiteY93" fmla="*/ 207169 h 1857375"/>
                  <a:gd name="connsiteX94" fmla="*/ 654844 w 1247775"/>
                  <a:gd name="connsiteY94" fmla="*/ 208121 h 1857375"/>
                  <a:gd name="connsiteX95" fmla="*/ 648176 w 1247775"/>
                  <a:gd name="connsiteY95" fmla="*/ 205264 h 1857375"/>
                  <a:gd name="connsiteX96" fmla="*/ 639604 w 1247775"/>
                  <a:gd name="connsiteY96" fmla="*/ 213836 h 1857375"/>
                  <a:gd name="connsiteX97" fmla="*/ 640556 w 1247775"/>
                  <a:gd name="connsiteY97" fmla="*/ 217646 h 1857375"/>
                  <a:gd name="connsiteX98" fmla="*/ 634841 w 1247775"/>
                  <a:gd name="connsiteY98" fmla="*/ 226219 h 1857375"/>
                  <a:gd name="connsiteX99" fmla="*/ 627221 w 1247775"/>
                  <a:gd name="connsiteY99" fmla="*/ 223361 h 1857375"/>
                  <a:gd name="connsiteX100" fmla="*/ 613886 w 1247775"/>
                  <a:gd name="connsiteY100" fmla="*/ 205264 h 1857375"/>
                  <a:gd name="connsiteX101" fmla="*/ 623411 w 1247775"/>
                  <a:gd name="connsiteY101" fmla="*/ 203359 h 1857375"/>
                  <a:gd name="connsiteX102" fmla="*/ 632936 w 1247775"/>
                  <a:gd name="connsiteY102" fmla="*/ 209074 h 1857375"/>
                  <a:gd name="connsiteX103" fmla="*/ 644366 w 1247775"/>
                  <a:gd name="connsiteY103" fmla="*/ 197644 h 1857375"/>
                  <a:gd name="connsiteX104" fmla="*/ 640556 w 1247775"/>
                  <a:gd name="connsiteY104" fmla="*/ 189071 h 1857375"/>
                  <a:gd name="connsiteX105" fmla="*/ 646271 w 1247775"/>
                  <a:gd name="connsiteY105" fmla="*/ 170021 h 1857375"/>
                  <a:gd name="connsiteX106" fmla="*/ 619601 w 1247775"/>
                  <a:gd name="connsiteY106" fmla="*/ 135731 h 1857375"/>
                  <a:gd name="connsiteX107" fmla="*/ 612934 w 1247775"/>
                  <a:gd name="connsiteY107" fmla="*/ 132874 h 1857375"/>
                  <a:gd name="connsiteX108" fmla="*/ 607219 w 1247775"/>
                  <a:gd name="connsiteY108" fmla="*/ 134779 h 1857375"/>
                  <a:gd name="connsiteX109" fmla="*/ 600551 w 1247775"/>
                  <a:gd name="connsiteY109" fmla="*/ 135731 h 1857375"/>
                  <a:gd name="connsiteX110" fmla="*/ 601504 w 1247775"/>
                  <a:gd name="connsiteY110" fmla="*/ 129064 h 1857375"/>
                  <a:gd name="connsiteX111" fmla="*/ 607219 w 1247775"/>
                  <a:gd name="connsiteY111" fmla="*/ 130969 h 1857375"/>
                  <a:gd name="connsiteX112" fmla="*/ 616744 w 1247775"/>
                  <a:gd name="connsiteY112" fmla="*/ 121444 h 1857375"/>
                  <a:gd name="connsiteX113" fmla="*/ 607219 w 1247775"/>
                  <a:gd name="connsiteY113" fmla="*/ 111919 h 1857375"/>
                  <a:gd name="connsiteX114" fmla="*/ 599599 w 1247775"/>
                  <a:gd name="connsiteY114" fmla="*/ 116681 h 1857375"/>
                  <a:gd name="connsiteX115" fmla="*/ 591979 w 1247775"/>
                  <a:gd name="connsiteY115" fmla="*/ 107156 h 1857375"/>
                  <a:gd name="connsiteX116" fmla="*/ 598646 w 1247775"/>
                  <a:gd name="connsiteY116" fmla="*/ 108109 h 1857375"/>
                  <a:gd name="connsiteX117" fmla="*/ 626269 w 1247775"/>
                  <a:gd name="connsiteY117" fmla="*/ 84296 h 1857375"/>
                  <a:gd name="connsiteX118" fmla="*/ 631031 w 1247775"/>
                  <a:gd name="connsiteY118" fmla="*/ 85249 h 1857375"/>
                  <a:gd name="connsiteX119" fmla="*/ 644366 w 1247775"/>
                  <a:gd name="connsiteY119" fmla="*/ 71914 h 1857375"/>
                  <a:gd name="connsiteX120" fmla="*/ 631031 w 1247775"/>
                  <a:gd name="connsiteY120" fmla="*/ 58579 h 1857375"/>
                  <a:gd name="connsiteX121" fmla="*/ 620554 w 1247775"/>
                  <a:gd name="connsiteY121" fmla="*/ 64294 h 1857375"/>
                  <a:gd name="connsiteX122" fmla="*/ 598646 w 1247775"/>
                  <a:gd name="connsiteY122" fmla="*/ 53816 h 1857375"/>
                  <a:gd name="connsiteX123" fmla="*/ 578644 w 1247775"/>
                  <a:gd name="connsiteY123" fmla="*/ 62389 h 1857375"/>
                  <a:gd name="connsiteX124" fmla="*/ 578644 w 1247775"/>
                  <a:gd name="connsiteY124" fmla="*/ 58579 h 1857375"/>
                  <a:gd name="connsiteX125" fmla="*/ 557689 w 1247775"/>
                  <a:gd name="connsiteY125" fmla="*/ 37624 h 1857375"/>
                  <a:gd name="connsiteX126" fmla="*/ 536734 w 1247775"/>
                  <a:gd name="connsiteY126" fmla="*/ 58579 h 1857375"/>
                  <a:gd name="connsiteX127" fmla="*/ 557689 w 1247775"/>
                  <a:gd name="connsiteY127" fmla="*/ 79534 h 1857375"/>
                  <a:gd name="connsiteX128" fmla="*/ 571024 w 1247775"/>
                  <a:gd name="connsiteY128" fmla="*/ 74771 h 1857375"/>
                  <a:gd name="connsiteX129" fmla="*/ 570071 w 1247775"/>
                  <a:gd name="connsiteY129" fmla="*/ 83344 h 1857375"/>
                  <a:gd name="connsiteX130" fmla="*/ 582454 w 1247775"/>
                  <a:gd name="connsiteY130" fmla="*/ 106204 h 1857375"/>
                  <a:gd name="connsiteX131" fmla="*/ 577691 w 1247775"/>
                  <a:gd name="connsiteY131" fmla="*/ 105251 h 1857375"/>
                  <a:gd name="connsiteX132" fmla="*/ 559594 w 1247775"/>
                  <a:gd name="connsiteY132" fmla="*/ 113824 h 1857375"/>
                  <a:gd name="connsiteX133" fmla="*/ 541496 w 1247775"/>
                  <a:gd name="connsiteY133" fmla="*/ 103346 h 1857375"/>
                  <a:gd name="connsiteX134" fmla="*/ 519589 w 1247775"/>
                  <a:gd name="connsiteY134" fmla="*/ 125254 h 1857375"/>
                  <a:gd name="connsiteX135" fmla="*/ 541496 w 1247775"/>
                  <a:gd name="connsiteY135" fmla="*/ 147161 h 1857375"/>
                  <a:gd name="connsiteX136" fmla="*/ 556736 w 1247775"/>
                  <a:gd name="connsiteY136" fmla="*/ 140494 h 1857375"/>
                  <a:gd name="connsiteX137" fmla="*/ 578644 w 1247775"/>
                  <a:gd name="connsiteY137" fmla="*/ 153829 h 1857375"/>
                  <a:gd name="connsiteX138" fmla="*/ 581501 w 1247775"/>
                  <a:gd name="connsiteY138" fmla="*/ 153829 h 1857375"/>
                  <a:gd name="connsiteX139" fmla="*/ 576739 w 1247775"/>
                  <a:gd name="connsiteY139" fmla="*/ 170974 h 1857375"/>
                  <a:gd name="connsiteX140" fmla="*/ 577691 w 1247775"/>
                  <a:gd name="connsiteY140" fmla="*/ 176689 h 1857375"/>
                  <a:gd name="connsiteX141" fmla="*/ 557689 w 1247775"/>
                  <a:gd name="connsiteY141" fmla="*/ 170974 h 1857375"/>
                  <a:gd name="connsiteX142" fmla="*/ 526256 w 1247775"/>
                  <a:gd name="connsiteY142" fmla="*/ 186214 h 1857375"/>
                  <a:gd name="connsiteX143" fmla="*/ 512921 w 1247775"/>
                  <a:gd name="connsiteY143" fmla="*/ 177641 h 1857375"/>
                  <a:gd name="connsiteX144" fmla="*/ 497681 w 1247775"/>
                  <a:gd name="connsiteY144" fmla="*/ 192881 h 1857375"/>
                  <a:gd name="connsiteX145" fmla="*/ 512921 w 1247775"/>
                  <a:gd name="connsiteY145" fmla="*/ 208121 h 1857375"/>
                  <a:gd name="connsiteX146" fmla="*/ 518636 w 1247775"/>
                  <a:gd name="connsiteY146" fmla="*/ 207169 h 1857375"/>
                  <a:gd name="connsiteX147" fmla="*/ 518636 w 1247775"/>
                  <a:gd name="connsiteY147" fmla="*/ 210026 h 1857375"/>
                  <a:gd name="connsiteX148" fmla="*/ 532924 w 1247775"/>
                  <a:gd name="connsiteY148" fmla="*/ 239554 h 1857375"/>
                  <a:gd name="connsiteX149" fmla="*/ 530066 w 1247775"/>
                  <a:gd name="connsiteY149" fmla="*/ 249079 h 1857375"/>
                  <a:gd name="connsiteX150" fmla="*/ 530066 w 1247775"/>
                  <a:gd name="connsiteY150" fmla="*/ 250984 h 1857375"/>
                  <a:gd name="connsiteX151" fmla="*/ 514826 w 1247775"/>
                  <a:gd name="connsiteY151" fmla="*/ 270034 h 1857375"/>
                  <a:gd name="connsiteX152" fmla="*/ 503396 w 1247775"/>
                  <a:gd name="connsiteY152" fmla="*/ 291941 h 1857375"/>
                  <a:gd name="connsiteX153" fmla="*/ 531019 w 1247775"/>
                  <a:gd name="connsiteY153" fmla="*/ 319564 h 1857375"/>
                  <a:gd name="connsiteX154" fmla="*/ 540544 w 1247775"/>
                  <a:gd name="connsiteY154" fmla="*/ 317659 h 1857375"/>
                  <a:gd name="connsiteX155" fmla="*/ 549116 w 1247775"/>
                  <a:gd name="connsiteY155" fmla="*/ 318611 h 1857375"/>
                  <a:gd name="connsiteX156" fmla="*/ 582454 w 1247775"/>
                  <a:gd name="connsiteY156" fmla="*/ 295751 h 1857375"/>
                  <a:gd name="connsiteX157" fmla="*/ 584359 w 1247775"/>
                  <a:gd name="connsiteY157" fmla="*/ 294799 h 1857375"/>
                  <a:gd name="connsiteX158" fmla="*/ 585311 w 1247775"/>
                  <a:gd name="connsiteY158" fmla="*/ 294799 h 1857375"/>
                  <a:gd name="connsiteX159" fmla="*/ 596741 w 1247775"/>
                  <a:gd name="connsiteY159" fmla="*/ 310991 h 1857375"/>
                  <a:gd name="connsiteX160" fmla="*/ 596741 w 1247775"/>
                  <a:gd name="connsiteY160" fmla="*/ 311944 h 1857375"/>
                  <a:gd name="connsiteX161" fmla="*/ 596741 w 1247775"/>
                  <a:gd name="connsiteY161" fmla="*/ 313849 h 1857375"/>
                  <a:gd name="connsiteX162" fmla="*/ 595789 w 1247775"/>
                  <a:gd name="connsiteY162" fmla="*/ 321469 h 1857375"/>
                  <a:gd name="connsiteX163" fmla="*/ 603409 w 1247775"/>
                  <a:gd name="connsiteY163" fmla="*/ 337661 h 1857375"/>
                  <a:gd name="connsiteX164" fmla="*/ 603409 w 1247775"/>
                  <a:gd name="connsiteY164" fmla="*/ 339566 h 1857375"/>
                  <a:gd name="connsiteX165" fmla="*/ 614839 w 1247775"/>
                  <a:gd name="connsiteY165" fmla="*/ 354806 h 1857375"/>
                  <a:gd name="connsiteX166" fmla="*/ 611029 w 1247775"/>
                  <a:gd name="connsiteY166" fmla="*/ 363379 h 1857375"/>
                  <a:gd name="connsiteX167" fmla="*/ 586264 w 1247775"/>
                  <a:gd name="connsiteY167" fmla="*/ 352901 h 1857375"/>
                  <a:gd name="connsiteX168" fmla="*/ 551974 w 1247775"/>
                  <a:gd name="connsiteY168" fmla="*/ 387191 h 1857375"/>
                  <a:gd name="connsiteX169" fmla="*/ 552926 w 1247775"/>
                  <a:gd name="connsiteY169" fmla="*/ 395764 h 1857375"/>
                  <a:gd name="connsiteX170" fmla="*/ 541496 w 1247775"/>
                  <a:gd name="connsiteY170" fmla="*/ 385286 h 1857375"/>
                  <a:gd name="connsiteX171" fmla="*/ 527209 w 1247775"/>
                  <a:gd name="connsiteY171" fmla="*/ 375761 h 1857375"/>
                  <a:gd name="connsiteX172" fmla="*/ 511969 w 1247775"/>
                  <a:gd name="connsiteY172" fmla="*/ 391001 h 1857375"/>
                  <a:gd name="connsiteX173" fmla="*/ 511969 w 1247775"/>
                  <a:gd name="connsiteY173" fmla="*/ 392906 h 1857375"/>
                  <a:gd name="connsiteX174" fmla="*/ 506254 w 1247775"/>
                  <a:gd name="connsiteY174" fmla="*/ 409099 h 1857375"/>
                  <a:gd name="connsiteX175" fmla="*/ 511969 w 1247775"/>
                  <a:gd name="connsiteY175" fmla="*/ 425291 h 1857375"/>
                  <a:gd name="connsiteX176" fmla="*/ 511016 w 1247775"/>
                  <a:gd name="connsiteY176" fmla="*/ 430054 h 1857375"/>
                  <a:gd name="connsiteX177" fmla="*/ 524351 w 1247775"/>
                  <a:gd name="connsiteY177" fmla="*/ 443389 h 1857375"/>
                  <a:gd name="connsiteX178" fmla="*/ 537686 w 1247775"/>
                  <a:gd name="connsiteY178" fmla="*/ 433864 h 1857375"/>
                  <a:gd name="connsiteX179" fmla="*/ 537686 w 1247775"/>
                  <a:gd name="connsiteY179" fmla="*/ 433864 h 1857375"/>
                  <a:gd name="connsiteX180" fmla="*/ 539591 w 1247775"/>
                  <a:gd name="connsiteY180" fmla="*/ 441484 h 1857375"/>
                  <a:gd name="connsiteX181" fmla="*/ 531971 w 1247775"/>
                  <a:gd name="connsiteY181" fmla="*/ 450056 h 1857375"/>
                  <a:gd name="connsiteX182" fmla="*/ 540544 w 1247775"/>
                  <a:gd name="connsiteY182" fmla="*/ 458629 h 1857375"/>
                  <a:gd name="connsiteX183" fmla="*/ 549116 w 1247775"/>
                  <a:gd name="connsiteY183" fmla="*/ 451009 h 1857375"/>
                  <a:gd name="connsiteX184" fmla="*/ 557689 w 1247775"/>
                  <a:gd name="connsiteY184" fmla="*/ 452914 h 1857375"/>
                  <a:gd name="connsiteX185" fmla="*/ 563404 w 1247775"/>
                  <a:gd name="connsiteY185" fmla="*/ 451961 h 1857375"/>
                  <a:gd name="connsiteX186" fmla="*/ 565309 w 1247775"/>
                  <a:gd name="connsiteY186" fmla="*/ 454819 h 1857375"/>
                  <a:gd name="connsiteX187" fmla="*/ 560546 w 1247775"/>
                  <a:gd name="connsiteY187" fmla="*/ 464344 h 1857375"/>
                  <a:gd name="connsiteX188" fmla="*/ 560546 w 1247775"/>
                  <a:gd name="connsiteY188" fmla="*/ 467201 h 1857375"/>
                  <a:gd name="connsiteX189" fmla="*/ 551974 w 1247775"/>
                  <a:gd name="connsiteY189" fmla="*/ 487204 h 1857375"/>
                  <a:gd name="connsiteX190" fmla="*/ 551974 w 1247775"/>
                  <a:gd name="connsiteY190" fmla="*/ 488156 h 1857375"/>
                  <a:gd name="connsiteX191" fmla="*/ 548164 w 1247775"/>
                  <a:gd name="connsiteY191" fmla="*/ 499586 h 1857375"/>
                  <a:gd name="connsiteX192" fmla="*/ 566261 w 1247775"/>
                  <a:gd name="connsiteY192" fmla="*/ 517684 h 1857375"/>
                  <a:gd name="connsiteX193" fmla="*/ 573881 w 1247775"/>
                  <a:gd name="connsiteY193" fmla="*/ 515779 h 1857375"/>
                  <a:gd name="connsiteX194" fmla="*/ 571024 w 1247775"/>
                  <a:gd name="connsiteY194" fmla="*/ 523399 h 1857375"/>
                  <a:gd name="connsiteX195" fmla="*/ 574834 w 1247775"/>
                  <a:gd name="connsiteY195" fmla="*/ 531971 h 1857375"/>
                  <a:gd name="connsiteX196" fmla="*/ 574834 w 1247775"/>
                  <a:gd name="connsiteY196" fmla="*/ 532924 h 1857375"/>
                  <a:gd name="connsiteX197" fmla="*/ 586264 w 1247775"/>
                  <a:gd name="connsiteY197" fmla="*/ 544354 h 1857375"/>
                  <a:gd name="connsiteX198" fmla="*/ 596741 w 1247775"/>
                  <a:gd name="connsiteY198" fmla="*/ 537686 h 1857375"/>
                  <a:gd name="connsiteX199" fmla="*/ 598646 w 1247775"/>
                  <a:gd name="connsiteY199" fmla="*/ 536734 h 1857375"/>
                  <a:gd name="connsiteX200" fmla="*/ 611981 w 1247775"/>
                  <a:gd name="connsiteY200" fmla="*/ 542449 h 1857375"/>
                  <a:gd name="connsiteX201" fmla="*/ 631984 w 1247775"/>
                  <a:gd name="connsiteY201" fmla="*/ 522446 h 1857375"/>
                  <a:gd name="connsiteX202" fmla="*/ 643414 w 1247775"/>
                  <a:gd name="connsiteY202" fmla="*/ 525304 h 1857375"/>
                  <a:gd name="connsiteX203" fmla="*/ 632936 w 1247775"/>
                  <a:gd name="connsiteY203" fmla="*/ 538639 h 1857375"/>
                  <a:gd name="connsiteX204" fmla="*/ 633889 w 1247775"/>
                  <a:gd name="connsiteY204" fmla="*/ 542449 h 1857375"/>
                  <a:gd name="connsiteX205" fmla="*/ 626269 w 1247775"/>
                  <a:gd name="connsiteY205" fmla="*/ 554831 h 1857375"/>
                  <a:gd name="connsiteX206" fmla="*/ 626269 w 1247775"/>
                  <a:gd name="connsiteY206" fmla="*/ 555784 h 1857375"/>
                  <a:gd name="connsiteX207" fmla="*/ 614839 w 1247775"/>
                  <a:gd name="connsiteY207" fmla="*/ 548164 h 1857375"/>
                  <a:gd name="connsiteX208" fmla="*/ 602456 w 1247775"/>
                  <a:gd name="connsiteY208" fmla="*/ 560546 h 1857375"/>
                  <a:gd name="connsiteX209" fmla="*/ 614839 w 1247775"/>
                  <a:gd name="connsiteY209" fmla="*/ 572929 h 1857375"/>
                  <a:gd name="connsiteX210" fmla="*/ 627221 w 1247775"/>
                  <a:gd name="connsiteY210" fmla="*/ 560546 h 1857375"/>
                  <a:gd name="connsiteX211" fmla="*/ 627221 w 1247775"/>
                  <a:gd name="connsiteY211" fmla="*/ 560546 h 1857375"/>
                  <a:gd name="connsiteX212" fmla="*/ 631031 w 1247775"/>
                  <a:gd name="connsiteY212" fmla="*/ 566261 h 1857375"/>
                  <a:gd name="connsiteX213" fmla="*/ 628174 w 1247775"/>
                  <a:gd name="connsiteY213" fmla="*/ 571024 h 1857375"/>
                  <a:gd name="connsiteX214" fmla="*/ 633889 w 1247775"/>
                  <a:gd name="connsiteY214" fmla="*/ 576739 h 1857375"/>
                  <a:gd name="connsiteX215" fmla="*/ 639604 w 1247775"/>
                  <a:gd name="connsiteY215" fmla="*/ 571024 h 1857375"/>
                  <a:gd name="connsiteX216" fmla="*/ 639604 w 1247775"/>
                  <a:gd name="connsiteY216" fmla="*/ 569119 h 1857375"/>
                  <a:gd name="connsiteX217" fmla="*/ 640556 w 1247775"/>
                  <a:gd name="connsiteY217" fmla="*/ 569119 h 1857375"/>
                  <a:gd name="connsiteX218" fmla="*/ 646271 w 1247775"/>
                  <a:gd name="connsiteY218" fmla="*/ 568166 h 1857375"/>
                  <a:gd name="connsiteX219" fmla="*/ 648176 w 1247775"/>
                  <a:gd name="connsiteY219" fmla="*/ 570071 h 1857375"/>
                  <a:gd name="connsiteX220" fmla="*/ 647224 w 1247775"/>
                  <a:gd name="connsiteY220" fmla="*/ 573881 h 1857375"/>
                  <a:gd name="connsiteX221" fmla="*/ 650081 w 1247775"/>
                  <a:gd name="connsiteY221" fmla="*/ 579596 h 1857375"/>
                  <a:gd name="connsiteX222" fmla="*/ 642461 w 1247775"/>
                  <a:gd name="connsiteY222" fmla="*/ 589121 h 1857375"/>
                  <a:gd name="connsiteX223" fmla="*/ 648176 w 1247775"/>
                  <a:gd name="connsiteY223" fmla="*/ 597694 h 1857375"/>
                  <a:gd name="connsiteX224" fmla="*/ 656749 w 1247775"/>
                  <a:gd name="connsiteY224" fmla="*/ 605314 h 1857375"/>
                  <a:gd name="connsiteX225" fmla="*/ 656749 w 1247775"/>
                  <a:gd name="connsiteY225" fmla="*/ 608171 h 1857375"/>
                  <a:gd name="connsiteX226" fmla="*/ 647224 w 1247775"/>
                  <a:gd name="connsiteY226" fmla="*/ 603409 h 1857375"/>
                  <a:gd name="connsiteX227" fmla="*/ 635794 w 1247775"/>
                  <a:gd name="connsiteY227" fmla="*/ 614839 h 1857375"/>
                  <a:gd name="connsiteX228" fmla="*/ 636746 w 1247775"/>
                  <a:gd name="connsiteY228" fmla="*/ 617696 h 1857375"/>
                  <a:gd name="connsiteX229" fmla="*/ 634841 w 1247775"/>
                  <a:gd name="connsiteY229" fmla="*/ 617696 h 1857375"/>
                  <a:gd name="connsiteX230" fmla="*/ 614839 w 1247775"/>
                  <a:gd name="connsiteY230" fmla="*/ 623411 h 1857375"/>
                  <a:gd name="connsiteX231" fmla="*/ 613886 w 1247775"/>
                  <a:gd name="connsiteY231" fmla="*/ 623411 h 1857375"/>
                  <a:gd name="connsiteX232" fmla="*/ 609124 w 1247775"/>
                  <a:gd name="connsiteY232" fmla="*/ 624364 h 1857375"/>
                  <a:gd name="connsiteX233" fmla="*/ 609124 w 1247775"/>
                  <a:gd name="connsiteY233" fmla="*/ 624364 h 1857375"/>
                  <a:gd name="connsiteX234" fmla="*/ 596741 w 1247775"/>
                  <a:gd name="connsiteY234" fmla="*/ 611981 h 1857375"/>
                  <a:gd name="connsiteX235" fmla="*/ 587216 w 1247775"/>
                  <a:gd name="connsiteY235" fmla="*/ 617696 h 1857375"/>
                  <a:gd name="connsiteX236" fmla="*/ 564356 w 1247775"/>
                  <a:gd name="connsiteY236" fmla="*/ 605314 h 1857375"/>
                  <a:gd name="connsiteX237" fmla="*/ 542449 w 1247775"/>
                  <a:gd name="connsiteY237" fmla="*/ 616744 h 1857375"/>
                  <a:gd name="connsiteX238" fmla="*/ 540544 w 1247775"/>
                  <a:gd name="connsiteY238" fmla="*/ 615791 h 1857375"/>
                  <a:gd name="connsiteX239" fmla="*/ 536734 w 1247775"/>
                  <a:gd name="connsiteY239" fmla="*/ 609124 h 1857375"/>
                  <a:gd name="connsiteX240" fmla="*/ 556736 w 1247775"/>
                  <a:gd name="connsiteY240" fmla="*/ 593884 h 1857375"/>
                  <a:gd name="connsiteX241" fmla="*/ 563404 w 1247775"/>
                  <a:gd name="connsiteY241" fmla="*/ 579596 h 1857375"/>
                  <a:gd name="connsiteX242" fmla="*/ 563404 w 1247775"/>
                  <a:gd name="connsiteY242" fmla="*/ 575786 h 1857375"/>
                  <a:gd name="connsiteX243" fmla="*/ 564356 w 1247775"/>
                  <a:gd name="connsiteY243" fmla="*/ 575786 h 1857375"/>
                  <a:gd name="connsiteX244" fmla="*/ 572929 w 1247775"/>
                  <a:gd name="connsiteY244" fmla="*/ 573881 h 1857375"/>
                  <a:gd name="connsiteX245" fmla="*/ 569119 w 1247775"/>
                  <a:gd name="connsiteY245" fmla="*/ 585311 h 1857375"/>
                  <a:gd name="connsiteX246" fmla="*/ 591026 w 1247775"/>
                  <a:gd name="connsiteY246" fmla="*/ 607219 h 1857375"/>
                  <a:gd name="connsiteX247" fmla="*/ 612934 w 1247775"/>
                  <a:gd name="connsiteY247" fmla="*/ 585311 h 1857375"/>
                  <a:gd name="connsiteX248" fmla="*/ 591026 w 1247775"/>
                  <a:gd name="connsiteY248" fmla="*/ 563404 h 1857375"/>
                  <a:gd name="connsiteX249" fmla="*/ 579596 w 1247775"/>
                  <a:gd name="connsiteY249" fmla="*/ 567214 h 1857375"/>
                  <a:gd name="connsiteX250" fmla="*/ 581501 w 1247775"/>
                  <a:gd name="connsiteY250" fmla="*/ 558641 h 1857375"/>
                  <a:gd name="connsiteX251" fmla="*/ 564356 w 1247775"/>
                  <a:gd name="connsiteY251" fmla="*/ 541496 h 1857375"/>
                  <a:gd name="connsiteX252" fmla="*/ 547211 w 1247775"/>
                  <a:gd name="connsiteY252" fmla="*/ 558641 h 1857375"/>
                  <a:gd name="connsiteX253" fmla="*/ 547211 w 1247775"/>
                  <a:gd name="connsiteY253" fmla="*/ 560546 h 1857375"/>
                  <a:gd name="connsiteX254" fmla="*/ 543401 w 1247775"/>
                  <a:gd name="connsiteY254" fmla="*/ 560546 h 1857375"/>
                  <a:gd name="connsiteX255" fmla="*/ 528161 w 1247775"/>
                  <a:gd name="connsiteY255" fmla="*/ 567214 h 1857375"/>
                  <a:gd name="connsiteX256" fmla="*/ 526256 w 1247775"/>
                  <a:gd name="connsiteY256" fmla="*/ 568166 h 1857375"/>
                  <a:gd name="connsiteX257" fmla="*/ 526256 w 1247775"/>
                  <a:gd name="connsiteY257" fmla="*/ 566261 h 1857375"/>
                  <a:gd name="connsiteX258" fmla="*/ 508159 w 1247775"/>
                  <a:gd name="connsiteY258" fmla="*/ 548164 h 1857375"/>
                  <a:gd name="connsiteX259" fmla="*/ 490061 w 1247775"/>
                  <a:gd name="connsiteY259" fmla="*/ 566261 h 1857375"/>
                  <a:gd name="connsiteX260" fmla="*/ 508159 w 1247775"/>
                  <a:gd name="connsiteY260" fmla="*/ 584359 h 1857375"/>
                  <a:gd name="connsiteX261" fmla="*/ 513874 w 1247775"/>
                  <a:gd name="connsiteY261" fmla="*/ 583406 h 1857375"/>
                  <a:gd name="connsiteX262" fmla="*/ 512921 w 1247775"/>
                  <a:gd name="connsiteY262" fmla="*/ 588169 h 1857375"/>
                  <a:gd name="connsiteX263" fmla="*/ 515779 w 1247775"/>
                  <a:gd name="connsiteY263" fmla="*/ 599599 h 1857375"/>
                  <a:gd name="connsiteX264" fmla="*/ 511969 w 1247775"/>
                  <a:gd name="connsiteY264" fmla="*/ 599599 h 1857375"/>
                  <a:gd name="connsiteX265" fmla="*/ 506254 w 1247775"/>
                  <a:gd name="connsiteY265" fmla="*/ 600551 h 1857375"/>
                  <a:gd name="connsiteX266" fmla="*/ 497681 w 1247775"/>
                  <a:gd name="connsiteY266" fmla="*/ 594836 h 1857375"/>
                  <a:gd name="connsiteX267" fmla="*/ 489109 w 1247775"/>
                  <a:gd name="connsiteY267" fmla="*/ 602456 h 1857375"/>
                  <a:gd name="connsiteX268" fmla="*/ 487204 w 1247775"/>
                  <a:gd name="connsiteY268" fmla="*/ 603409 h 1857375"/>
                  <a:gd name="connsiteX269" fmla="*/ 475774 w 1247775"/>
                  <a:gd name="connsiteY269" fmla="*/ 599599 h 1857375"/>
                  <a:gd name="connsiteX270" fmla="*/ 454819 w 1247775"/>
                  <a:gd name="connsiteY270" fmla="*/ 620554 h 1857375"/>
                  <a:gd name="connsiteX271" fmla="*/ 455771 w 1247775"/>
                  <a:gd name="connsiteY271" fmla="*/ 625316 h 1857375"/>
                  <a:gd name="connsiteX272" fmla="*/ 450056 w 1247775"/>
                  <a:gd name="connsiteY272" fmla="*/ 633889 h 1857375"/>
                  <a:gd name="connsiteX273" fmla="*/ 459581 w 1247775"/>
                  <a:gd name="connsiteY273" fmla="*/ 643414 h 1857375"/>
                  <a:gd name="connsiteX274" fmla="*/ 484346 w 1247775"/>
                  <a:gd name="connsiteY274" fmla="*/ 668179 h 1857375"/>
                  <a:gd name="connsiteX275" fmla="*/ 498634 w 1247775"/>
                  <a:gd name="connsiteY275" fmla="*/ 663416 h 1857375"/>
                  <a:gd name="connsiteX276" fmla="*/ 503396 w 1247775"/>
                  <a:gd name="connsiteY276" fmla="*/ 662464 h 1857375"/>
                  <a:gd name="connsiteX277" fmla="*/ 511016 w 1247775"/>
                  <a:gd name="connsiteY277" fmla="*/ 664369 h 1857375"/>
                  <a:gd name="connsiteX278" fmla="*/ 511969 w 1247775"/>
                  <a:gd name="connsiteY278" fmla="*/ 667226 h 1857375"/>
                  <a:gd name="connsiteX279" fmla="*/ 511969 w 1247775"/>
                  <a:gd name="connsiteY279" fmla="*/ 668179 h 1857375"/>
                  <a:gd name="connsiteX280" fmla="*/ 513874 w 1247775"/>
                  <a:gd name="connsiteY280" fmla="*/ 677704 h 1857375"/>
                  <a:gd name="connsiteX281" fmla="*/ 511969 w 1247775"/>
                  <a:gd name="connsiteY281" fmla="*/ 678656 h 1857375"/>
                  <a:gd name="connsiteX282" fmla="*/ 498634 w 1247775"/>
                  <a:gd name="connsiteY282" fmla="*/ 671036 h 1857375"/>
                  <a:gd name="connsiteX283" fmla="*/ 487204 w 1247775"/>
                  <a:gd name="connsiteY283" fmla="*/ 675799 h 1857375"/>
                  <a:gd name="connsiteX284" fmla="*/ 481489 w 1247775"/>
                  <a:gd name="connsiteY284" fmla="*/ 673894 h 1857375"/>
                  <a:gd name="connsiteX285" fmla="*/ 470059 w 1247775"/>
                  <a:gd name="connsiteY285" fmla="*/ 685324 h 1857375"/>
                  <a:gd name="connsiteX286" fmla="*/ 481489 w 1247775"/>
                  <a:gd name="connsiteY286" fmla="*/ 696754 h 1857375"/>
                  <a:gd name="connsiteX287" fmla="*/ 484346 w 1247775"/>
                  <a:gd name="connsiteY287" fmla="*/ 695801 h 1857375"/>
                  <a:gd name="connsiteX288" fmla="*/ 488156 w 1247775"/>
                  <a:gd name="connsiteY288" fmla="*/ 700564 h 1857375"/>
                  <a:gd name="connsiteX289" fmla="*/ 486251 w 1247775"/>
                  <a:gd name="connsiteY289" fmla="*/ 712946 h 1857375"/>
                  <a:gd name="connsiteX290" fmla="*/ 486251 w 1247775"/>
                  <a:gd name="connsiteY290" fmla="*/ 715804 h 1857375"/>
                  <a:gd name="connsiteX291" fmla="*/ 460534 w 1247775"/>
                  <a:gd name="connsiteY291" fmla="*/ 701516 h 1857375"/>
                  <a:gd name="connsiteX292" fmla="*/ 435769 w 1247775"/>
                  <a:gd name="connsiteY292" fmla="*/ 714851 h 1857375"/>
                  <a:gd name="connsiteX293" fmla="*/ 426244 w 1247775"/>
                  <a:gd name="connsiteY293" fmla="*/ 711041 h 1857375"/>
                  <a:gd name="connsiteX294" fmla="*/ 432911 w 1247775"/>
                  <a:gd name="connsiteY294" fmla="*/ 701516 h 1857375"/>
                  <a:gd name="connsiteX295" fmla="*/ 437674 w 1247775"/>
                  <a:gd name="connsiteY295" fmla="*/ 691039 h 1857375"/>
                  <a:gd name="connsiteX296" fmla="*/ 431006 w 1247775"/>
                  <a:gd name="connsiteY296" fmla="*/ 679609 h 1857375"/>
                  <a:gd name="connsiteX297" fmla="*/ 410051 w 1247775"/>
                  <a:gd name="connsiteY297" fmla="*/ 668179 h 1857375"/>
                  <a:gd name="connsiteX298" fmla="*/ 404336 w 1247775"/>
                  <a:gd name="connsiteY298" fmla="*/ 669131 h 1857375"/>
                  <a:gd name="connsiteX299" fmla="*/ 401479 w 1247775"/>
                  <a:gd name="connsiteY299" fmla="*/ 661511 h 1857375"/>
                  <a:gd name="connsiteX300" fmla="*/ 409099 w 1247775"/>
                  <a:gd name="connsiteY300" fmla="*/ 650081 h 1857375"/>
                  <a:gd name="connsiteX301" fmla="*/ 410051 w 1247775"/>
                  <a:gd name="connsiteY301" fmla="*/ 647224 h 1857375"/>
                  <a:gd name="connsiteX302" fmla="*/ 410051 w 1247775"/>
                  <a:gd name="connsiteY302" fmla="*/ 647224 h 1857375"/>
                  <a:gd name="connsiteX303" fmla="*/ 411956 w 1247775"/>
                  <a:gd name="connsiteY303" fmla="*/ 634841 h 1857375"/>
                  <a:gd name="connsiteX304" fmla="*/ 370046 w 1247775"/>
                  <a:gd name="connsiteY304" fmla="*/ 592931 h 1857375"/>
                  <a:gd name="connsiteX305" fmla="*/ 360521 w 1247775"/>
                  <a:gd name="connsiteY305" fmla="*/ 593884 h 1857375"/>
                  <a:gd name="connsiteX306" fmla="*/ 362426 w 1247775"/>
                  <a:gd name="connsiteY306" fmla="*/ 588169 h 1857375"/>
                  <a:gd name="connsiteX307" fmla="*/ 350996 w 1247775"/>
                  <a:gd name="connsiteY307" fmla="*/ 576739 h 1857375"/>
                  <a:gd name="connsiteX308" fmla="*/ 342424 w 1247775"/>
                  <a:gd name="connsiteY308" fmla="*/ 580549 h 1857375"/>
                  <a:gd name="connsiteX309" fmla="*/ 335756 w 1247775"/>
                  <a:gd name="connsiteY309" fmla="*/ 578644 h 1857375"/>
                  <a:gd name="connsiteX310" fmla="*/ 324326 w 1247775"/>
                  <a:gd name="connsiteY310" fmla="*/ 590074 h 1857375"/>
                  <a:gd name="connsiteX311" fmla="*/ 335756 w 1247775"/>
                  <a:gd name="connsiteY311" fmla="*/ 601504 h 1857375"/>
                  <a:gd name="connsiteX312" fmla="*/ 344329 w 1247775"/>
                  <a:gd name="connsiteY312" fmla="*/ 597694 h 1857375"/>
                  <a:gd name="connsiteX313" fmla="*/ 348139 w 1247775"/>
                  <a:gd name="connsiteY313" fmla="*/ 599599 h 1857375"/>
                  <a:gd name="connsiteX314" fmla="*/ 324326 w 1247775"/>
                  <a:gd name="connsiteY314" fmla="*/ 625316 h 1857375"/>
                  <a:gd name="connsiteX315" fmla="*/ 324326 w 1247775"/>
                  <a:gd name="connsiteY315" fmla="*/ 627221 h 1857375"/>
                  <a:gd name="connsiteX316" fmla="*/ 316706 w 1247775"/>
                  <a:gd name="connsiteY316" fmla="*/ 633889 h 1857375"/>
                  <a:gd name="connsiteX317" fmla="*/ 316706 w 1247775"/>
                  <a:gd name="connsiteY317" fmla="*/ 633889 h 1857375"/>
                  <a:gd name="connsiteX318" fmla="*/ 316706 w 1247775"/>
                  <a:gd name="connsiteY318" fmla="*/ 631031 h 1857375"/>
                  <a:gd name="connsiteX319" fmla="*/ 310039 w 1247775"/>
                  <a:gd name="connsiteY319" fmla="*/ 616744 h 1857375"/>
                  <a:gd name="connsiteX320" fmla="*/ 294799 w 1247775"/>
                  <a:gd name="connsiteY320" fmla="*/ 602456 h 1857375"/>
                  <a:gd name="connsiteX321" fmla="*/ 279559 w 1247775"/>
                  <a:gd name="connsiteY321" fmla="*/ 617696 h 1857375"/>
                  <a:gd name="connsiteX322" fmla="*/ 280511 w 1247775"/>
                  <a:gd name="connsiteY322" fmla="*/ 623411 h 1857375"/>
                  <a:gd name="connsiteX323" fmla="*/ 278606 w 1247775"/>
                  <a:gd name="connsiteY323" fmla="*/ 631031 h 1857375"/>
                  <a:gd name="connsiteX324" fmla="*/ 297656 w 1247775"/>
                  <a:gd name="connsiteY324" fmla="*/ 650081 h 1857375"/>
                  <a:gd name="connsiteX325" fmla="*/ 310039 w 1247775"/>
                  <a:gd name="connsiteY325" fmla="*/ 645319 h 1857375"/>
                  <a:gd name="connsiteX326" fmla="*/ 310991 w 1247775"/>
                  <a:gd name="connsiteY326" fmla="*/ 645319 h 1857375"/>
                  <a:gd name="connsiteX327" fmla="*/ 310039 w 1247775"/>
                  <a:gd name="connsiteY327" fmla="*/ 652939 h 1857375"/>
                  <a:gd name="connsiteX328" fmla="*/ 312896 w 1247775"/>
                  <a:gd name="connsiteY328" fmla="*/ 666274 h 1857375"/>
                  <a:gd name="connsiteX329" fmla="*/ 308134 w 1247775"/>
                  <a:gd name="connsiteY329" fmla="*/ 665321 h 1857375"/>
                  <a:gd name="connsiteX330" fmla="*/ 304324 w 1247775"/>
                  <a:gd name="connsiteY330" fmla="*/ 666274 h 1857375"/>
                  <a:gd name="connsiteX331" fmla="*/ 304324 w 1247775"/>
                  <a:gd name="connsiteY331" fmla="*/ 664369 h 1857375"/>
                  <a:gd name="connsiteX332" fmla="*/ 290036 w 1247775"/>
                  <a:gd name="connsiteY332" fmla="*/ 650081 h 1857375"/>
                  <a:gd name="connsiteX333" fmla="*/ 275749 w 1247775"/>
                  <a:gd name="connsiteY333" fmla="*/ 664369 h 1857375"/>
                  <a:gd name="connsiteX334" fmla="*/ 290036 w 1247775"/>
                  <a:gd name="connsiteY334" fmla="*/ 678656 h 1857375"/>
                  <a:gd name="connsiteX335" fmla="*/ 289084 w 1247775"/>
                  <a:gd name="connsiteY335" fmla="*/ 685324 h 1857375"/>
                  <a:gd name="connsiteX336" fmla="*/ 309086 w 1247775"/>
                  <a:gd name="connsiteY336" fmla="*/ 705326 h 1857375"/>
                  <a:gd name="connsiteX337" fmla="*/ 329089 w 1247775"/>
                  <a:gd name="connsiteY337" fmla="*/ 685324 h 1857375"/>
                  <a:gd name="connsiteX338" fmla="*/ 328136 w 1247775"/>
                  <a:gd name="connsiteY338" fmla="*/ 679609 h 1857375"/>
                  <a:gd name="connsiteX339" fmla="*/ 337661 w 1247775"/>
                  <a:gd name="connsiteY339" fmla="*/ 682466 h 1857375"/>
                  <a:gd name="connsiteX340" fmla="*/ 342424 w 1247775"/>
                  <a:gd name="connsiteY340" fmla="*/ 690086 h 1857375"/>
                  <a:gd name="connsiteX341" fmla="*/ 345281 w 1247775"/>
                  <a:gd name="connsiteY341" fmla="*/ 698659 h 1857375"/>
                  <a:gd name="connsiteX342" fmla="*/ 344329 w 1247775"/>
                  <a:gd name="connsiteY342" fmla="*/ 698659 h 1857375"/>
                  <a:gd name="connsiteX343" fmla="*/ 329089 w 1247775"/>
                  <a:gd name="connsiteY343" fmla="*/ 713899 h 1857375"/>
                  <a:gd name="connsiteX344" fmla="*/ 329089 w 1247775"/>
                  <a:gd name="connsiteY344" fmla="*/ 715804 h 1857375"/>
                  <a:gd name="connsiteX345" fmla="*/ 327184 w 1247775"/>
                  <a:gd name="connsiteY345" fmla="*/ 719614 h 1857375"/>
                  <a:gd name="connsiteX346" fmla="*/ 316706 w 1247775"/>
                  <a:gd name="connsiteY346" fmla="*/ 715804 h 1857375"/>
                  <a:gd name="connsiteX347" fmla="*/ 300514 w 1247775"/>
                  <a:gd name="connsiteY347" fmla="*/ 731996 h 1857375"/>
                  <a:gd name="connsiteX348" fmla="*/ 316706 w 1247775"/>
                  <a:gd name="connsiteY348" fmla="*/ 748189 h 1857375"/>
                  <a:gd name="connsiteX349" fmla="*/ 328136 w 1247775"/>
                  <a:gd name="connsiteY349" fmla="*/ 743426 h 1857375"/>
                  <a:gd name="connsiteX350" fmla="*/ 333851 w 1247775"/>
                  <a:gd name="connsiteY350" fmla="*/ 750094 h 1857375"/>
                  <a:gd name="connsiteX351" fmla="*/ 333851 w 1247775"/>
                  <a:gd name="connsiteY351" fmla="*/ 750094 h 1857375"/>
                  <a:gd name="connsiteX352" fmla="*/ 324326 w 1247775"/>
                  <a:gd name="connsiteY352" fmla="*/ 759619 h 1857375"/>
                  <a:gd name="connsiteX353" fmla="*/ 333851 w 1247775"/>
                  <a:gd name="connsiteY353" fmla="*/ 769144 h 1857375"/>
                  <a:gd name="connsiteX354" fmla="*/ 341471 w 1247775"/>
                  <a:gd name="connsiteY354" fmla="*/ 765334 h 1857375"/>
                  <a:gd name="connsiteX355" fmla="*/ 339566 w 1247775"/>
                  <a:gd name="connsiteY355" fmla="*/ 774859 h 1857375"/>
                  <a:gd name="connsiteX356" fmla="*/ 342424 w 1247775"/>
                  <a:gd name="connsiteY356" fmla="*/ 788194 h 1857375"/>
                  <a:gd name="connsiteX357" fmla="*/ 332899 w 1247775"/>
                  <a:gd name="connsiteY357" fmla="*/ 794861 h 1857375"/>
                  <a:gd name="connsiteX358" fmla="*/ 332899 w 1247775"/>
                  <a:gd name="connsiteY358" fmla="*/ 792956 h 1857375"/>
                  <a:gd name="connsiteX359" fmla="*/ 313849 w 1247775"/>
                  <a:gd name="connsiteY359" fmla="*/ 772954 h 1857375"/>
                  <a:gd name="connsiteX360" fmla="*/ 309086 w 1247775"/>
                  <a:gd name="connsiteY360" fmla="*/ 772001 h 1857375"/>
                  <a:gd name="connsiteX361" fmla="*/ 299561 w 1247775"/>
                  <a:gd name="connsiteY361" fmla="*/ 777716 h 1857375"/>
                  <a:gd name="connsiteX362" fmla="*/ 292894 w 1247775"/>
                  <a:gd name="connsiteY362" fmla="*/ 792956 h 1857375"/>
                  <a:gd name="connsiteX363" fmla="*/ 312896 w 1247775"/>
                  <a:gd name="connsiteY363" fmla="*/ 812959 h 1857375"/>
                  <a:gd name="connsiteX364" fmla="*/ 328136 w 1247775"/>
                  <a:gd name="connsiteY364" fmla="*/ 806291 h 1857375"/>
                  <a:gd name="connsiteX365" fmla="*/ 328136 w 1247775"/>
                  <a:gd name="connsiteY365" fmla="*/ 808196 h 1857375"/>
                  <a:gd name="connsiteX366" fmla="*/ 331946 w 1247775"/>
                  <a:gd name="connsiteY366" fmla="*/ 820579 h 1857375"/>
                  <a:gd name="connsiteX367" fmla="*/ 314801 w 1247775"/>
                  <a:gd name="connsiteY367" fmla="*/ 844391 h 1857375"/>
                  <a:gd name="connsiteX368" fmla="*/ 340519 w 1247775"/>
                  <a:gd name="connsiteY368" fmla="*/ 870109 h 1857375"/>
                  <a:gd name="connsiteX369" fmla="*/ 351949 w 1247775"/>
                  <a:gd name="connsiteY369" fmla="*/ 867251 h 1857375"/>
                  <a:gd name="connsiteX370" fmla="*/ 353854 w 1247775"/>
                  <a:gd name="connsiteY370" fmla="*/ 867251 h 1857375"/>
                  <a:gd name="connsiteX371" fmla="*/ 352901 w 1247775"/>
                  <a:gd name="connsiteY371" fmla="*/ 871061 h 1857375"/>
                  <a:gd name="connsiteX372" fmla="*/ 367189 w 1247775"/>
                  <a:gd name="connsiteY372" fmla="*/ 885349 h 1857375"/>
                  <a:gd name="connsiteX373" fmla="*/ 368141 w 1247775"/>
                  <a:gd name="connsiteY373" fmla="*/ 885349 h 1857375"/>
                  <a:gd name="connsiteX374" fmla="*/ 371951 w 1247775"/>
                  <a:gd name="connsiteY374" fmla="*/ 890111 h 1857375"/>
                  <a:gd name="connsiteX375" fmla="*/ 372904 w 1247775"/>
                  <a:gd name="connsiteY375" fmla="*/ 892016 h 1857375"/>
                  <a:gd name="connsiteX376" fmla="*/ 367189 w 1247775"/>
                  <a:gd name="connsiteY376" fmla="*/ 890111 h 1857375"/>
                  <a:gd name="connsiteX377" fmla="*/ 358616 w 1247775"/>
                  <a:gd name="connsiteY377" fmla="*/ 898684 h 1857375"/>
                  <a:gd name="connsiteX378" fmla="*/ 367189 w 1247775"/>
                  <a:gd name="connsiteY378" fmla="*/ 907256 h 1857375"/>
                  <a:gd name="connsiteX379" fmla="*/ 375761 w 1247775"/>
                  <a:gd name="connsiteY379" fmla="*/ 898684 h 1857375"/>
                  <a:gd name="connsiteX380" fmla="*/ 373856 w 1247775"/>
                  <a:gd name="connsiteY380" fmla="*/ 892969 h 1857375"/>
                  <a:gd name="connsiteX381" fmla="*/ 386239 w 1247775"/>
                  <a:gd name="connsiteY381" fmla="*/ 899636 h 1857375"/>
                  <a:gd name="connsiteX382" fmla="*/ 386239 w 1247775"/>
                  <a:gd name="connsiteY382" fmla="*/ 899636 h 1857375"/>
                  <a:gd name="connsiteX383" fmla="*/ 417671 w 1247775"/>
                  <a:gd name="connsiteY383" fmla="*/ 920591 h 1857375"/>
                  <a:gd name="connsiteX384" fmla="*/ 417671 w 1247775"/>
                  <a:gd name="connsiteY384" fmla="*/ 920591 h 1857375"/>
                  <a:gd name="connsiteX385" fmla="*/ 425291 w 1247775"/>
                  <a:gd name="connsiteY385" fmla="*/ 926306 h 1857375"/>
                  <a:gd name="connsiteX386" fmla="*/ 431006 w 1247775"/>
                  <a:gd name="connsiteY386" fmla="*/ 923449 h 1857375"/>
                  <a:gd name="connsiteX387" fmla="*/ 435769 w 1247775"/>
                  <a:gd name="connsiteY387" fmla="*/ 924401 h 1857375"/>
                  <a:gd name="connsiteX388" fmla="*/ 447199 w 1247775"/>
                  <a:gd name="connsiteY388" fmla="*/ 916781 h 1857375"/>
                  <a:gd name="connsiteX389" fmla="*/ 450056 w 1247775"/>
                  <a:gd name="connsiteY389" fmla="*/ 917734 h 1857375"/>
                  <a:gd name="connsiteX390" fmla="*/ 449104 w 1247775"/>
                  <a:gd name="connsiteY390" fmla="*/ 922496 h 1857375"/>
                  <a:gd name="connsiteX391" fmla="*/ 454819 w 1247775"/>
                  <a:gd name="connsiteY391" fmla="*/ 935831 h 1857375"/>
                  <a:gd name="connsiteX392" fmla="*/ 454819 w 1247775"/>
                  <a:gd name="connsiteY392" fmla="*/ 935831 h 1857375"/>
                  <a:gd name="connsiteX393" fmla="*/ 449104 w 1247775"/>
                  <a:gd name="connsiteY393" fmla="*/ 936784 h 1857375"/>
                  <a:gd name="connsiteX394" fmla="*/ 438626 w 1247775"/>
                  <a:gd name="connsiteY394" fmla="*/ 934879 h 1857375"/>
                  <a:gd name="connsiteX395" fmla="*/ 415766 w 1247775"/>
                  <a:gd name="connsiteY395" fmla="*/ 942499 h 1857375"/>
                  <a:gd name="connsiteX396" fmla="*/ 415766 w 1247775"/>
                  <a:gd name="connsiteY396" fmla="*/ 939641 h 1857375"/>
                  <a:gd name="connsiteX397" fmla="*/ 401479 w 1247775"/>
                  <a:gd name="connsiteY397" fmla="*/ 925354 h 1857375"/>
                  <a:gd name="connsiteX398" fmla="*/ 387191 w 1247775"/>
                  <a:gd name="connsiteY398" fmla="*/ 939641 h 1857375"/>
                  <a:gd name="connsiteX399" fmla="*/ 401479 w 1247775"/>
                  <a:gd name="connsiteY399" fmla="*/ 953929 h 1857375"/>
                  <a:gd name="connsiteX400" fmla="*/ 405289 w 1247775"/>
                  <a:gd name="connsiteY400" fmla="*/ 953929 h 1857375"/>
                  <a:gd name="connsiteX401" fmla="*/ 399574 w 1247775"/>
                  <a:gd name="connsiteY401" fmla="*/ 973931 h 1857375"/>
                  <a:gd name="connsiteX402" fmla="*/ 392906 w 1247775"/>
                  <a:gd name="connsiteY402" fmla="*/ 972979 h 1857375"/>
                  <a:gd name="connsiteX403" fmla="*/ 359569 w 1247775"/>
                  <a:gd name="connsiteY403" fmla="*/ 1006316 h 1857375"/>
                  <a:gd name="connsiteX404" fmla="*/ 392906 w 1247775"/>
                  <a:gd name="connsiteY404" fmla="*/ 1039654 h 1857375"/>
                  <a:gd name="connsiteX405" fmla="*/ 404336 w 1247775"/>
                  <a:gd name="connsiteY405" fmla="*/ 1037749 h 1857375"/>
                  <a:gd name="connsiteX406" fmla="*/ 409099 w 1247775"/>
                  <a:gd name="connsiteY406" fmla="*/ 1038701 h 1857375"/>
                  <a:gd name="connsiteX407" fmla="*/ 418624 w 1247775"/>
                  <a:gd name="connsiteY407" fmla="*/ 1029176 h 1857375"/>
                  <a:gd name="connsiteX408" fmla="*/ 418624 w 1247775"/>
                  <a:gd name="connsiteY408" fmla="*/ 1028224 h 1857375"/>
                  <a:gd name="connsiteX409" fmla="*/ 421481 w 1247775"/>
                  <a:gd name="connsiteY409" fmla="*/ 1024414 h 1857375"/>
                  <a:gd name="connsiteX410" fmla="*/ 424339 w 1247775"/>
                  <a:gd name="connsiteY410" fmla="*/ 1026319 h 1857375"/>
                  <a:gd name="connsiteX411" fmla="*/ 432911 w 1247775"/>
                  <a:gd name="connsiteY411" fmla="*/ 1035844 h 1857375"/>
                  <a:gd name="connsiteX412" fmla="*/ 429101 w 1247775"/>
                  <a:gd name="connsiteY412" fmla="*/ 1042511 h 1857375"/>
                  <a:gd name="connsiteX413" fmla="*/ 436721 w 1247775"/>
                  <a:gd name="connsiteY413" fmla="*/ 1050131 h 1857375"/>
                  <a:gd name="connsiteX414" fmla="*/ 444341 w 1247775"/>
                  <a:gd name="connsiteY414" fmla="*/ 1042511 h 1857375"/>
                  <a:gd name="connsiteX415" fmla="*/ 442436 w 1247775"/>
                  <a:gd name="connsiteY415" fmla="*/ 1037749 h 1857375"/>
                  <a:gd name="connsiteX416" fmla="*/ 447199 w 1247775"/>
                  <a:gd name="connsiteY416" fmla="*/ 1036796 h 1857375"/>
                  <a:gd name="connsiteX417" fmla="*/ 452914 w 1247775"/>
                  <a:gd name="connsiteY417" fmla="*/ 1042511 h 1857375"/>
                  <a:gd name="connsiteX418" fmla="*/ 447199 w 1247775"/>
                  <a:gd name="connsiteY418" fmla="*/ 1048226 h 1857375"/>
                  <a:gd name="connsiteX419" fmla="*/ 447199 w 1247775"/>
                  <a:gd name="connsiteY419" fmla="*/ 1048226 h 1857375"/>
                  <a:gd name="connsiteX420" fmla="*/ 424339 w 1247775"/>
                  <a:gd name="connsiteY420" fmla="*/ 1071086 h 1857375"/>
                  <a:gd name="connsiteX421" fmla="*/ 425291 w 1247775"/>
                  <a:gd name="connsiteY421" fmla="*/ 1076801 h 1857375"/>
                  <a:gd name="connsiteX422" fmla="*/ 412909 w 1247775"/>
                  <a:gd name="connsiteY422" fmla="*/ 1072991 h 1857375"/>
                  <a:gd name="connsiteX423" fmla="*/ 389096 w 1247775"/>
                  <a:gd name="connsiteY423" fmla="*/ 1096804 h 1857375"/>
                  <a:gd name="connsiteX424" fmla="*/ 389096 w 1247775"/>
                  <a:gd name="connsiteY424" fmla="*/ 1098709 h 1857375"/>
                  <a:gd name="connsiteX425" fmla="*/ 389096 w 1247775"/>
                  <a:gd name="connsiteY425" fmla="*/ 1098709 h 1857375"/>
                  <a:gd name="connsiteX426" fmla="*/ 377666 w 1247775"/>
                  <a:gd name="connsiteY426" fmla="*/ 1091089 h 1857375"/>
                  <a:gd name="connsiteX427" fmla="*/ 371951 w 1247775"/>
                  <a:gd name="connsiteY427" fmla="*/ 1092994 h 1857375"/>
                  <a:gd name="connsiteX428" fmla="*/ 374809 w 1247775"/>
                  <a:gd name="connsiteY428" fmla="*/ 1082516 h 1857375"/>
                  <a:gd name="connsiteX429" fmla="*/ 371951 w 1247775"/>
                  <a:gd name="connsiteY429" fmla="*/ 1072039 h 1857375"/>
                  <a:gd name="connsiteX430" fmla="*/ 375761 w 1247775"/>
                  <a:gd name="connsiteY430" fmla="*/ 1072991 h 1857375"/>
                  <a:gd name="connsiteX431" fmla="*/ 388144 w 1247775"/>
                  <a:gd name="connsiteY431" fmla="*/ 1060609 h 1857375"/>
                  <a:gd name="connsiteX432" fmla="*/ 388144 w 1247775"/>
                  <a:gd name="connsiteY432" fmla="*/ 1060609 h 1857375"/>
                  <a:gd name="connsiteX433" fmla="*/ 390049 w 1247775"/>
                  <a:gd name="connsiteY433" fmla="*/ 1054894 h 1857375"/>
                  <a:gd name="connsiteX434" fmla="*/ 381476 w 1247775"/>
                  <a:gd name="connsiteY434" fmla="*/ 1046321 h 1857375"/>
                  <a:gd name="connsiteX435" fmla="*/ 375761 w 1247775"/>
                  <a:gd name="connsiteY435" fmla="*/ 1048226 h 1857375"/>
                  <a:gd name="connsiteX436" fmla="*/ 374809 w 1247775"/>
                  <a:gd name="connsiteY436" fmla="*/ 1048226 h 1857375"/>
                  <a:gd name="connsiteX437" fmla="*/ 362426 w 1247775"/>
                  <a:gd name="connsiteY437" fmla="*/ 1060609 h 1857375"/>
                  <a:gd name="connsiteX438" fmla="*/ 363379 w 1247775"/>
                  <a:gd name="connsiteY438" fmla="*/ 1065371 h 1857375"/>
                  <a:gd name="connsiteX439" fmla="*/ 353854 w 1247775"/>
                  <a:gd name="connsiteY439" fmla="*/ 1062514 h 1857375"/>
                  <a:gd name="connsiteX440" fmla="*/ 333851 w 1247775"/>
                  <a:gd name="connsiteY440" fmla="*/ 1082516 h 1857375"/>
                  <a:gd name="connsiteX441" fmla="*/ 338614 w 1247775"/>
                  <a:gd name="connsiteY441" fmla="*/ 1094899 h 1857375"/>
                  <a:gd name="connsiteX442" fmla="*/ 336709 w 1247775"/>
                  <a:gd name="connsiteY442" fmla="*/ 1094899 h 1857375"/>
                  <a:gd name="connsiteX443" fmla="*/ 327184 w 1247775"/>
                  <a:gd name="connsiteY443" fmla="*/ 1104424 h 1857375"/>
                  <a:gd name="connsiteX444" fmla="*/ 328136 w 1247775"/>
                  <a:gd name="connsiteY444" fmla="*/ 1107281 h 1857375"/>
                  <a:gd name="connsiteX445" fmla="*/ 324326 w 1247775"/>
                  <a:gd name="connsiteY445" fmla="*/ 1108234 h 1857375"/>
                  <a:gd name="connsiteX446" fmla="*/ 324326 w 1247775"/>
                  <a:gd name="connsiteY446" fmla="*/ 1108234 h 1857375"/>
                  <a:gd name="connsiteX447" fmla="*/ 323374 w 1247775"/>
                  <a:gd name="connsiteY447" fmla="*/ 1108234 h 1857375"/>
                  <a:gd name="connsiteX448" fmla="*/ 326231 w 1247775"/>
                  <a:gd name="connsiteY448" fmla="*/ 1100614 h 1857375"/>
                  <a:gd name="connsiteX449" fmla="*/ 311944 w 1247775"/>
                  <a:gd name="connsiteY449" fmla="*/ 1086326 h 1857375"/>
                  <a:gd name="connsiteX450" fmla="*/ 307181 w 1247775"/>
                  <a:gd name="connsiteY450" fmla="*/ 1087279 h 1857375"/>
                  <a:gd name="connsiteX451" fmla="*/ 310991 w 1247775"/>
                  <a:gd name="connsiteY451" fmla="*/ 1080611 h 1857375"/>
                  <a:gd name="connsiteX452" fmla="*/ 312896 w 1247775"/>
                  <a:gd name="connsiteY452" fmla="*/ 1080611 h 1857375"/>
                  <a:gd name="connsiteX453" fmla="*/ 343376 w 1247775"/>
                  <a:gd name="connsiteY453" fmla="*/ 1050131 h 1857375"/>
                  <a:gd name="connsiteX454" fmla="*/ 342424 w 1247775"/>
                  <a:gd name="connsiteY454" fmla="*/ 1044416 h 1857375"/>
                  <a:gd name="connsiteX455" fmla="*/ 350996 w 1247775"/>
                  <a:gd name="connsiteY455" fmla="*/ 1032034 h 1857375"/>
                  <a:gd name="connsiteX456" fmla="*/ 337661 w 1247775"/>
                  <a:gd name="connsiteY456" fmla="*/ 1018699 h 1857375"/>
                  <a:gd name="connsiteX457" fmla="*/ 327184 w 1247775"/>
                  <a:gd name="connsiteY457" fmla="*/ 1023461 h 1857375"/>
                  <a:gd name="connsiteX458" fmla="*/ 322421 w 1247775"/>
                  <a:gd name="connsiteY458" fmla="*/ 1021556 h 1857375"/>
                  <a:gd name="connsiteX459" fmla="*/ 322421 w 1247775"/>
                  <a:gd name="connsiteY459" fmla="*/ 1020604 h 1857375"/>
                  <a:gd name="connsiteX460" fmla="*/ 330041 w 1247775"/>
                  <a:gd name="connsiteY460" fmla="*/ 1005364 h 1857375"/>
                  <a:gd name="connsiteX461" fmla="*/ 312896 w 1247775"/>
                  <a:gd name="connsiteY461" fmla="*/ 987266 h 1857375"/>
                  <a:gd name="connsiteX462" fmla="*/ 317659 w 1247775"/>
                  <a:gd name="connsiteY462" fmla="*/ 978694 h 1857375"/>
                  <a:gd name="connsiteX463" fmla="*/ 328136 w 1247775"/>
                  <a:gd name="connsiteY463" fmla="*/ 971074 h 1857375"/>
                  <a:gd name="connsiteX464" fmla="*/ 345281 w 1247775"/>
                  <a:gd name="connsiteY464" fmla="*/ 976789 h 1857375"/>
                  <a:gd name="connsiteX465" fmla="*/ 374809 w 1247775"/>
                  <a:gd name="connsiteY465" fmla="*/ 947261 h 1857375"/>
                  <a:gd name="connsiteX466" fmla="*/ 350996 w 1247775"/>
                  <a:gd name="connsiteY466" fmla="*/ 918686 h 1857375"/>
                  <a:gd name="connsiteX467" fmla="*/ 350044 w 1247775"/>
                  <a:gd name="connsiteY467" fmla="*/ 915829 h 1857375"/>
                  <a:gd name="connsiteX468" fmla="*/ 357664 w 1247775"/>
                  <a:gd name="connsiteY468" fmla="*/ 903446 h 1857375"/>
                  <a:gd name="connsiteX469" fmla="*/ 344329 w 1247775"/>
                  <a:gd name="connsiteY469" fmla="*/ 890111 h 1857375"/>
                  <a:gd name="connsiteX470" fmla="*/ 330994 w 1247775"/>
                  <a:gd name="connsiteY470" fmla="*/ 903446 h 1857375"/>
                  <a:gd name="connsiteX471" fmla="*/ 331946 w 1247775"/>
                  <a:gd name="connsiteY471" fmla="*/ 908209 h 1857375"/>
                  <a:gd name="connsiteX472" fmla="*/ 323374 w 1247775"/>
                  <a:gd name="connsiteY472" fmla="*/ 918686 h 1857375"/>
                  <a:gd name="connsiteX473" fmla="*/ 304324 w 1247775"/>
                  <a:gd name="connsiteY473" fmla="*/ 912971 h 1857375"/>
                  <a:gd name="connsiteX474" fmla="*/ 281464 w 1247775"/>
                  <a:gd name="connsiteY474" fmla="*/ 921544 h 1857375"/>
                  <a:gd name="connsiteX475" fmla="*/ 281464 w 1247775"/>
                  <a:gd name="connsiteY475" fmla="*/ 920591 h 1857375"/>
                  <a:gd name="connsiteX476" fmla="*/ 256699 w 1247775"/>
                  <a:gd name="connsiteY476" fmla="*/ 895826 h 1857375"/>
                  <a:gd name="connsiteX477" fmla="*/ 251936 w 1247775"/>
                  <a:gd name="connsiteY477" fmla="*/ 896779 h 1857375"/>
                  <a:gd name="connsiteX478" fmla="*/ 234791 w 1247775"/>
                  <a:gd name="connsiteY478" fmla="*/ 872966 h 1857375"/>
                  <a:gd name="connsiteX479" fmla="*/ 234791 w 1247775"/>
                  <a:gd name="connsiteY479" fmla="*/ 872966 h 1857375"/>
                  <a:gd name="connsiteX480" fmla="*/ 250984 w 1247775"/>
                  <a:gd name="connsiteY480" fmla="*/ 856774 h 1857375"/>
                  <a:gd name="connsiteX481" fmla="*/ 234791 w 1247775"/>
                  <a:gd name="connsiteY481" fmla="*/ 840581 h 1857375"/>
                  <a:gd name="connsiteX482" fmla="*/ 218599 w 1247775"/>
                  <a:gd name="connsiteY482" fmla="*/ 856774 h 1857375"/>
                  <a:gd name="connsiteX483" fmla="*/ 227171 w 1247775"/>
                  <a:gd name="connsiteY483" fmla="*/ 871061 h 1857375"/>
                  <a:gd name="connsiteX484" fmla="*/ 223361 w 1247775"/>
                  <a:gd name="connsiteY484" fmla="*/ 871061 h 1857375"/>
                  <a:gd name="connsiteX485" fmla="*/ 216694 w 1247775"/>
                  <a:gd name="connsiteY485" fmla="*/ 872014 h 1857375"/>
                  <a:gd name="connsiteX486" fmla="*/ 213836 w 1247775"/>
                  <a:gd name="connsiteY486" fmla="*/ 870109 h 1857375"/>
                  <a:gd name="connsiteX487" fmla="*/ 200501 w 1247775"/>
                  <a:gd name="connsiteY487" fmla="*/ 859631 h 1857375"/>
                  <a:gd name="connsiteX488" fmla="*/ 196691 w 1247775"/>
                  <a:gd name="connsiteY488" fmla="*/ 860584 h 1857375"/>
                  <a:gd name="connsiteX489" fmla="*/ 196691 w 1247775"/>
                  <a:gd name="connsiteY489" fmla="*/ 860584 h 1857375"/>
                  <a:gd name="connsiteX490" fmla="*/ 194786 w 1247775"/>
                  <a:gd name="connsiteY490" fmla="*/ 849154 h 1857375"/>
                  <a:gd name="connsiteX491" fmla="*/ 198596 w 1247775"/>
                  <a:gd name="connsiteY491" fmla="*/ 842486 h 1857375"/>
                  <a:gd name="connsiteX492" fmla="*/ 203359 w 1247775"/>
                  <a:gd name="connsiteY492" fmla="*/ 827246 h 1857375"/>
                  <a:gd name="connsiteX493" fmla="*/ 200501 w 1247775"/>
                  <a:gd name="connsiteY493" fmla="*/ 815816 h 1857375"/>
                  <a:gd name="connsiteX494" fmla="*/ 205264 w 1247775"/>
                  <a:gd name="connsiteY494" fmla="*/ 816769 h 1857375"/>
                  <a:gd name="connsiteX495" fmla="*/ 226219 w 1247775"/>
                  <a:gd name="connsiteY495" fmla="*/ 795814 h 1857375"/>
                  <a:gd name="connsiteX496" fmla="*/ 205264 w 1247775"/>
                  <a:gd name="connsiteY496" fmla="*/ 774859 h 1857375"/>
                  <a:gd name="connsiteX497" fmla="*/ 184309 w 1247775"/>
                  <a:gd name="connsiteY497" fmla="*/ 795814 h 1857375"/>
                  <a:gd name="connsiteX498" fmla="*/ 186214 w 1247775"/>
                  <a:gd name="connsiteY498" fmla="*/ 803434 h 1857375"/>
                  <a:gd name="connsiteX499" fmla="*/ 177641 w 1247775"/>
                  <a:gd name="connsiteY499" fmla="*/ 802481 h 1857375"/>
                  <a:gd name="connsiteX500" fmla="*/ 157639 w 1247775"/>
                  <a:gd name="connsiteY500" fmla="*/ 812006 h 1857375"/>
                  <a:gd name="connsiteX501" fmla="*/ 140494 w 1247775"/>
                  <a:gd name="connsiteY501" fmla="*/ 802481 h 1857375"/>
                  <a:gd name="connsiteX502" fmla="*/ 130969 w 1247775"/>
                  <a:gd name="connsiteY502" fmla="*/ 804386 h 1857375"/>
                  <a:gd name="connsiteX503" fmla="*/ 120491 w 1247775"/>
                  <a:gd name="connsiteY503" fmla="*/ 794861 h 1857375"/>
                  <a:gd name="connsiteX504" fmla="*/ 110966 w 1247775"/>
                  <a:gd name="connsiteY504" fmla="*/ 800576 h 1857375"/>
                  <a:gd name="connsiteX505" fmla="*/ 98584 w 1247775"/>
                  <a:gd name="connsiteY505" fmla="*/ 818674 h 1857375"/>
                  <a:gd name="connsiteX506" fmla="*/ 118586 w 1247775"/>
                  <a:gd name="connsiteY506" fmla="*/ 838676 h 1857375"/>
                  <a:gd name="connsiteX507" fmla="*/ 126206 w 1247775"/>
                  <a:gd name="connsiteY507" fmla="*/ 836771 h 1857375"/>
                  <a:gd name="connsiteX508" fmla="*/ 140494 w 1247775"/>
                  <a:gd name="connsiteY508" fmla="*/ 842486 h 1857375"/>
                  <a:gd name="connsiteX509" fmla="*/ 148114 w 1247775"/>
                  <a:gd name="connsiteY509" fmla="*/ 840581 h 1857375"/>
                  <a:gd name="connsiteX510" fmla="*/ 141446 w 1247775"/>
                  <a:gd name="connsiteY510" fmla="*/ 858679 h 1857375"/>
                  <a:gd name="connsiteX511" fmla="*/ 161449 w 1247775"/>
                  <a:gd name="connsiteY511" fmla="*/ 885349 h 1857375"/>
                  <a:gd name="connsiteX512" fmla="*/ 153829 w 1247775"/>
                  <a:gd name="connsiteY512" fmla="*/ 911066 h 1857375"/>
                  <a:gd name="connsiteX513" fmla="*/ 165259 w 1247775"/>
                  <a:gd name="connsiteY513" fmla="*/ 940594 h 1857375"/>
                  <a:gd name="connsiteX514" fmla="*/ 154781 w 1247775"/>
                  <a:gd name="connsiteY514" fmla="*/ 955834 h 1857375"/>
                  <a:gd name="connsiteX515" fmla="*/ 170974 w 1247775"/>
                  <a:gd name="connsiteY515" fmla="*/ 972026 h 1857375"/>
                  <a:gd name="connsiteX516" fmla="*/ 187166 w 1247775"/>
                  <a:gd name="connsiteY516" fmla="*/ 957739 h 1857375"/>
                  <a:gd name="connsiteX517" fmla="*/ 188119 w 1247775"/>
                  <a:gd name="connsiteY517" fmla="*/ 957739 h 1857375"/>
                  <a:gd name="connsiteX518" fmla="*/ 192881 w 1247775"/>
                  <a:gd name="connsiteY518" fmla="*/ 955834 h 1857375"/>
                  <a:gd name="connsiteX519" fmla="*/ 199549 w 1247775"/>
                  <a:gd name="connsiteY519" fmla="*/ 956786 h 1857375"/>
                  <a:gd name="connsiteX520" fmla="*/ 211931 w 1247775"/>
                  <a:gd name="connsiteY520" fmla="*/ 954881 h 1857375"/>
                  <a:gd name="connsiteX521" fmla="*/ 211931 w 1247775"/>
                  <a:gd name="connsiteY521" fmla="*/ 954881 h 1857375"/>
                  <a:gd name="connsiteX522" fmla="*/ 228124 w 1247775"/>
                  <a:gd name="connsiteY522" fmla="*/ 948214 h 1857375"/>
                  <a:gd name="connsiteX523" fmla="*/ 237649 w 1247775"/>
                  <a:gd name="connsiteY523" fmla="*/ 954881 h 1857375"/>
                  <a:gd name="connsiteX524" fmla="*/ 241459 w 1247775"/>
                  <a:gd name="connsiteY524" fmla="*/ 953929 h 1857375"/>
                  <a:gd name="connsiteX525" fmla="*/ 254794 w 1247775"/>
                  <a:gd name="connsiteY525" fmla="*/ 957739 h 1857375"/>
                  <a:gd name="connsiteX526" fmla="*/ 267176 w 1247775"/>
                  <a:gd name="connsiteY526" fmla="*/ 953929 h 1857375"/>
                  <a:gd name="connsiteX527" fmla="*/ 269081 w 1247775"/>
                  <a:gd name="connsiteY527" fmla="*/ 953929 h 1857375"/>
                  <a:gd name="connsiteX528" fmla="*/ 272891 w 1247775"/>
                  <a:gd name="connsiteY528" fmla="*/ 952976 h 1857375"/>
                  <a:gd name="connsiteX529" fmla="*/ 281464 w 1247775"/>
                  <a:gd name="connsiteY529" fmla="*/ 970121 h 1857375"/>
                  <a:gd name="connsiteX530" fmla="*/ 277654 w 1247775"/>
                  <a:gd name="connsiteY530" fmla="*/ 970121 h 1857375"/>
                  <a:gd name="connsiteX531" fmla="*/ 275749 w 1247775"/>
                  <a:gd name="connsiteY531" fmla="*/ 970121 h 1857375"/>
                  <a:gd name="connsiteX532" fmla="*/ 265271 w 1247775"/>
                  <a:gd name="connsiteY532" fmla="*/ 959644 h 1857375"/>
                  <a:gd name="connsiteX533" fmla="*/ 254794 w 1247775"/>
                  <a:gd name="connsiteY533" fmla="*/ 970121 h 1857375"/>
                  <a:gd name="connsiteX534" fmla="*/ 260509 w 1247775"/>
                  <a:gd name="connsiteY534" fmla="*/ 979646 h 1857375"/>
                  <a:gd name="connsiteX535" fmla="*/ 257651 w 1247775"/>
                  <a:gd name="connsiteY535" fmla="*/ 986314 h 1857375"/>
                  <a:gd name="connsiteX536" fmla="*/ 247174 w 1247775"/>
                  <a:gd name="connsiteY536" fmla="*/ 982504 h 1857375"/>
                  <a:gd name="connsiteX537" fmla="*/ 230029 w 1247775"/>
                  <a:gd name="connsiteY537" fmla="*/ 966311 h 1857375"/>
                  <a:gd name="connsiteX538" fmla="*/ 212884 w 1247775"/>
                  <a:gd name="connsiteY538" fmla="*/ 983456 h 1857375"/>
                  <a:gd name="connsiteX539" fmla="*/ 215741 w 1247775"/>
                  <a:gd name="connsiteY539" fmla="*/ 992029 h 1857375"/>
                  <a:gd name="connsiteX540" fmla="*/ 206216 w 1247775"/>
                  <a:gd name="connsiteY540" fmla="*/ 1014889 h 1857375"/>
                  <a:gd name="connsiteX541" fmla="*/ 207169 w 1247775"/>
                  <a:gd name="connsiteY541" fmla="*/ 1022509 h 1857375"/>
                  <a:gd name="connsiteX542" fmla="*/ 200501 w 1247775"/>
                  <a:gd name="connsiteY542" fmla="*/ 1021556 h 1857375"/>
                  <a:gd name="connsiteX543" fmla="*/ 195739 w 1247775"/>
                  <a:gd name="connsiteY543" fmla="*/ 1022509 h 1857375"/>
                  <a:gd name="connsiteX544" fmla="*/ 182404 w 1247775"/>
                  <a:gd name="connsiteY544" fmla="*/ 1015841 h 1857375"/>
                  <a:gd name="connsiteX545" fmla="*/ 165259 w 1247775"/>
                  <a:gd name="connsiteY545" fmla="*/ 1032986 h 1857375"/>
                  <a:gd name="connsiteX546" fmla="*/ 170974 w 1247775"/>
                  <a:gd name="connsiteY546" fmla="*/ 1045369 h 1857375"/>
                  <a:gd name="connsiteX547" fmla="*/ 170021 w 1247775"/>
                  <a:gd name="connsiteY547" fmla="*/ 1051084 h 1857375"/>
                  <a:gd name="connsiteX548" fmla="*/ 170974 w 1247775"/>
                  <a:gd name="connsiteY548" fmla="*/ 1057751 h 1857375"/>
                  <a:gd name="connsiteX549" fmla="*/ 164306 w 1247775"/>
                  <a:gd name="connsiteY549" fmla="*/ 1073944 h 1857375"/>
                  <a:gd name="connsiteX550" fmla="*/ 166211 w 1247775"/>
                  <a:gd name="connsiteY550" fmla="*/ 1081564 h 1857375"/>
                  <a:gd name="connsiteX551" fmla="*/ 162401 w 1247775"/>
                  <a:gd name="connsiteY551" fmla="*/ 1081564 h 1857375"/>
                  <a:gd name="connsiteX552" fmla="*/ 162401 w 1247775"/>
                  <a:gd name="connsiteY552" fmla="*/ 1080611 h 1857375"/>
                  <a:gd name="connsiteX553" fmla="*/ 161449 w 1247775"/>
                  <a:gd name="connsiteY553" fmla="*/ 1074896 h 1857375"/>
                  <a:gd name="connsiteX554" fmla="*/ 162401 w 1247775"/>
                  <a:gd name="connsiteY554" fmla="*/ 1070134 h 1857375"/>
                  <a:gd name="connsiteX555" fmla="*/ 147161 w 1247775"/>
                  <a:gd name="connsiteY555" fmla="*/ 1054894 h 1857375"/>
                  <a:gd name="connsiteX556" fmla="*/ 137636 w 1247775"/>
                  <a:gd name="connsiteY556" fmla="*/ 1057751 h 1857375"/>
                  <a:gd name="connsiteX557" fmla="*/ 116681 w 1247775"/>
                  <a:gd name="connsiteY557" fmla="*/ 1080611 h 1857375"/>
                  <a:gd name="connsiteX558" fmla="*/ 135731 w 1247775"/>
                  <a:gd name="connsiteY558" fmla="*/ 1103471 h 1857375"/>
                  <a:gd name="connsiteX559" fmla="*/ 132874 w 1247775"/>
                  <a:gd name="connsiteY559" fmla="*/ 1115854 h 1857375"/>
                  <a:gd name="connsiteX560" fmla="*/ 157639 w 1247775"/>
                  <a:gd name="connsiteY560" fmla="*/ 1149191 h 1857375"/>
                  <a:gd name="connsiteX561" fmla="*/ 151924 w 1247775"/>
                  <a:gd name="connsiteY561" fmla="*/ 1148239 h 1857375"/>
                  <a:gd name="connsiteX562" fmla="*/ 123349 w 1247775"/>
                  <a:gd name="connsiteY562" fmla="*/ 1166336 h 1857375"/>
                  <a:gd name="connsiteX563" fmla="*/ 102394 w 1247775"/>
                  <a:gd name="connsiteY563" fmla="*/ 1157764 h 1857375"/>
                  <a:gd name="connsiteX564" fmla="*/ 73819 w 1247775"/>
                  <a:gd name="connsiteY564" fmla="*/ 1186339 h 1857375"/>
                  <a:gd name="connsiteX565" fmla="*/ 85249 w 1247775"/>
                  <a:gd name="connsiteY565" fmla="*/ 1209199 h 1857375"/>
                  <a:gd name="connsiteX566" fmla="*/ 85249 w 1247775"/>
                  <a:gd name="connsiteY566" fmla="*/ 1210151 h 1857375"/>
                  <a:gd name="connsiteX567" fmla="*/ 96679 w 1247775"/>
                  <a:gd name="connsiteY567" fmla="*/ 1222534 h 1857375"/>
                  <a:gd name="connsiteX568" fmla="*/ 84296 w 1247775"/>
                  <a:gd name="connsiteY568" fmla="*/ 1237774 h 1857375"/>
                  <a:gd name="connsiteX569" fmla="*/ 100489 w 1247775"/>
                  <a:gd name="connsiteY569" fmla="*/ 1253966 h 1857375"/>
                  <a:gd name="connsiteX570" fmla="*/ 115729 w 1247775"/>
                  <a:gd name="connsiteY570" fmla="*/ 1241584 h 1857375"/>
                  <a:gd name="connsiteX571" fmla="*/ 139541 w 1247775"/>
                  <a:gd name="connsiteY571" fmla="*/ 1256824 h 1857375"/>
                  <a:gd name="connsiteX572" fmla="*/ 140494 w 1247775"/>
                  <a:gd name="connsiteY572" fmla="*/ 1256824 h 1857375"/>
                  <a:gd name="connsiteX573" fmla="*/ 140494 w 1247775"/>
                  <a:gd name="connsiteY573" fmla="*/ 1257776 h 1857375"/>
                  <a:gd name="connsiteX574" fmla="*/ 130016 w 1247775"/>
                  <a:gd name="connsiteY574" fmla="*/ 1272064 h 1857375"/>
                  <a:gd name="connsiteX575" fmla="*/ 110966 w 1247775"/>
                  <a:gd name="connsiteY575" fmla="*/ 1267301 h 1857375"/>
                  <a:gd name="connsiteX576" fmla="*/ 85249 w 1247775"/>
                  <a:gd name="connsiteY576" fmla="*/ 1276826 h 1857375"/>
                  <a:gd name="connsiteX577" fmla="*/ 77629 w 1247775"/>
                  <a:gd name="connsiteY577" fmla="*/ 1273969 h 1857375"/>
                  <a:gd name="connsiteX578" fmla="*/ 64294 w 1247775"/>
                  <a:gd name="connsiteY578" fmla="*/ 1287304 h 1857375"/>
                  <a:gd name="connsiteX579" fmla="*/ 64294 w 1247775"/>
                  <a:gd name="connsiteY579" fmla="*/ 1290161 h 1857375"/>
                  <a:gd name="connsiteX580" fmla="*/ 64294 w 1247775"/>
                  <a:gd name="connsiteY580" fmla="*/ 1291114 h 1857375"/>
                  <a:gd name="connsiteX581" fmla="*/ 59531 w 1247775"/>
                  <a:gd name="connsiteY581" fmla="*/ 1290161 h 1857375"/>
                  <a:gd name="connsiteX582" fmla="*/ 40481 w 1247775"/>
                  <a:gd name="connsiteY582" fmla="*/ 1309211 h 1857375"/>
                  <a:gd name="connsiteX583" fmla="*/ 59531 w 1247775"/>
                  <a:gd name="connsiteY583" fmla="*/ 1328261 h 1857375"/>
                  <a:gd name="connsiteX584" fmla="*/ 73819 w 1247775"/>
                  <a:gd name="connsiteY584" fmla="*/ 1322546 h 1857375"/>
                  <a:gd name="connsiteX585" fmla="*/ 111919 w 1247775"/>
                  <a:gd name="connsiteY585" fmla="*/ 1348264 h 1857375"/>
                  <a:gd name="connsiteX586" fmla="*/ 139541 w 1247775"/>
                  <a:gd name="connsiteY586" fmla="*/ 1337786 h 1857375"/>
                  <a:gd name="connsiteX587" fmla="*/ 136684 w 1247775"/>
                  <a:gd name="connsiteY587" fmla="*/ 1345406 h 1857375"/>
                  <a:gd name="connsiteX588" fmla="*/ 136684 w 1247775"/>
                  <a:gd name="connsiteY588" fmla="*/ 1345406 h 1857375"/>
                  <a:gd name="connsiteX589" fmla="*/ 116681 w 1247775"/>
                  <a:gd name="connsiteY589" fmla="*/ 1373981 h 1857375"/>
                  <a:gd name="connsiteX590" fmla="*/ 123349 w 1247775"/>
                  <a:gd name="connsiteY590" fmla="*/ 1393031 h 1857375"/>
                  <a:gd name="connsiteX591" fmla="*/ 113824 w 1247775"/>
                  <a:gd name="connsiteY591" fmla="*/ 1390174 h 1857375"/>
                  <a:gd name="connsiteX592" fmla="*/ 99536 w 1247775"/>
                  <a:gd name="connsiteY592" fmla="*/ 1398746 h 1857375"/>
                  <a:gd name="connsiteX593" fmla="*/ 98584 w 1247775"/>
                  <a:gd name="connsiteY593" fmla="*/ 1398746 h 1857375"/>
                  <a:gd name="connsiteX594" fmla="*/ 90964 w 1247775"/>
                  <a:gd name="connsiteY594" fmla="*/ 1400651 h 1857375"/>
                  <a:gd name="connsiteX595" fmla="*/ 59531 w 1247775"/>
                  <a:gd name="connsiteY595" fmla="*/ 1384459 h 1857375"/>
                  <a:gd name="connsiteX596" fmla="*/ 33814 w 1247775"/>
                  <a:gd name="connsiteY596" fmla="*/ 1393984 h 1857375"/>
                  <a:gd name="connsiteX597" fmla="*/ 32861 w 1247775"/>
                  <a:gd name="connsiteY597" fmla="*/ 1393984 h 1857375"/>
                  <a:gd name="connsiteX598" fmla="*/ 27146 w 1247775"/>
                  <a:gd name="connsiteY598" fmla="*/ 1399699 h 1857375"/>
                  <a:gd name="connsiteX599" fmla="*/ 27146 w 1247775"/>
                  <a:gd name="connsiteY599" fmla="*/ 1400651 h 1857375"/>
                  <a:gd name="connsiteX600" fmla="*/ 19526 w 1247775"/>
                  <a:gd name="connsiteY600" fmla="*/ 1420654 h 1857375"/>
                  <a:gd name="connsiteX601" fmla="*/ 7144 w 1247775"/>
                  <a:gd name="connsiteY601" fmla="*/ 1437799 h 1857375"/>
                  <a:gd name="connsiteX602" fmla="*/ 26194 w 1247775"/>
                  <a:gd name="connsiteY602" fmla="*/ 1456849 h 1857375"/>
                  <a:gd name="connsiteX603" fmla="*/ 34766 w 1247775"/>
                  <a:gd name="connsiteY603" fmla="*/ 1454944 h 1857375"/>
                  <a:gd name="connsiteX604" fmla="*/ 59531 w 1247775"/>
                  <a:gd name="connsiteY604" fmla="*/ 1463516 h 1857375"/>
                  <a:gd name="connsiteX605" fmla="*/ 98584 w 1247775"/>
                  <a:gd name="connsiteY605" fmla="*/ 1429226 h 1857375"/>
                  <a:gd name="connsiteX606" fmla="*/ 98584 w 1247775"/>
                  <a:gd name="connsiteY606" fmla="*/ 1429226 h 1857375"/>
                  <a:gd name="connsiteX607" fmla="*/ 110966 w 1247775"/>
                  <a:gd name="connsiteY607" fmla="*/ 1422559 h 1857375"/>
                  <a:gd name="connsiteX608" fmla="*/ 112871 w 1247775"/>
                  <a:gd name="connsiteY608" fmla="*/ 1422559 h 1857375"/>
                  <a:gd name="connsiteX609" fmla="*/ 129064 w 1247775"/>
                  <a:gd name="connsiteY609" fmla="*/ 1406366 h 1857375"/>
                  <a:gd name="connsiteX610" fmla="*/ 126206 w 1247775"/>
                  <a:gd name="connsiteY610" fmla="*/ 1397794 h 1857375"/>
                  <a:gd name="connsiteX611" fmla="*/ 146209 w 1247775"/>
                  <a:gd name="connsiteY611" fmla="*/ 1405414 h 1857375"/>
                  <a:gd name="connsiteX612" fmla="*/ 173831 w 1247775"/>
                  <a:gd name="connsiteY612" fmla="*/ 1388269 h 1857375"/>
                  <a:gd name="connsiteX613" fmla="*/ 176689 w 1247775"/>
                  <a:gd name="connsiteY613" fmla="*/ 1388269 h 1857375"/>
                  <a:gd name="connsiteX614" fmla="*/ 177641 w 1247775"/>
                  <a:gd name="connsiteY614" fmla="*/ 1388269 h 1857375"/>
                  <a:gd name="connsiteX615" fmla="*/ 212884 w 1247775"/>
                  <a:gd name="connsiteY615" fmla="*/ 1410176 h 1857375"/>
                  <a:gd name="connsiteX616" fmla="*/ 246221 w 1247775"/>
                  <a:gd name="connsiteY616" fmla="*/ 1391126 h 1857375"/>
                  <a:gd name="connsiteX617" fmla="*/ 247174 w 1247775"/>
                  <a:gd name="connsiteY617" fmla="*/ 1391126 h 1857375"/>
                  <a:gd name="connsiteX618" fmla="*/ 253841 w 1247775"/>
                  <a:gd name="connsiteY618" fmla="*/ 1383506 h 1857375"/>
                  <a:gd name="connsiteX619" fmla="*/ 250984 w 1247775"/>
                  <a:gd name="connsiteY619" fmla="*/ 1377791 h 1857375"/>
                  <a:gd name="connsiteX620" fmla="*/ 251936 w 1247775"/>
                  <a:gd name="connsiteY620" fmla="*/ 1370171 h 1857375"/>
                  <a:gd name="connsiteX621" fmla="*/ 212884 w 1247775"/>
                  <a:gd name="connsiteY621" fmla="*/ 1331119 h 1857375"/>
                  <a:gd name="connsiteX622" fmla="*/ 206216 w 1247775"/>
                  <a:gd name="connsiteY622" fmla="*/ 1332071 h 1857375"/>
                  <a:gd name="connsiteX623" fmla="*/ 199549 w 1247775"/>
                  <a:gd name="connsiteY623" fmla="*/ 1331119 h 1857375"/>
                  <a:gd name="connsiteX624" fmla="*/ 188119 w 1247775"/>
                  <a:gd name="connsiteY624" fmla="*/ 1320641 h 1857375"/>
                  <a:gd name="connsiteX625" fmla="*/ 176689 w 1247775"/>
                  <a:gd name="connsiteY625" fmla="*/ 1332071 h 1857375"/>
                  <a:gd name="connsiteX626" fmla="*/ 176689 w 1247775"/>
                  <a:gd name="connsiteY626" fmla="*/ 1333024 h 1857375"/>
                  <a:gd name="connsiteX627" fmla="*/ 165259 w 1247775"/>
                  <a:gd name="connsiteY627" fmla="*/ 1329214 h 1857375"/>
                  <a:gd name="connsiteX628" fmla="*/ 150019 w 1247775"/>
                  <a:gd name="connsiteY628" fmla="*/ 1334929 h 1857375"/>
                  <a:gd name="connsiteX629" fmla="*/ 147161 w 1247775"/>
                  <a:gd name="connsiteY629" fmla="*/ 1333976 h 1857375"/>
                  <a:gd name="connsiteX630" fmla="*/ 139541 w 1247775"/>
                  <a:gd name="connsiteY630" fmla="*/ 1336834 h 1857375"/>
                  <a:gd name="connsiteX631" fmla="*/ 150971 w 1247775"/>
                  <a:gd name="connsiteY631" fmla="*/ 1308259 h 1857375"/>
                  <a:gd name="connsiteX632" fmla="*/ 150019 w 1247775"/>
                  <a:gd name="connsiteY632" fmla="*/ 1303496 h 1857375"/>
                  <a:gd name="connsiteX633" fmla="*/ 151924 w 1247775"/>
                  <a:gd name="connsiteY633" fmla="*/ 1303496 h 1857375"/>
                  <a:gd name="connsiteX634" fmla="*/ 176689 w 1247775"/>
                  <a:gd name="connsiteY634" fmla="*/ 1278731 h 1857375"/>
                  <a:gd name="connsiteX635" fmla="*/ 153829 w 1247775"/>
                  <a:gd name="connsiteY635" fmla="*/ 1254919 h 1857375"/>
                  <a:gd name="connsiteX636" fmla="*/ 152876 w 1247775"/>
                  <a:gd name="connsiteY636" fmla="*/ 1253014 h 1857375"/>
                  <a:gd name="connsiteX637" fmla="*/ 156686 w 1247775"/>
                  <a:gd name="connsiteY637" fmla="*/ 1249204 h 1857375"/>
                  <a:gd name="connsiteX638" fmla="*/ 170021 w 1247775"/>
                  <a:gd name="connsiteY638" fmla="*/ 1233011 h 1857375"/>
                  <a:gd name="connsiteX639" fmla="*/ 168116 w 1247775"/>
                  <a:gd name="connsiteY639" fmla="*/ 1224439 h 1857375"/>
                  <a:gd name="connsiteX640" fmla="*/ 176689 w 1247775"/>
                  <a:gd name="connsiteY640" fmla="*/ 1213961 h 1857375"/>
                  <a:gd name="connsiteX641" fmla="*/ 170021 w 1247775"/>
                  <a:gd name="connsiteY641" fmla="*/ 1204436 h 1857375"/>
                  <a:gd name="connsiteX642" fmla="*/ 180499 w 1247775"/>
                  <a:gd name="connsiteY642" fmla="*/ 1181576 h 1857375"/>
                  <a:gd name="connsiteX643" fmla="*/ 158591 w 1247775"/>
                  <a:gd name="connsiteY643" fmla="*/ 1152049 h 1857375"/>
                  <a:gd name="connsiteX644" fmla="*/ 165259 w 1247775"/>
                  <a:gd name="connsiteY644" fmla="*/ 1153001 h 1857375"/>
                  <a:gd name="connsiteX645" fmla="*/ 169069 w 1247775"/>
                  <a:gd name="connsiteY645" fmla="*/ 1153001 h 1857375"/>
                  <a:gd name="connsiteX646" fmla="*/ 169069 w 1247775"/>
                  <a:gd name="connsiteY646" fmla="*/ 1153001 h 1857375"/>
                  <a:gd name="connsiteX647" fmla="*/ 177641 w 1247775"/>
                  <a:gd name="connsiteY647" fmla="*/ 1161574 h 1857375"/>
                  <a:gd name="connsiteX648" fmla="*/ 178594 w 1247775"/>
                  <a:gd name="connsiteY648" fmla="*/ 1161574 h 1857375"/>
                  <a:gd name="connsiteX649" fmla="*/ 178594 w 1247775"/>
                  <a:gd name="connsiteY649" fmla="*/ 1162526 h 1857375"/>
                  <a:gd name="connsiteX650" fmla="*/ 188119 w 1247775"/>
                  <a:gd name="connsiteY650" fmla="*/ 1180624 h 1857375"/>
                  <a:gd name="connsiteX651" fmla="*/ 185261 w 1247775"/>
                  <a:gd name="connsiteY651" fmla="*/ 1193006 h 1857375"/>
                  <a:gd name="connsiteX652" fmla="*/ 210026 w 1247775"/>
                  <a:gd name="connsiteY652" fmla="*/ 1221581 h 1857375"/>
                  <a:gd name="connsiteX653" fmla="*/ 205264 w 1247775"/>
                  <a:gd name="connsiteY653" fmla="*/ 1229201 h 1857375"/>
                  <a:gd name="connsiteX654" fmla="*/ 213836 w 1247775"/>
                  <a:gd name="connsiteY654" fmla="*/ 1237774 h 1857375"/>
                  <a:gd name="connsiteX655" fmla="*/ 222409 w 1247775"/>
                  <a:gd name="connsiteY655" fmla="*/ 1229201 h 1857375"/>
                  <a:gd name="connsiteX656" fmla="*/ 217646 w 1247775"/>
                  <a:gd name="connsiteY656" fmla="*/ 1221581 h 1857375"/>
                  <a:gd name="connsiteX657" fmla="*/ 219551 w 1247775"/>
                  <a:gd name="connsiteY657" fmla="*/ 1221581 h 1857375"/>
                  <a:gd name="connsiteX658" fmla="*/ 226219 w 1247775"/>
                  <a:gd name="connsiteY658" fmla="*/ 1223486 h 1857375"/>
                  <a:gd name="connsiteX659" fmla="*/ 239554 w 1247775"/>
                  <a:gd name="connsiteY659" fmla="*/ 1210151 h 1857375"/>
                  <a:gd name="connsiteX660" fmla="*/ 239554 w 1247775"/>
                  <a:gd name="connsiteY660" fmla="*/ 1209199 h 1857375"/>
                  <a:gd name="connsiteX661" fmla="*/ 244316 w 1247775"/>
                  <a:gd name="connsiteY661" fmla="*/ 1196816 h 1857375"/>
                  <a:gd name="connsiteX662" fmla="*/ 246221 w 1247775"/>
                  <a:gd name="connsiteY662" fmla="*/ 1196816 h 1857375"/>
                  <a:gd name="connsiteX663" fmla="*/ 254794 w 1247775"/>
                  <a:gd name="connsiteY663" fmla="*/ 1188244 h 1857375"/>
                  <a:gd name="connsiteX664" fmla="*/ 250984 w 1247775"/>
                  <a:gd name="connsiteY664" fmla="*/ 1181576 h 1857375"/>
                  <a:gd name="connsiteX665" fmla="*/ 259556 w 1247775"/>
                  <a:gd name="connsiteY665" fmla="*/ 1172051 h 1857375"/>
                  <a:gd name="connsiteX666" fmla="*/ 252889 w 1247775"/>
                  <a:gd name="connsiteY666" fmla="*/ 1162526 h 1857375"/>
                  <a:gd name="connsiteX667" fmla="*/ 255746 w 1247775"/>
                  <a:gd name="connsiteY667" fmla="*/ 1153001 h 1857375"/>
                  <a:gd name="connsiteX668" fmla="*/ 239554 w 1247775"/>
                  <a:gd name="connsiteY668" fmla="*/ 1136809 h 1857375"/>
                  <a:gd name="connsiteX669" fmla="*/ 223361 w 1247775"/>
                  <a:gd name="connsiteY669" fmla="*/ 1153001 h 1857375"/>
                  <a:gd name="connsiteX670" fmla="*/ 239554 w 1247775"/>
                  <a:gd name="connsiteY670" fmla="*/ 1169194 h 1857375"/>
                  <a:gd name="connsiteX671" fmla="*/ 240506 w 1247775"/>
                  <a:gd name="connsiteY671" fmla="*/ 1169194 h 1857375"/>
                  <a:gd name="connsiteX672" fmla="*/ 239554 w 1247775"/>
                  <a:gd name="connsiteY672" fmla="*/ 1172051 h 1857375"/>
                  <a:gd name="connsiteX673" fmla="*/ 244316 w 1247775"/>
                  <a:gd name="connsiteY673" fmla="*/ 1180624 h 1857375"/>
                  <a:gd name="connsiteX674" fmla="*/ 241459 w 1247775"/>
                  <a:gd name="connsiteY674" fmla="*/ 1181576 h 1857375"/>
                  <a:gd name="connsiteX675" fmla="*/ 223361 w 1247775"/>
                  <a:gd name="connsiteY675" fmla="*/ 1165384 h 1857375"/>
                  <a:gd name="connsiteX676" fmla="*/ 223361 w 1247775"/>
                  <a:gd name="connsiteY676" fmla="*/ 1162526 h 1857375"/>
                  <a:gd name="connsiteX677" fmla="*/ 201454 w 1247775"/>
                  <a:gd name="connsiteY677" fmla="*/ 1140619 h 1857375"/>
                  <a:gd name="connsiteX678" fmla="*/ 190976 w 1247775"/>
                  <a:gd name="connsiteY678" fmla="*/ 1143476 h 1857375"/>
                  <a:gd name="connsiteX679" fmla="*/ 201454 w 1247775"/>
                  <a:gd name="connsiteY679" fmla="*/ 1118711 h 1857375"/>
                  <a:gd name="connsiteX680" fmla="*/ 200501 w 1247775"/>
                  <a:gd name="connsiteY680" fmla="*/ 1111091 h 1857375"/>
                  <a:gd name="connsiteX681" fmla="*/ 205264 w 1247775"/>
                  <a:gd name="connsiteY681" fmla="*/ 1105376 h 1857375"/>
                  <a:gd name="connsiteX682" fmla="*/ 199549 w 1247775"/>
                  <a:gd name="connsiteY682" fmla="*/ 1099661 h 1857375"/>
                  <a:gd name="connsiteX683" fmla="*/ 196691 w 1247775"/>
                  <a:gd name="connsiteY683" fmla="*/ 1100614 h 1857375"/>
                  <a:gd name="connsiteX684" fmla="*/ 193834 w 1247775"/>
                  <a:gd name="connsiteY684" fmla="*/ 1096804 h 1857375"/>
                  <a:gd name="connsiteX685" fmla="*/ 207169 w 1247775"/>
                  <a:gd name="connsiteY685" fmla="*/ 1081564 h 1857375"/>
                  <a:gd name="connsiteX686" fmla="*/ 228124 w 1247775"/>
                  <a:gd name="connsiteY686" fmla="*/ 1052989 h 1857375"/>
                  <a:gd name="connsiteX687" fmla="*/ 227171 w 1247775"/>
                  <a:gd name="connsiteY687" fmla="*/ 1048226 h 1857375"/>
                  <a:gd name="connsiteX688" fmla="*/ 236696 w 1247775"/>
                  <a:gd name="connsiteY688" fmla="*/ 1050131 h 1857375"/>
                  <a:gd name="connsiteX689" fmla="*/ 257651 w 1247775"/>
                  <a:gd name="connsiteY689" fmla="*/ 1042511 h 1857375"/>
                  <a:gd name="connsiteX690" fmla="*/ 263366 w 1247775"/>
                  <a:gd name="connsiteY690" fmla="*/ 1043464 h 1857375"/>
                  <a:gd name="connsiteX691" fmla="*/ 282416 w 1247775"/>
                  <a:gd name="connsiteY691" fmla="*/ 1024414 h 1857375"/>
                  <a:gd name="connsiteX692" fmla="*/ 279559 w 1247775"/>
                  <a:gd name="connsiteY692" fmla="*/ 1013936 h 1857375"/>
                  <a:gd name="connsiteX693" fmla="*/ 295751 w 1247775"/>
                  <a:gd name="connsiteY693" fmla="*/ 1000601 h 1857375"/>
                  <a:gd name="connsiteX694" fmla="*/ 294799 w 1247775"/>
                  <a:gd name="connsiteY694" fmla="*/ 1006316 h 1857375"/>
                  <a:gd name="connsiteX695" fmla="*/ 294799 w 1247775"/>
                  <a:gd name="connsiteY695" fmla="*/ 1009174 h 1857375"/>
                  <a:gd name="connsiteX696" fmla="*/ 293846 w 1247775"/>
                  <a:gd name="connsiteY696" fmla="*/ 1015841 h 1857375"/>
                  <a:gd name="connsiteX697" fmla="*/ 297656 w 1247775"/>
                  <a:gd name="connsiteY697" fmla="*/ 1026319 h 1857375"/>
                  <a:gd name="connsiteX698" fmla="*/ 284321 w 1247775"/>
                  <a:gd name="connsiteY698" fmla="*/ 1051084 h 1857375"/>
                  <a:gd name="connsiteX699" fmla="*/ 284321 w 1247775"/>
                  <a:gd name="connsiteY699" fmla="*/ 1052989 h 1857375"/>
                  <a:gd name="connsiteX700" fmla="*/ 280511 w 1247775"/>
                  <a:gd name="connsiteY700" fmla="*/ 1052036 h 1857375"/>
                  <a:gd name="connsiteX701" fmla="*/ 268129 w 1247775"/>
                  <a:gd name="connsiteY701" fmla="*/ 1064419 h 1857375"/>
                  <a:gd name="connsiteX702" fmla="*/ 277654 w 1247775"/>
                  <a:gd name="connsiteY702" fmla="*/ 1075849 h 1857375"/>
                  <a:gd name="connsiteX703" fmla="*/ 277654 w 1247775"/>
                  <a:gd name="connsiteY703" fmla="*/ 1076801 h 1857375"/>
                  <a:gd name="connsiteX704" fmla="*/ 295751 w 1247775"/>
                  <a:gd name="connsiteY704" fmla="*/ 1094899 h 1857375"/>
                  <a:gd name="connsiteX705" fmla="*/ 303371 w 1247775"/>
                  <a:gd name="connsiteY705" fmla="*/ 1092994 h 1857375"/>
                  <a:gd name="connsiteX706" fmla="*/ 300514 w 1247775"/>
                  <a:gd name="connsiteY706" fmla="*/ 1100614 h 1857375"/>
                  <a:gd name="connsiteX707" fmla="*/ 304324 w 1247775"/>
                  <a:gd name="connsiteY707" fmla="*/ 1110139 h 1857375"/>
                  <a:gd name="connsiteX708" fmla="*/ 303371 w 1247775"/>
                  <a:gd name="connsiteY708" fmla="*/ 1110139 h 1857375"/>
                  <a:gd name="connsiteX709" fmla="*/ 270986 w 1247775"/>
                  <a:gd name="connsiteY709" fmla="*/ 1142524 h 1857375"/>
                  <a:gd name="connsiteX710" fmla="*/ 285274 w 1247775"/>
                  <a:gd name="connsiteY710" fmla="*/ 1169194 h 1857375"/>
                  <a:gd name="connsiteX711" fmla="*/ 288131 w 1247775"/>
                  <a:gd name="connsiteY711" fmla="*/ 1174909 h 1857375"/>
                  <a:gd name="connsiteX712" fmla="*/ 280511 w 1247775"/>
                  <a:gd name="connsiteY712" fmla="*/ 1193959 h 1857375"/>
                  <a:gd name="connsiteX713" fmla="*/ 266224 w 1247775"/>
                  <a:gd name="connsiteY713" fmla="*/ 1210151 h 1857375"/>
                  <a:gd name="connsiteX714" fmla="*/ 269081 w 1247775"/>
                  <a:gd name="connsiteY714" fmla="*/ 1218724 h 1857375"/>
                  <a:gd name="connsiteX715" fmla="*/ 258604 w 1247775"/>
                  <a:gd name="connsiteY715" fmla="*/ 1216819 h 1857375"/>
                  <a:gd name="connsiteX716" fmla="*/ 227171 w 1247775"/>
                  <a:gd name="connsiteY716" fmla="*/ 1248251 h 1857375"/>
                  <a:gd name="connsiteX717" fmla="*/ 258604 w 1247775"/>
                  <a:gd name="connsiteY717" fmla="*/ 1279684 h 1857375"/>
                  <a:gd name="connsiteX718" fmla="*/ 285274 w 1247775"/>
                  <a:gd name="connsiteY718" fmla="*/ 1264444 h 1857375"/>
                  <a:gd name="connsiteX719" fmla="*/ 293846 w 1247775"/>
                  <a:gd name="connsiteY719" fmla="*/ 1266349 h 1857375"/>
                  <a:gd name="connsiteX720" fmla="*/ 316706 w 1247775"/>
                  <a:gd name="connsiteY720" fmla="*/ 1253966 h 1857375"/>
                  <a:gd name="connsiteX721" fmla="*/ 321469 w 1247775"/>
                  <a:gd name="connsiteY721" fmla="*/ 1249204 h 1857375"/>
                  <a:gd name="connsiteX722" fmla="*/ 326231 w 1247775"/>
                  <a:gd name="connsiteY722" fmla="*/ 1263491 h 1857375"/>
                  <a:gd name="connsiteX723" fmla="*/ 326231 w 1247775"/>
                  <a:gd name="connsiteY723" fmla="*/ 1264444 h 1857375"/>
                  <a:gd name="connsiteX724" fmla="*/ 328136 w 1247775"/>
                  <a:gd name="connsiteY724" fmla="*/ 1275874 h 1857375"/>
                  <a:gd name="connsiteX725" fmla="*/ 322421 w 1247775"/>
                  <a:gd name="connsiteY725" fmla="*/ 1285399 h 1857375"/>
                  <a:gd name="connsiteX726" fmla="*/ 310991 w 1247775"/>
                  <a:gd name="connsiteY726" fmla="*/ 1279684 h 1857375"/>
                  <a:gd name="connsiteX727" fmla="*/ 304324 w 1247775"/>
                  <a:gd name="connsiteY727" fmla="*/ 1273016 h 1857375"/>
                  <a:gd name="connsiteX728" fmla="*/ 297656 w 1247775"/>
                  <a:gd name="connsiteY728" fmla="*/ 1279684 h 1857375"/>
                  <a:gd name="connsiteX729" fmla="*/ 299561 w 1247775"/>
                  <a:gd name="connsiteY729" fmla="*/ 1284446 h 1857375"/>
                  <a:gd name="connsiteX730" fmla="*/ 294799 w 1247775"/>
                  <a:gd name="connsiteY730" fmla="*/ 1296829 h 1857375"/>
                  <a:gd name="connsiteX731" fmla="*/ 298609 w 1247775"/>
                  <a:gd name="connsiteY731" fmla="*/ 1307306 h 1857375"/>
                  <a:gd name="connsiteX732" fmla="*/ 298609 w 1247775"/>
                  <a:gd name="connsiteY732" fmla="*/ 1307306 h 1857375"/>
                  <a:gd name="connsiteX733" fmla="*/ 308134 w 1247775"/>
                  <a:gd name="connsiteY733" fmla="*/ 1316831 h 1857375"/>
                  <a:gd name="connsiteX734" fmla="*/ 314801 w 1247775"/>
                  <a:gd name="connsiteY734" fmla="*/ 1313974 h 1857375"/>
                  <a:gd name="connsiteX735" fmla="*/ 328136 w 1247775"/>
                  <a:gd name="connsiteY735" fmla="*/ 1302544 h 1857375"/>
                  <a:gd name="connsiteX736" fmla="*/ 343376 w 1247775"/>
                  <a:gd name="connsiteY736" fmla="*/ 1310164 h 1857375"/>
                  <a:gd name="connsiteX737" fmla="*/ 353854 w 1247775"/>
                  <a:gd name="connsiteY737" fmla="*/ 1306354 h 1857375"/>
                  <a:gd name="connsiteX738" fmla="*/ 353854 w 1247775"/>
                  <a:gd name="connsiteY738" fmla="*/ 1307306 h 1857375"/>
                  <a:gd name="connsiteX739" fmla="*/ 369094 w 1247775"/>
                  <a:gd name="connsiteY739" fmla="*/ 1322546 h 1857375"/>
                  <a:gd name="connsiteX740" fmla="*/ 376714 w 1247775"/>
                  <a:gd name="connsiteY740" fmla="*/ 1320641 h 1857375"/>
                  <a:gd name="connsiteX741" fmla="*/ 384334 w 1247775"/>
                  <a:gd name="connsiteY741" fmla="*/ 1323499 h 1857375"/>
                  <a:gd name="connsiteX742" fmla="*/ 396716 w 1247775"/>
                  <a:gd name="connsiteY742" fmla="*/ 1311116 h 1857375"/>
                  <a:gd name="connsiteX743" fmla="*/ 396716 w 1247775"/>
                  <a:gd name="connsiteY743" fmla="*/ 1309211 h 1857375"/>
                  <a:gd name="connsiteX744" fmla="*/ 406241 w 1247775"/>
                  <a:gd name="connsiteY744" fmla="*/ 1293971 h 1857375"/>
                  <a:gd name="connsiteX745" fmla="*/ 397669 w 1247775"/>
                  <a:gd name="connsiteY745" fmla="*/ 1278731 h 1857375"/>
                  <a:gd name="connsiteX746" fmla="*/ 397669 w 1247775"/>
                  <a:gd name="connsiteY746" fmla="*/ 1278731 h 1857375"/>
                  <a:gd name="connsiteX747" fmla="*/ 404336 w 1247775"/>
                  <a:gd name="connsiteY747" fmla="*/ 1280636 h 1857375"/>
                  <a:gd name="connsiteX748" fmla="*/ 408146 w 1247775"/>
                  <a:gd name="connsiteY748" fmla="*/ 1279684 h 1857375"/>
                  <a:gd name="connsiteX749" fmla="*/ 421481 w 1247775"/>
                  <a:gd name="connsiteY749" fmla="*/ 1288256 h 1857375"/>
                  <a:gd name="connsiteX750" fmla="*/ 437674 w 1247775"/>
                  <a:gd name="connsiteY750" fmla="*/ 1296829 h 1857375"/>
                  <a:gd name="connsiteX751" fmla="*/ 456724 w 1247775"/>
                  <a:gd name="connsiteY751" fmla="*/ 1277779 h 1857375"/>
                  <a:gd name="connsiteX752" fmla="*/ 456724 w 1247775"/>
                  <a:gd name="connsiteY752" fmla="*/ 1276826 h 1857375"/>
                  <a:gd name="connsiteX753" fmla="*/ 471011 w 1247775"/>
                  <a:gd name="connsiteY753" fmla="*/ 1284446 h 1857375"/>
                  <a:gd name="connsiteX754" fmla="*/ 485299 w 1247775"/>
                  <a:gd name="connsiteY754" fmla="*/ 1291114 h 1857375"/>
                  <a:gd name="connsiteX755" fmla="*/ 499586 w 1247775"/>
                  <a:gd name="connsiteY755" fmla="*/ 1283494 h 1857375"/>
                  <a:gd name="connsiteX756" fmla="*/ 500539 w 1247775"/>
                  <a:gd name="connsiteY756" fmla="*/ 1284446 h 1857375"/>
                  <a:gd name="connsiteX757" fmla="*/ 498634 w 1247775"/>
                  <a:gd name="connsiteY757" fmla="*/ 1286351 h 1857375"/>
                  <a:gd name="connsiteX758" fmla="*/ 491014 w 1247775"/>
                  <a:gd name="connsiteY758" fmla="*/ 1297781 h 1857375"/>
                  <a:gd name="connsiteX759" fmla="*/ 483394 w 1247775"/>
                  <a:gd name="connsiteY759" fmla="*/ 1313974 h 1857375"/>
                  <a:gd name="connsiteX760" fmla="*/ 477679 w 1247775"/>
                  <a:gd name="connsiteY760" fmla="*/ 1317784 h 1857375"/>
                  <a:gd name="connsiteX761" fmla="*/ 471011 w 1247775"/>
                  <a:gd name="connsiteY761" fmla="*/ 1315879 h 1857375"/>
                  <a:gd name="connsiteX762" fmla="*/ 457676 w 1247775"/>
                  <a:gd name="connsiteY762" fmla="*/ 1329214 h 1857375"/>
                  <a:gd name="connsiteX763" fmla="*/ 471011 w 1247775"/>
                  <a:gd name="connsiteY763" fmla="*/ 1342549 h 1857375"/>
                  <a:gd name="connsiteX764" fmla="*/ 475774 w 1247775"/>
                  <a:gd name="connsiteY764" fmla="*/ 1341596 h 1857375"/>
                  <a:gd name="connsiteX765" fmla="*/ 475774 w 1247775"/>
                  <a:gd name="connsiteY765" fmla="*/ 1341596 h 1857375"/>
                  <a:gd name="connsiteX766" fmla="*/ 451961 w 1247775"/>
                  <a:gd name="connsiteY766" fmla="*/ 1361599 h 1857375"/>
                  <a:gd name="connsiteX767" fmla="*/ 444341 w 1247775"/>
                  <a:gd name="connsiteY767" fmla="*/ 1356836 h 1857375"/>
                  <a:gd name="connsiteX768" fmla="*/ 446246 w 1247775"/>
                  <a:gd name="connsiteY768" fmla="*/ 1349216 h 1857375"/>
                  <a:gd name="connsiteX769" fmla="*/ 430054 w 1247775"/>
                  <a:gd name="connsiteY769" fmla="*/ 1333024 h 1857375"/>
                  <a:gd name="connsiteX770" fmla="*/ 417671 w 1247775"/>
                  <a:gd name="connsiteY770" fmla="*/ 1337786 h 1857375"/>
                  <a:gd name="connsiteX771" fmla="*/ 408146 w 1247775"/>
                  <a:gd name="connsiteY771" fmla="*/ 1333024 h 1857375"/>
                  <a:gd name="connsiteX772" fmla="*/ 395764 w 1247775"/>
                  <a:gd name="connsiteY772" fmla="*/ 1345406 h 1857375"/>
                  <a:gd name="connsiteX773" fmla="*/ 401479 w 1247775"/>
                  <a:gd name="connsiteY773" fmla="*/ 1355884 h 1857375"/>
                  <a:gd name="connsiteX774" fmla="*/ 386239 w 1247775"/>
                  <a:gd name="connsiteY774" fmla="*/ 1375886 h 1857375"/>
                  <a:gd name="connsiteX775" fmla="*/ 386239 w 1247775"/>
                  <a:gd name="connsiteY775" fmla="*/ 1379696 h 1857375"/>
                  <a:gd name="connsiteX776" fmla="*/ 384334 w 1247775"/>
                  <a:gd name="connsiteY776" fmla="*/ 1387316 h 1857375"/>
                  <a:gd name="connsiteX777" fmla="*/ 379571 w 1247775"/>
                  <a:gd name="connsiteY777" fmla="*/ 1394936 h 1857375"/>
                  <a:gd name="connsiteX778" fmla="*/ 378619 w 1247775"/>
                  <a:gd name="connsiteY778" fmla="*/ 1394936 h 1857375"/>
                  <a:gd name="connsiteX779" fmla="*/ 378619 w 1247775"/>
                  <a:gd name="connsiteY779" fmla="*/ 1394936 h 1857375"/>
                  <a:gd name="connsiteX780" fmla="*/ 379571 w 1247775"/>
                  <a:gd name="connsiteY780" fmla="*/ 1389221 h 1857375"/>
                  <a:gd name="connsiteX781" fmla="*/ 379571 w 1247775"/>
                  <a:gd name="connsiteY781" fmla="*/ 1386364 h 1857375"/>
                  <a:gd name="connsiteX782" fmla="*/ 386239 w 1247775"/>
                  <a:gd name="connsiteY782" fmla="*/ 1373981 h 1857375"/>
                  <a:gd name="connsiteX783" fmla="*/ 371951 w 1247775"/>
                  <a:gd name="connsiteY783" fmla="*/ 1359694 h 1857375"/>
                  <a:gd name="connsiteX784" fmla="*/ 360521 w 1247775"/>
                  <a:gd name="connsiteY784" fmla="*/ 1365409 h 1857375"/>
                  <a:gd name="connsiteX785" fmla="*/ 354806 w 1247775"/>
                  <a:gd name="connsiteY785" fmla="*/ 1364456 h 1857375"/>
                  <a:gd name="connsiteX786" fmla="*/ 339566 w 1247775"/>
                  <a:gd name="connsiteY786" fmla="*/ 1370171 h 1857375"/>
                  <a:gd name="connsiteX787" fmla="*/ 330041 w 1247775"/>
                  <a:gd name="connsiteY787" fmla="*/ 1365409 h 1857375"/>
                  <a:gd name="connsiteX788" fmla="*/ 318611 w 1247775"/>
                  <a:gd name="connsiteY788" fmla="*/ 1373981 h 1857375"/>
                  <a:gd name="connsiteX789" fmla="*/ 313849 w 1247775"/>
                  <a:gd name="connsiteY789" fmla="*/ 1377791 h 1857375"/>
                  <a:gd name="connsiteX790" fmla="*/ 308134 w 1247775"/>
                  <a:gd name="connsiteY790" fmla="*/ 1376839 h 1857375"/>
                  <a:gd name="connsiteX791" fmla="*/ 295751 w 1247775"/>
                  <a:gd name="connsiteY791" fmla="*/ 1389221 h 1857375"/>
                  <a:gd name="connsiteX792" fmla="*/ 308134 w 1247775"/>
                  <a:gd name="connsiteY792" fmla="*/ 1401604 h 1857375"/>
                  <a:gd name="connsiteX793" fmla="*/ 320516 w 1247775"/>
                  <a:gd name="connsiteY793" fmla="*/ 1390174 h 1857375"/>
                  <a:gd name="connsiteX794" fmla="*/ 320516 w 1247775"/>
                  <a:gd name="connsiteY794" fmla="*/ 1390174 h 1857375"/>
                  <a:gd name="connsiteX795" fmla="*/ 325279 w 1247775"/>
                  <a:gd name="connsiteY795" fmla="*/ 1388269 h 1857375"/>
                  <a:gd name="connsiteX796" fmla="*/ 329089 w 1247775"/>
                  <a:gd name="connsiteY796" fmla="*/ 1389221 h 1857375"/>
                  <a:gd name="connsiteX797" fmla="*/ 329089 w 1247775"/>
                  <a:gd name="connsiteY797" fmla="*/ 1390174 h 1857375"/>
                  <a:gd name="connsiteX798" fmla="*/ 347186 w 1247775"/>
                  <a:gd name="connsiteY798" fmla="*/ 1413986 h 1857375"/>
                  <a:gd name="connsiteX799" fmla="*/ 346234 w 1247775"/>
                  <a:gd name="connsiteY799" fmla="*/ 1417796 h 1857375"/>
                  <a:gd name="connsiteX800" fmla="*/ 347186 w 1247775"/>
                  <a:gd name="connsiteY800" fmla="*/ 1420654 h 1857375"/>
                  <a:gd name="connsiteX801" fmla="*/ 343376 w 1247775"/>
                  <a:gd name="connsiteY801" fmla="*/ 1433036 h 1857375"/>
                  <a:gd name="connsiteX802" fmla="*/ 347186 w 1247775"/>
                  <a:gd name="connsiteY802" fmla="*/ 1446371 h 1857375"/>
                  <a:gd name="connsiteX803" fmla="*/ 334804 w 1247775"/>
                  <a:gd name="connsiteY803" fmla="*/ 1461611 h 1857375"/>
                  <a:gd name="connsiteX804" fmla="*/ 350044 w 1247775"/>
                  <a:gd name="connsiteY804" fmla="*/ 1476851 h 1857375"/>
                  <a:gd name="connsiteX805" fmla="*/ 359569 w 1247775"/>
                  <a:gd name="connsiteY805" fmla="*/ 1473994 h 1857375"/>
                  <a:gd name="connsiteX806" fmla="*/ 377666 w 1247775"/>
                  <a:gd name="connsiteY806" fmla="*/ 1486376 h 1857375"/>
                  <a:gd name="connsiteX807" fmla="*/ 388144 w 1247775"/>
                  <a:gd name="connsiteY807" fmla="*/ 1492091 h 1857375"/>
                  <a:gd name="connsiteX808" fmla="*/ 400526 w 1247775"/>
                  <a:gd name="connsiteY808" fmla="*/ 1479709 h 1857375"/>
                  <a:gd name="connsiteX809" fmla="*/ 400526 w 1247775"/>
                  <a:gd name="connsiteY809" fmla="*/ 1478756 h 1857375"/>
                  <a:gd name="connsiteX810" fmla="*/ 408146 w 1247775"/>
                  <a:gd name="connsiteY810" fmla="*/ 1460659 h 1857375"/>
                  <a:gd name="connsiteX811" fmla="*/ 396716 w 1247775"/>
                  <a:gd name="connsiteY811" fmla="*/ 1438751 h 1857375"/>
                  <a:gd name="connsiteX812" fmla="*/ 397669 w 1247775"/>
                  <a:gd name="connsiteY812" fmla="*/ 1433989 h 1857375"/>
                  <a:gd name="connsiteX813" fmla="*/ 395764 w 1247775"/>
                  <a:gd name="connsiteY813" fmla="*/ 1425416 h 1857375"/>
                  <a:gd name="connsiteX814" fmla="*/ 396716 w 1247775"/>
                  <a:gd name="connsiteY814" fmla="*/ 1420654 h 1857375"/>
                  <a:gd name="connsiteX815" fmla="*/ 396716 w 1247775"/>
                  <a:gd name="connsiteY815" fmla="*/ 1420654 h 1857375"/>
                  <a:gd name="connsiteX816" fmla="*/ 399574 w 1247775"/>
                  <a:gd name="connsiteY816" fmla="*/ 1423511 h 1857375"/>
                  <a:gd name="connsiteX817" fmla="*/ 395764 w 1247775"/>
                  <a:gd name="connsiteY817" fmla="*/ 1431131 h 1857375"/>
                  <a:gd name="connsiteX818" fmla="*/ 406241 w 1247775"/>
                  <a:gd name="connsiteY818" fmla="*/ 1441609 h 1857375"/>
                  <a:gd name="connsiteX819" fmla="*/ 416719 w 1247775"/>
                  <a:gd name="connsiteY819" fmla="*/ 1432084 h 1857375"/>
                  <a:gd name="connsiteX820" fmla="*/ 422434 w 1247775"/>
                  <a:gd name="connsiteY820" fmla="*/ 1433036 h 1857375"/>
                  <a:gd name="connsiteX821" fmla="*/ 420529 w 1247775"/>
                  <a:gd name="connsiteY821" fmla="*/ 1440656 h 1857375"/>
                  <a:gd name="connsiteX822" fmla="*/ 427196 w 1247775"/>
                  <a:gd name="connsiteY822" fmla="*/ 1454944 h 1857375"/>
                  <a:gd name="connsiteX823" fmla="*/ 417671 w 1247775"/>
                  <a:gd name="connsiteY823" fmla="*/ 1471136 h 1857375"/>
                  <a:gd name="connsiteX824" fmla="*/ 419576 w 1247775"/>
                  <a:gd name="connsiteY824" fmla="*/ 1478756 h 1857375"/>
                  <a:gd name="connsiteX825" fmla="*/ 408146 w 1247775"/>
                  <a:gd name="connsiteY825" fmla="*/ 1490186 h 1857375"/>
                  <a:gd name="connsiteX826" fmla="*/ 411956 w 1247775"/>
                  <a:gd name="connsiteY826" fmla="*/ 1498759 h 1857375"/>
                  <a:gd name="connsiteX827" fmla="*/ 411004 w 1247775"/>
                  <a:gd name="connsiteY827" fmla="*/ 1502569 h 1857375"/>
                  <a:gd name="connsiteX828" fmla="*/ 404336 w 1247775"/>
                  <a:gd name="connsiteY828" fmla="*/ 1500664 h 1857375"/>
                  <a:gd name="connsiteX829" fmla="*/ 393859 w 1247775"/>
                  <a:gd name="connsiteY829" fmla="*/ 1511141 h 1857375"/>
                  <a:gd name="connsiteX830" fmla="*/ 399574 w 1247775"/>
                  <a:gd name="connsiteY830" fmla="*/ 1519714 h 1857375"/>
                  <a:gd name="connsiteX831" fmla="*/ 387191 w 1247775"/>
                  <a:gd name="connsiteY831" fmla="*/ 1535906 h 1857375"/>
                  <a:gd name="connsiteX832" fmla="*/ 389096 w 1247775"/>
                  <a:gd name="connsiteY832" fmla="*/ 1544479 h 1857375"/>
                  <a:gd name="connsiteX833" fmla="*/ 384334 w 1247775"/>
                  <a:gd name="connsiteY833" fmla="*/ 1545431 h 1857375"/>
                  <a:gd name="connsiteX834" fmla="*/ 367189 w 1247775"/>
                  <a:gd name="connsiteY834" fmla="*/ 1530191 h 1857375"/>
                  <a:gd name="connsiteX835" fmla="*/ 350044 w 1247775"/>
                  <a:gd name="connsiteY835" fmla="*/ 1547336 h 1857375"/>
                  <a:gd name="connsiteX836" fmla="*/ 361474 w 1247775"/>
                  <a:gd name="connsiteY836" fmla="*/ 1563529 h 1857375"/>
                  <a:gd name="connsiteX837" fmla="*/ 359569 w 1247775"/>
                  <a:gd name="connsiteY837" fmla="*/ 1568291 h 1857375"/>
                  <a:gd name="connsiteX838" fmla="*/ 352901 w 1247775"/>
                  <a:gd name="connsiteY838" fmla="*/ 1565434 h 1857375"/>
                  <a:gd name="connsiteX839" fmla="*/ 344329 w 1247775"/>
                  <a:gd name="connsiteY839" fmla="*/ 1574006 h 1857375"/>
                  <a:gd name="connsiteX840" fmla="*/ 346234 w 1247775"/>
                  <a:gd name="connsiteY840" fmla="*/ 1578769 h 1857375"/>
                  <a:gd name="connsiteX841" fmla="*/ 338614 w 1247775"/>
                  <a:gd name="connsiteY841" fmla="*/ 1594961 h 1857375"/>
                  <a:gd name="connsiteX842" fmla="*/ 357664 w 1247775"/>
                  <a:gd name="connsiteY842" fmla="*/ 1615916 h 1857375"/>
                  <a:gd name="connsiteX843" fmla="*/ 361474 w 1247775"/>
                  <a:gd name="connsiteY843" fmla="*/ 1620679 h 1857375"/>
                  <a:gd name="connsiteX844" fmla="*/ 375761 w 1247775"/>
                  <a:gd name="connsiteY844" fmla="*/ 1637824 h 1857375"/>
                  <a:gd name="connsiteX845" fmla="*/ 376714 w 1247775"/>
                  <a:gd name="connsiteY845" fmla="*/ 1640681 h 1857375"/>
                  <a:gd name="connsiteX846" fmla="*/ 355759 w 1247775"/>
                  <a:gd name="connsiteY846" fmla="*/ 1662589 h 1857375"/>
                  <a:gd name="connsiteX847" fmla="*/ 347186 w 1247775"/>
                  <a:gd name="connsiteY847" fmla="*/ 1657826 h 1857375"/>
                  <a:gd name="connsiteX848" fmla="*/ 358616 w 1247775"/>
                  <a:gd name="connsiteY848" fmla="*/ 1637824 h 1857375"/>
                  <a:gd name="connsiteX849" fmla="*/ 341471 w 1247775"/>
                  <a:gd name="connsiteY849" fmla="*/ 1614964 h 1857375"/>
                  <a:gd name="connsiteX850" fmla="*/ 324326 w 1247775"/>
                  <a:gd name="connsiteY850" fmla="*/ 1589246 h 1857375"/>
                  <a:gd name="connsiteX851" fmla="*/ 321469 w 1247775"/>
                  <a:gd name="connsiteY851" fmla="*/ 1579721 h 1857375"/>
                  <a:gd name="connsiteX852" fmla="*/ 322421 w 1247775"/>
                  <a:gd name="connsiteY852" fmla="*/ 1575911 h 1857375"/>
                  <a:gd name="connsiteX853" fmla="*/ 309086 w 1247775"/>
                  <a:gd name="connsiteY853" fmla="*/ 1562576 h 1857375"/>
                  <a:gd name="connsiteX854" fmla="*/ 306229 w 1247775"/>
                  <a:gd name="connsiteY854" fmla="*/ 1562576 h 1857375"/>
                  <a:gd name="connsiteX855" fmla="*/ 306229 w 1247775"/>
                  <a:gd name="connsiteY855" fmla="*/ 1558766 h 1857375"/>
                  <a:gd name="connsiteX856" fmla="*/ 305276 w 1247775"/>
                  <a:gd name="connsiteY856" fmla="*/ 1552099 h 1857375"/>
                  <a:gd name="connsiteX857" fmla="*/ 308134 w 1247775"/>
                  <a:gd name="connsiteY857" fmla="*/ 1550194 h 1857375"/>
                  <a:gd name="connsiteX858" fmla="*/ 316706 w 1247775"/>
                  <a:gd name="connsiteY858" fmla="*/ 1554956 h 1857375"/>
                  <a:gd name="connsiteX859" fmla="*/ 317659 w 1247775"/>
                  <a:gd name="connsiteY859" fmla="*/ 1554956 h 1857375"/>
                  <a:gd name="connsiteX860" fmla="*/ 316706 w 1247775"/>
                  <a:gd name="connsiteY860" fmla="*/ 1558766 h 1857375"/>
                  <a:gd name="connsiteX861" fmla="*/ 327184 w 1247775"/>
                  <a:gd name="connsiteY861" fmla="*/ 1569244 h 1857375"/>
                  <a:gd name="connsiteX862" fmla="*/ 337661 w 1247775"/>
                  <a:gd name="connsiteY862" fmla="*/ 1558766 h 1857375"/>
                  <a:gd name="connsiteX863" fmla="*/ 327184 w 1247775"/>
                  <a:gd name="connsiteY863" fmla="*/ 1548289 h 1857375"/>
                  <a:gd name="connsiteX864" fmla="*/ 326231 w 1247775"/>
                  <a:gd name="connsiteY864" fmla="*/ 1548289 h 1857375"/>
                  <a:gd name="connsiteX865" fmla="*/ 327184 w 1247775"/>
                  <a:gd name="connsiteY865" fmla="*/ 1544479 h 1857375"/>
                  <a:gd name="connsiteX866" fmla="*/ 316706 w 1247775"/>
                  <a:gd name="connsiteY866" fmla="*/ 1534001 h 1857375"/>
                  <a:gd name="connsiteX867" fmla="*/ 313849 w 1247775"/>
                  <a:gd name="connsiteY867" fmla="*/ 1534954 h 1857375"/>
                  <a:gd name="connsiteX868" fmla="*/ 312896 w 1247775"/>
                  <a:gd name="connsiteY868" fmla="*/ 1533049 h 1857375"/>
                  <a:gd name="connsiteX869" fmla="*/ 335756 w 1247775"/>
                  <a:gd name="connsiteY869" fmla="*/ 1505426 h 1857375"/>
                  <a:gd name="connsiteX870" fmla="*/ 331946 w 1247775"/>
                  <a:gd name="connsiteY870" fmla="*/ 1492091 h 1857375"/>
                  <a:gd name="connsiteX871" fmla="*/ 332899 w 1247775"/>
                  <a:gd name="connsiteY871" fmla="*/ 1488281 h 1857375"/>
                  <a:gd name="connsiteX872" fmla="*/ 324326 w 1247775"/>
                  <a:gd name="connsiteY872" fmla="*/ 1479709 h 1857375"/>
                  <a:gd name="connsiteX873" fmla="*/ 320516 w 1247775"/>
                  <a:gd name="connsiteY873" fmla="*/ 1480661 h 1857375"/>
                  <a:gd name="connsiteX874" fmla="*/ 308134 w 1247775"/>
                  <a:gd name="connsiteY874" fmla="*/ 1477804 h 1857375"/>
                  <a:gd name="connsiteX875" fmla="*/ 283369 w 1247775"/>
                  <a:gd name="connsiteY875" fmla="*/ 1492091 h 1857375"/>
                  <a:gd name="connsiteX876" fmla="*/ 279559 w 1247775"/>
                  <a:gd name="connsiteY876" fmla="*/ 1491139 h 1857375"/>
                  <a:gd name="connsiteX877" fmla="*/ 265271 w 1247775"/>
                  <a:gd name="connsiteY877" fmla="*/ 1500664 h 1857375"/>
                  <a:gd name="connsiteX878" fmla="*/ 258604 w 1247775"/>
                  <a:gd name="connsiteY878" fmla="*/ 1508284 h 1857375"/>
                  <a:gd name="connsiteX879" fmla="*/ 250031 w 1247775"/>
                  <a:gd name="connsiteY879" fmla="*/ 1506379 h 1857375"/>
                  <a:gd name="connsiteX880" fmla="*/ 231934 w 1247775"/>
                  <a:gd name="connsiteY880" fmla="*/ 1524476 h 1857375"/>
                  <a:gd name="connsiteX881" fmla="*/ 243364 w 1247775"/>
                  <a:gd name="connsiteY881" fmla="*/ 1541621 h 1857375"/>
                  <a:gd name="connsiteX882" fmla="*/ 242411 w 1247775"/>
                  <a:gd name="connsiteY882" fmla="*/ 1543526 h 1857375"/>
                  <a:gd name="connsiteX883" fmla="*/ 239554 w 1247775"/>
                  <a:gd name="connsiteY883" fmla="*/ 1543526 h 1857375"/>
                  <a:gd name="connsiteX884" fmla="*/ 225266 w 1247775"/>
                  <a:gd name="connsiteY884" fmla="*/ 1548289 h 1857375"/>
                  <a:gd name="connsiteX885" fmla="*/ 210026 w 1247775"/>
                  <a:gd name="connsiteY885" fmla="*/ 1544479 h 1857375"/>
                  <a:gd name="connsiteX886" fmla="*/ 189071 w 1247775"/>
                  <a:gd name="connsiteY886" fmla="*/ 1553051 h 1857375"/>
                  <a:gd name="connsiteX887" fmla="*/ 170974 w 1247775"/>
                  <a:gd name="connsiteY887" fmla="*/ 1543526 h 1857375"/>
                  <a:gd name="connsiteX888" fmla="*/ 162401 w 1247775"/>
                  <a:gd name="connsiteY888" fmla="*/ 1545431 h 1857375"/>
                  <a:gd name="connsiteX889" fmla="*/ 152876 w 1247775"/>
                  <a:gd name="connsiteY889" fmla="*/ 1537811 h 1857375"/>
                  <a:gd name="connsiteX890" fmla="*/ 143351 w 1247775"/>
                  <a:gd name="connsiteY890" fmla="*/ 1547336 h 1857375"/>
                  <a:gd name="connsiteX891" fmla="*/ 150971 w 1247775"/>
                  <a:gd name="connsiteY891" fmla="*/ 1556861 h 1857375"/>
                  <a:gd name="connsiteX892" fmla="*/ 149066 w 1247775"/>
                  <a:gd name="connsiteY892" fmla="*/ 1566386 h 1857375"/>
                  <a:gd name="connsiteX893" fmla="*/ 153829 w 1247775"/>
                  <a:gd name="connsiteY893" fmla="*/ 1580674 h 1857375"/>
                  <a:gd name="connsiteX894" fmla="*/ 143351 w 1247775"/>
                  <a:gd name="connsiteY894" fmla="*/ 1593056 h 1857375"/>
                  <a:gd name="connsiteX895" fmla="*/ 155734 w 1247775"/>
                  <a:gd name="connsiteY895" fmla="*/ 1605439 h 1857375"/>
                  <a:gd name="connsiteX896" fmla="*/ 168116 w 1247775"/>
                  <a:gd name="connsiteY896" fmla="*/ 1593056 h 1857375"/>
                  <a:gd name="connsiteX897" fmla="*/ 167164 w 1247775"/>
                  <a:gd name="connsiteY897" fmla="*/ 1589246 h 1857375"/>
                  <a:gd name="connsiteX898" fmla="*/ 170974 w 1247775"/>
                  <a:gd name="connsiteY898" fmla="*/ 1589246 h 1857375"/>
                  <a:gd name="connsiteX899" fmla="*/ 182404 w 1247775"/>
                  <a:gd name="connsiteY899" fmla="*/ 1586389 h 1857375"/>
                  <a:gd name="connsiteX900" fmla="*/ 184309 w 1247775"/>
                  <a:gd name="connsiteY900" fmla="*/ 1589246 h 1857375"/>
                  <a:gd name="connsiteX901" fmla="*/ 183356 w 1247775"/>
                  <a:gd name="connsiteY901" fmla="*/ 1597819 h 1857375"/>
                  <a:gd name="connsiteX902" fmla="*/ 195739 w 1247775"/>
                  <a:gd name="connsiteY902" fmla="*/ 1620679 h 1857375"/>
                  <a:gd name="connsiteX903" fmla="*/ 195739 w 1247775"/>
                  <a:gd name="connsiteY903" fmla="*/ 1620679 h 1857375"/>
                  <a:gd name="connsiteX904" fmla="*/ 201454 w 1247775"/>
                  <a:gd name="connsiteY904" fmla="*/ 1626394 h 1857375"/>
                  <a:gd name="connsiteX905" fmla="*/ 206216 w 1247775"/>
                  <a:gd name="connsiteY905" fmla="*/ 1624489 h 1857375"/>
                  <a:gd name="connsiteX906" fmla="*/ 210026 w 1247775"/>
                  <a:gd name="connsiteY906" fmla="*/ 1624489 h 1857375"/>
                  <a:gd name="connsiteX907" fmla="*/ 236696 w 1247775"/>
                  <a:gd name="connsiteY907" fmla="*/ 1600676 h 1857375"/>
                  <a:gd name="connsiteX908" fmla="*/ 249079 w 1247775"/>
                  <a:gd name="connsiteY908" fmla="*/ 1604486 h 1857375"/>
                  <a:gd name="connsiteX909" fmla="*/ 247174 w 1247775"/>
                  <a:gd name="connsiteY909" fmla="*/ 1614011 h 1857375"/>
                  <a:gd name="connsiteX910" fmla="*/ 248126 w 1247775"/>
                  <a:gd name="connsiteY910" fmla="*/ 1619726 h 1857375"/>
                  <a:gd name="connsiteX911" fmla="*/ 247174 w 1247775"/>
                  <a:gd name="connsiteY911" fmla="*/ 1619726 h 1857375"/>
                  <a:gd name="connsiteX912" fmla="*/ 233839 w 1247775"/>
                  <a:gd name="connsiteY912" fmla="*/ 1633061 h 1857375"/>
                  <a:gd name="connsiteX913" fmla="*/ 246221 w 1247775"/>
                  <a:gd name="connsiteY913" fmla="*/ 1646396 h 1857375"/>
                  <a:gd name="connsiteX914" fmla="*/ 258604 w 1247775"/>
                  <a:gd name="connsiteY914" fmla="*/ 1657826 h 1857375"/>
                  <a:gd name="connsiteX915" fmla="*/ 270986 w 1247775"/>
                  <a:gd name="connsiteY915" fmla="*/ 1645444 h 1857375"/>
                  <a:gd name="connsiteX916" fmla="*/ 268129 w 1247775"/>
                  <a:gd name="connsiteY916" fmla="*/ 1637824 h 1857375"/>
                  <a:gd name="connsiteX917" fmla="*/ 270034 w 1247775"/>
                  <a:gd name="connsiteY917" fmla="*/ 1637824 h 1857375"/>
                  <a:gd name="connsiteX918" fmla="*/ 281464 w 1247775"/>
                  <a:gd name="connsiteY918" fmla="*/ 1634966 h 1857375"/>
                  <a:gd name="connsiteX919" fmla="*/ 291941 w 1247775"/>
                  <a:gd name="connsiteY919" fmla="*/ 1644491 h 1857375"/>
                  <a:gd name="connsiteX920" fmla="*/ 290036 w 1247775"/>
                  <a:gd name="connsiteY920" fmla="*/ 1651159 h 1857375"/>
                  <a:gd name="connsiteX921" fmla="*/ 303371 w 1247775"/>
                  <a:gd name="connsiteY921" fmla="*/ 1664494 h 1857375"/>
                  <a:gd name="connsiteX922" fmla="*/ 312896 w 1247775"/>
                  <a:gd name="connsiteY922" fmla="*/ 1660684 h 1857375"/>
                  <a:gd name="connsiteX923" fmla="*/ 311944 w 1247775"/>
                  <a:gd name="connsiteY923" fmla="*/ 1664494 h 1857375"/>
                  <a:gd name="connsiteX924" fmla="*/ 324326 w 1247775"/>
                  <a:gd name="connsiteY924" fmla="*/ 1676876 h 1857375"/>
                  <a:gd name="connsiteX925" fmla="*/ 330041 w 1247775"/>
                  <a:gd name="connsiteY925" fmla="*/ 1675924 h 1857375"/>
                  <a:gd name="connsiteX926" fmla="*/ 342424 w 1247775"/>
                  <a:gd name="connsiteY926" fmla="*/ 1683544 h 1857375"/>
                  <a:gd name="connsiteX927" fmla="*/ 351949 w 1247775"/>
                  <a:gd name="connsiteY927" fmla="*/ 1679734 h 1857375"/>
                  <a:gd name="connsiteX928" fmla="*/ 360521 w 1247775"/>
                  <a:gd name="connsiteY928" fmla="*/ 1694974 h 1857375"/>
                  <a:gd name="connsiteX929" fmla="*/ 358616 w 1247775"/>
                  <a:gd name="connsiteY929" fmla="*/ 1694974 h 1857375"/>
                  <a:gd name="connsiteX930" fmla="*/ 348139 w 1247775"/>
                  <a:gd name="connsiteY930" fmla="*/ 1705451 h 1857375"/>
                  <a:gd name="connsiteX931" fmla="*/ 354806 w 1247775"/>
                  <a:gd name="connsiteY931" fmla="*/ 1714976 h 1857375"/>
                  <a:gd name="connsiteX932" fmla="*/ 345281 w 1247775"/>
                  <a:gd name="connsiteY932" fmla="*/ 1729264 h 1857375"/>
                  <a:gd name="connsiteX933" fmla="*/ 360521 w 1247775"/>
                  <a:gd name="connsiteY933" fmla="*/ 1744504 h 1857375"/>
                  <a:gd name="connsiteX934" fmla="*/ 375761 w 1247775"/>
                  <a:gd name="connsiteY934" fmla="*/ 1729264 h 1857375"/>
                  <a:gd name="connsiteX935" fmla="*/ 363379 w 1247775"/>
                  <a:gd name="connsiteY935" fmla="*/ 1714024 h 1857375"/>
                  <a:gd name="connsiteX936" fmla="*/ 368141 w 1247775"/>
                  <a:gd name="connsiteY936" fmla="*/ 1705451 h 1857375"/>
                  <a:gd name="connsiteX937" fmla="*/ 367189 w 1247775"/>
                  <a:gd name="connsiteY937" fmla="*/ 1701641 h 1857375"/>
                  <a:gd name="connsiteX938" fmla="*/ 374809 w 1247775"/>
                  <a:gd name="connsiteY938" fmla="*/ 1704499 h 1857375"/>
                  <a:gd name="connsiteX939" fmla="*/ 381476 w 1247775"/>
                  <a:gd name="connsiteY939" fmla="*/ 1707356 h 1857375"/>
                  <a:gd name="connsiteX940" fmla="*/ 385286 w 1247775"/>
                  <a:gd name="connsiteY940" fmla="*/ 1706404 h 1857375"/>
                  <a:gd name="connsiteX941" fmla="*/ 386239 w 1247775"/>
                  <a:gd name="connsiteY941" fmla="*/ 1706404 h 1857375"/>
                  <a:gd name="connsiteX942" fmla="*/ 416719 w 1247775"/>
                  <a:gd name="connsiteY942" fmla="*/ 1688306 h 1857375"/>
                  <a:gd name="connsiteX943" fmla="*/ 421481 w 1247775"/>
                  <a:gd name="connsiteY943" fmla="*/ 1681639 h 1857375"/>
                  <a:gd name="connsiteX944" fmla="*/ 420529 w 1247775"/>
                  <a:gd name="connsiteY944" fmla="*/ 1678781 h 1857375"/>
                  <a:gd name="connsiteX945" fmla="*/ 420529 w 1247775"/>
                  <a:gd name="connsiteY945" fmla="*/ 1675924 h 1857375"/>
                  <a:gd name="connsiteX946" fmla="*/ 433864 w 1247775"/>
                  <a:gd name="connsiteY946" fmla="*/ 1679734 h 1857375"/>
                  <a:gd name="connsiteX947" fmla="*/ 436721 w 1247775"/>
                  <a:gd name="connsiteY947" fmla="*/ 1686401 h 1857375"/>
                  <a:gd name="connsiteX948" fmla="*/ 415766 w 1247775"/>
                  <a:gd name="connsiteY948" fmla="*/ 1702594 h 1857375"/>
                  <a:gd name="connsiteX949" fmla="*/ 414814 w 1247775"/>
                  <a:gd name="connsiteY949" fmla="*/ 1702594 h 1857375"/>
                  <a:gd name="connsiteX950" fmla="*/ 409099 w 1247775"/>
                  <a:gd name="connsiteY950" fmla="*/ 1708309 h 1857375"/>
                  <a:gd name="connsiteX951" fmla="*/ 409099 w 1247775"/>
                  <a:gd name="connsiteY951" fmla="*/ 1710214 h 1857375"/>
                  <a:gd name="connsiteX952" fmla="*/ 407194 w 1247775"/>
                  <a:gd name="connsiteY952" fmla="*/ 1711166 h 1857375"/>
                  <a:gd name="connsiteX953" fmla="*/ 399574 w 1247775"/>
                  <a:gd name="connsiteY953" fmla="*/ 1705451 h 1857375"/>
                  <a:gd name="connsiteX954" fmla="*/ 391954 w 1247775"/>
                  <a:gd name="connsiteY954" fmla="*/ 1713071 h 1857375"/>
                  <a:gd name="connsiteX955" fmla="*/ 399574 w 1247775"/>
                  <a:gd name="connsiteY955" fmla="*/ 1720691 h 1857375"/>
                  <a:gd name="connsiteX956" fmla="*/ 400526 w 1247775"/>
                  <a:gd name="connsiteY956" fmla="*/ 1720691 h 1857375"/>
                  <a:gd name="connsiteX957" fmla="*/ 400526 w 1247775"/>
                  <a:gd name="connsiteY957" fmla="*/ 1724501 h 1857375"/>
                  <a:gd name="connsiteX958" fmla="*/ 401479 w 1247775"/>
                  <a:gd name="connsiteY958" fmla="*/ 1729264 h 1857375"/>
                  <a:gd name="connsiteX959" fmla="*/ 392906 w 1247775"/>
                  <a:gd name="connsiteY959" fmla="*/ 1743551 h 1857375"/>
                  <a:gd name="connsiteX960" fmla="*/ 394811 w 1247775"/>
                  <a:gd name="connsiteY960" fmla="*/ 1752124 h 1857375"/>
                  <a:gd name="connsiteX961" fmla="*/ 380524 w 1247775"/>
                  <a:gd name="connsiteY961" fmla="*/ 1756886 h 1857375"/>
                  <a:gd name="connsiteX962" fmla="*/ 367189 w 1247775"/>
                  <a:gd name="connsiteY962" fmla="*/ 1751171 h 1857375"/>
                  <a:gd name="connsiteX963" fmla="*/ 348139 w 1247775"/>
                  <a:gd name="connsiteY963" fmla="*/ 1766411 h 1857375"/>
                  <a:gd name="connsiteX964" fmla="*/ 347186 w 1247775"/>
                  <a:gd name="connsiteY964" fmla="*/ 1767364 h 1857375"/>
                  <a:gd name="connsiteX965" fmla="*/ 348139 w 1247775"/>
                  <a:gd name="connsiteY965" fmla="*/ 1761649 h 1857375"/>
                  <a:gd name="connsiteX966" fmla="*/ 333851 w 1247775"/>
                  <a:gd name="connsiteY966" fmla="*/ 1747361 h 1857375"/>
                  <a:gd name="connsiteX967" fmla="*/ 324326 w 1247775"/>
                  <a:gd name="connsiteY967" fmla="*/ 1751171 h 1857375"/>
                  <a:gd name="connsiteX968" fmla="*/ 298609 w 1247775"/>
                  <a:gd name="connsiteY968" fmla="*/ 1736884 h 1857375"/>
                  <a:gd name="connsiteX969" fmla="*/ 268129 w 1247775"/>
                  <a:gd name="connsiteY969" fmla="*/ 1766411 h 1857375"/>
                  <a:gd name="connsiteX970" fmla="*/ 263366 w 1247775"/>
                  <a:gd name="connsiteY970" fmla="*/ 1767364 h 1857375"/>
                  <a:gd name="connsiteX971" fmla="*/ 265271 w 1247775"/>
                  <a:gd name="connsiteY971" fmla="*/ 1758791 h 1857375"/>
                  <a:gd name="connsiteX972" fmla="*/ 238601 w 1247775"/>
                  <a:gd name="connsiteY972" fmla="*/ 1732121 h 1857375"/>
                  <a:gd name="connsiteX973" fmla="*/ 211931 w 1247775"/>
                  <a:gd name="connsiteY973" fmla="*/ 1758791 h 1857375"/>
                  <a:gd name="connsiteX974" fmla="*/ 212884 w 1247775"/>
                  <a:gd name="connsiteY974" fmla="*/ 1764506 h 1857375"/>
                  <a:gd name="connsiteX975" fmla="*/ 212884 w 1247775"/>
                  <a:gd name="connsiteY975" fmla="*/ 1765459 h 1857375"/>
                  <a:gd name="connsiteX976" fmla="*/ 214789 w 1247775"/>
                  <a:gd name="connsiteY976" fmla="*/ 1773079 h 1857375"/>
                  <a:gd name="connsiteX977" fmla="*/ 207169 w 1247775"/>
                  <a:gd name="connsiteY977" fmla="*/ 1781651 h 1857375"/>
                  <a:gd name="connsiteX978" fmla="*/ 208121 w 1247775"/>
                  <a:gd name="connsiteY978" fmla="*/ 1784509 h 1857375"/>
                  <a:gd name="connsiteX979" fmla="*/ 195739 w 1247775"/>
                  <a:gd name="connsiteY979" fmla="*/ 1810226 h 1857375"/>
                  <a:gd name="connsiteX980" fmla="*/ 230029 w 1247775"/>
                  <a:gd name="connsiteY980" fmla="*/ 1847374 h 1857375"/>
                  <a:gd name="connsiteX981" fmla="*/ 260509 w 1247775"/>
                  <a:gd name="connsiteY981" fmla="*/ 1832134 h 1857375"/>
                  <a:gd name="connsiteX982" fmla="*/ 260509 w 1247775"/>
                  <a:gd name="connsiteY982" fmla="*/ 1834991 h 1857375"/>
                  <a:gd name="connsiteX983" fmla="*/ 261461 w 1247775"/>
                  <a:gd name="connsiteY983" fmla="*/ 1839754 h 1857375"/>
                  <a:gd name="connsiteX984" fmla="*/ 257651 w 1247775"/>
                  <a:gd name="connsiteY984" fmla="*/ 1844516 h 1857375"/>
                  <a:gd name="connsiteX985" fmla="*/ 263366 w 1247775"/>
                  <a:gd name="connsiteY985" fmla="*/ 1850231 h 1857375"/>
                  <a:gd name="connsiteX986" fmla="*/ 267176 w 1247775"/>
                  <a:gd name="connsiteY986" fmla="*/ 1848326 h 1857375"/>
                  <a:gd name="connsiteX987" fmla="*/ 270986 w 1247775"/>
                  <a:gd name="connsiteY987" fmla="*/ 1850231 h 1857375"/>
                  <a:gd name="connsiteX988" fmla="*/ 279559 w 1247775"/>
                  <a:gd name="connsiteY988" fmla="*/ 1855946 h 1857375"/>
                  <a:gd name="connsiteX989" fmla="*/ 288131 w 1247775"/>
                  <a:gd name="connsiteY989" fmla="*/ 1850231 h 1857375"/>
                  <a:gd name="connsiteX990" fmla="*/ 300514 w 1247775"/>
                  <a:gd name="connsiteY990" fmla="*/ 1854041 h 1857375"/>
                  <a:gd name="connsiteX991" fmla="*/ 310039 w 1247775"/>
                  <a:gd name="connsiteY991" fmla="*/ 1852136 h 1857375"/>
                  <a:gd name="connsiteX992" fmla="*/ 329089 w 1247775"/>
                  <a:gd name="connsiteY992" fmla="*/ 1834039 h 1857375"/>
                  <a:gd name="connsiteX993" fmla="*/ 334804 w 1247775"/>
                  <a:gd name="connsiteY993" fmla="*/ 1828324 h 1857375"/>
                  <a:gd name="connsiteX994" fmla="*/ 337661 w 1247775"/>
                  <a:gd name="connsiteY994" fmla="*/ 1828324 h 1857375"/>
                  <a:gd name="connsiteX995" fmla="*/ 356711 w 1247775"/>
                  <a:gd name="connsiteY995" fmla="*/ 1817846 h 1857375"/>
                  <a:gd name="connsiteX996" fmla="*/ 368141 w 1247775"/>
                  <a:gd name="connsiteY996" fmla="*/ 1819751 h 1857375"/>
                  <a:gd name="connsiteX997" fmla="*/ 380524 w 1247775"/>
                  <a:gd name="connsiteY997" fmla="*/ 1817846 h 1857375"/>
                  <a:gd name="connsiteX998" fmla="*/ 400526 w 1247775"/>
                  <a:gd name="connsiteY998" fmla="*/ 1823561 h 1857375"/>
                  <a:gd name="connsiteX999" fmla="*/ 437674 w 1247775"/>
                  <a:gd name="connsiteY999" fmla="*/ 1786414 h 1857375"/>
                  <a:gd name="connsiteX1000" fmla="*/ 437674 w 1247775"/>
                  <a:gd name="connsiteY1000" fmla="*/ 1786414 h 1857375"/>
                  <a:gd name="connsiteX1001" fmla="*/ 441484 w 1247775"/>
                  <a:gd name="connsiteY1001" fmla="*/ 1786414 h 1857375"/>
                  <a:gd name="connsiteX1002" fmla="*/ 454819 w 1247775"/>
                  <a:gd name="connsiteY1002" fmla="*/ 1782604 h 1857375"/>
                  <a:gd name="connsiteX1003" fmla="*/ 461486 w 1247775"/>
                  <a:gd name="connsiteY1003" fmla="*/ 1784509 h 1857375"/>
                  <a:gd name="connsiteX1004" fmla="*/ 475774 w 1247775"/>
                  <a:gd name="connsiteY1004" fmla="*/ 1770221 h 1857375"/>
                  <a:gd name="connsiteX1005" fmla="*/ 472916 w 1247775"/>
                  <a:gd name="connsiteY1005" fmla="*/ 1762601 h 1857375"/>
                  <a:gd name="connsiteX1006" fmla="*/ 488156 w 1247775"/>
                  <a:gd name="connsiteY1006" fmla="*/ 1753076 h 1857375"/>
                  <a:gd name="connsiteX1007" fmla="*/ 493871 w 1247775"/>
                  <a:gd name="connsiteY1007" fmla="*/ 1750219 h 1857375"/>
                  <a:gd name="connsiteX1008" fmla="*/ 493871 w 1247775"/>
                  <a:gd name="connsiteY1008" fmla="*/ 1751171 h 1857375"/>
                  <a:gd name="connsiteX1009" fmla="*/ 525304 w 1247775"/>
                  <a:gd name="connsiteY1009" fmla="*/ 1782604 h 1857375"/>
                  <a:gd name="connsiteX1010" fmla="*/ 533876 w 1247775"/>
                  <a:gd name="connsiteY1010" fmla="*/ 1780699 h 1857375"/>
                  <a:gd name="connsiteX1011" fmla="*/ 550069 w 1247775"/>
                  <a:gd name="connsiteY1011" fmla="*/ 1785461 h 1857375"/>
                  <a:gd name="connsiteX1012" fmla="*/ 567214 w 1247775"/>
                  <a:gd name="connsiteY1012" fmla="*/ 1779746 h 1857375"/>
                  <a:gd name="connsiteX1013" fmla="*/ 575786 w 1247775"/>
                  <a:gd name="connsiteY1013" fmla="*/ 1780699 h 1857375"/>
                  <a:gd name="connsiteX1014" fmla="*/ 601504 w 1247775"/>
                  <a:gd name="connsiteY1014" fmla="*/ 1769269 h 1857375"/>
                  <a:gd name="connsiteX1015" fmla="*/ 604361 w 1247775"/>
                  <a:gd name="connsiteY1015" fmla="*/ 1769269 h 1857375"/>
                  <a:gd name="connsiteX1016" fmla="*/ 615791 w 1247775"/>
                  <a:gd name="connsiteY1016" fmla="*/ 1767364 h 1857375"/>
                  <a:gd name="connsiteX1017" fmla="*/ 651034 w 1247775"/>
                  <a:gd name="connsiteY1017" fmla="*/ 1791176 h 1857375"/>
                  <a:gd name="connsiteX1018" fmla="*/ 655796 w 1247775"/>
                  <a:gd name="connsiteY1018" fmla="*/ 1791176 h 1857375"/>
                  <a:gd name="connsiteX1019" fmla="*/ 705326 w 1247775"/>
                  <a:gd name="connsiteY1019" fmla="*/ 1800701 h 1857375"/>
                  <a:gd name="connsiteX1020" fmla="*/ 1004411 w 1247775"/>
                  <a:gd name="connsiteY1020" fmla="*/ 1796891 h 1857375"/>
                  <a:gd name="connsiteX1021" fmla="*/ 1087279 w 1247775"/>
                  <a:gd name="connsiteY1021" fmla="*/ 1637824 h 1857375"/>
                  <a:gd name="connsiteX1022" fmla="*/ 1076801 w 1247775"/>
                  <a:gd name="connsiteY1022" fmla="*/ 1550194 h 1857375"/>
                  <a:gd name="connsiteX1023" fmla="*/ 1153001 w 1247775"/>
                  <a:gd name="connsiteY1023" fmla="*/ 1512094 h 1857375"/>
                  <a:gd name="connsiteX1024" fmla="*/ 1149191 w 1247775"/>
                  <a:gd name="connsiteY1024" fmla="*/ 1437799 h 1857375"/>
                  <a:gd name="connsiteX1025" fmla="*/ 1078706 w 1247775"/>
                  <a:gd name="connsiteY1025" fmla="*/ 1408271 h 1857375"/>
                  <a:gd name="connsiteX1026" fmla="*/ 1161574 w 1247775"/>
                  <a:gd name="connsiteY1026" fmla="*/ 1366361 h 1857375"/>
                  <a:gd name="connsiteX1027" fmla="*/ 1186339 w 1247775"/>
                  <a:gd name="connsiteY1027" fmla="*/ 1283494 h 1857375"/>
                  <a:gd name="connsiteX1028" fmla="*/ 1138714 w 1247775"/>
                  <a:gd name="connsiteY1028" fmla="*/ 1235869 h 1857375"/>
                  <a:gd name="connsiteX1029" fmla="*/ 1159669 w 1247775"/>
                  <a:gd name="connsiteY1029" fmla="*/ 1165384 h 1857375"/>
                  <a:gd name="connsiteX1030" fmla="*/ 1240631 w 1247775"/>
                  <a:gd name="connsiteY1030" fmla="*/ 1103471 h 1857375"/>
                  <a:gd name="connsiteX1031" fmla="*/ 1172051 w 1247775"/>
                  <a:gd name="connsiteY1031" fmla="*/ 974884 h 1857375"/>
                  <a:gd name="connsiteX1032" fmla="*/ 584359 w 1247775"/>
                  <a:gd name="connsiteY1032" fmla="*/ 250984 h 1857375"/>
                  <a:gd name="connsiteX1033" fmla="*/ 581501 w 1247775"/>
                  <a:gd name="connsiteY1033" fmla="*/ 252889 h 1857375"/>
                  <a:gd name="connsiteX1034" fmla="*/ 572929 w 1247775"/>
                  <a:gd name="connsiteY1034" fmla="*/ 250031 h 1857375"/>
                  <a:gd name="connsiteX1035" fmla="*/ 571976 w 1247775"/>
                  <a:gd name="connsiteY1035" fmla="*/ 250031 h 1857375"/>
                  <a:gd name="connsiteX1036" fmla="*/ 570071 w 1247775"/>
                  <a:gd name="connsiteY1036" fmla="*/ 249079 h 1857375"/>
                  <a:gd name="connsiteX1037" fmla="*/ 570071 w 1247775"/>
                  <a:gd name="connsiteY1037" fmla="*/ 246221 h 1857375"/>
                  <a:gd name="connsiteX1038" fmla="*/ 570071 w 1247775"/>
                  <a:gd name="connsiteY1038" fmla="*/ 243364 h 1857375"/>
                  <a:gd name="connsiteX1039" fmla="*/ 585311 w 1247775"/>
                  <a:gd name="connsiteY1039" fmla="*/ 234791 h 1857375"/>
                  <a:gd name="connsiteX1040" fmla="*/ 595789 w 1247775"/>
                  <a:gd name="connsiteY1040" fmla="*/ 244316 h 1857375"/>
                  <a:gd name="connsiteX1041" fmla="*/ 584359 w 1247775"/>
                  <a:gd name="connsiteY1041" fmla="*/ 250984 h 1857375"/>
                  <a:gd name="connsiteX1042" fmla="*/ 596741 w 1247775"/>
                  <a:gd name="connsiteY1042" fmla="*/ 201454 h 1857375"/>
                  <a:gd name="connsiteX1043" fmla="*/ 596741 w 1247775"/>
                  <a:gd name="connsiteY1043" fmla="*/ 198596 h 1857375"/>
                  <a:gd name="connsiteX1044" fmla="*/ 598646 w 1247775"/>
                  <a:gd name="connsiteY1044" fmla="*/ 199549 h 1857375"/>
                  <a:gd name="connsiteX1045" fmla="*/ 596741 w 1247775"/>
                  <a:gd name="connsiteY1045" fmla="*/ 201454 h 1857375"/>
                  <a:gd name="connsiteX1046" fmla="*/ 606266 w 1247775"/>
                  <a:gd name="connsiteY1046" fmla="*/ 250031 h 1857375"/>
                  <a:gd name="connsiteX1047" fmla="*/ 602456 w 1247775"/>
                  <a:gd name="connsiteY1047" fmla="*/ 245269 h 1857375"/>
                  <a:gd name="connsiteX1048" fmla="*/ 605314 w 1247775"/>
                  <a:gd name="connsiteY1048" fmla="*/ 245269 h 1857375"/>
                  <a:gd name="connsiteX1049" fmla="*/ 609124 w 1247775"/>
                  <a:gd name="connsiteY1049" fmla="*/ 245269 h 1857375"/>
                  <a:gd name="connsiteX1050" fmla="*/ 606266 w 1247775"/>
                  <a:gd name="connsiteY1050" fmla="*/ 250031 h 1857375"/>
                  <a:gd name="connsiteX1051" fmla="*/ 557689 w 1247775"/>
                  <a:gd name="connsiteY1051" fmla="*/ 407194 h 1857375"/>
                  <a:gd name="connsiteX1052" fmla="*/ 555784 w 1247775"/>
                  <a:gd name="connsiteY1052" fmla="*/ 407194 h 1857375"/>
                  <a:gd name="connsiteX1053" fmla="*/ 555784 w 1247775"/>
                  <a:gd name="connsiteY1053" fmla="*/ 405289 h 1857375"/>
                  <a:gd name="connsiteX1054" fmla="*/ 554831 w 1247775"/>
                  <a:gd name="connsiteY1054" fmla="*/ 400526 h 1857375"/>
                  <a:gd name="connsiteX1055" fmla="*/ 559594 w 1247775"/>
                  <a:gd name="connsiteY1055" fmla="*/ 407194 h 1857375"/>
                  <a:gd name="connsiteX1056" fmla="*/ 557689 w 1247775"/>
                  <a:gd name="connsiteY1056" fmla="*/ 407194 h 1857375"/>
                  <a:gd name="connsiteX1057" fmla="*/ 637699 w 1247775"/>
                  <a:gd name="connsiteY1057" fmla="*/ 305276 h 1857375"/>
                  <a:gd name="connsiteX1058" fmla="*/ 641509 w 1247775"/>
                  <a:gd name="connsiteY1058" fmla="*/ 309086 h 1857375"/>
                  <a:gd name="connsiteX1059" fmla="*/ 638651 w 1247775"/>
                  <a:gd name="connsiteY1059" fmla="*/ 310039 h 1857375"/>
                  <a:gd name="connsiteX1060" fmla="*/ 636746 w 1247775"/>
                  <a:gd name="connsiteY1060" fmla="*/ 306229 h 1857375"/>
                  <a:gd name="connsiteX1061" fmla="*/ 637699 w 1247775"/>
                  <a:gd name="connsiteY1061" fmla="*/ 305276 h 1857375"/>
                  <a:gd name="connsiteX1062" fmla="*/ 591979 w 1247775"/>
                  <a:gd name="connsiteY1062" fmla="*/ 417671 h 1857375"/>
                  <a:gd name="connsiteX1063" fmla="*/ 609124 w 1247775"/>
                  <a:gd name="connsiteY1063" fmla="*/ 409099 h 1857375"/>
                  <a:gd name="connsiteX1064" fmla="*/ 606266 w 1247775"/>
                  <a:gd name="connsiteY1064" fmla="*/ 418624 h 1857375"/>
                  <a:gd name="connsiteX1065" fmla="*/ 606266 w 1247775"/>
                  <a:gd name="connsiteY1065" fmla="*/ 418624 h 1857375"/>
                  <a:gd name="connsiteX1066" fmla="*/ 598646 w 1247775"/>
                  <a:gd name="connsiteY1066" fmla="*/ 426244 h 1857375"/>
                  <a:gd name="connsiteX1067" fmla="*/ 591026 w 1247775"/>
                  <a:gd name="connsiteY1067" fmla="*/ 420529 h 1857375"/>
                  <a:gd name="connsiteX1068" fmla="*/ 591979 w 1247775"/>
                  <a:gd name="connsiteY1068" fmla="*/ 417671 h 1857375"/>
                  <a:gd name="connsiteX1069" fmla="*/ 594836 w 1247775"/>
                  <a:gd name="connsiteY1069" fmla="*/ 511016 h 1857375"/>
                  <a:gd name="connsiteX1070" fmla="*/ 591979 w 1247775"/>
                  <a:gd name="connsiteY1070" fmla="*/ 510064 h 1857375"/>
                  <a:gd name="connsiteX1071" fmla="*/ 590074 w 1247775"/>
                  <a:gd name="connsiteY1071" fmla="*/ 510064 h 1857375"/>
                  <a:gd name="connsiteX1072" fmla="*/ 587216 w 1247775"/>
                  <a:gd name="connsiteY1072" fmla="*/ 508159 h 1857375"/>
                  <a:gd name="connsiteX1073" fmla="*/ 597694 w 1247775"/>
                  <a:gd name="connsiteY1073" fmla="*/ 503396 h 1857375"/>
                  <a:gd name="connsiteX1074" fmla="*/ 598646 w 1247775"/>
                  <a:gd name="connsiteY1074" fmla="*/ 505301 h 1857375"/>
                  <a:gd name="connsiteX1075" fmla="*/ 594836 w 1247775"/>
                  <a:gd name="connsiteY1075" fmla="*/ 511016 h 1857375"/>
                  <a:gd name="connsiteX1076" fmla="*/ 633889 w 1247775"/>
                  <a:gd name="connsiteY1076" fmla="*/ 447199 h 1857375"/>
                  <a:gd name="connsiteX1077" fmla="*/ 627221 w 1247775"/>
                  <a:gd name="connsiteY1077" fmla="*/ 461486 h 1857375"/>
                  <a:gd name="connsiteX1078" fmla="*/ 626269 w 1247775"/>
                  <a:gd name="connsiteY1078" fmla="*/ 461486 h 1857375"/>
                  <a:gd name="connsiteX1079" fmla="*/ 608171 w 1247775"/>
                  <a:gd name="connsiteY1079" fmla="*/ 479584 h 1857375"/>
                  <a:gd name="connsiteX1080" fmla="*/ 609124 w 1247775"/>
                  <a:gd name="connsiteY1080" fmla="*/ 484346 h 1857375"/>
                  <a:gd name="connsiteX1081" fmla="*/ 608171 w 1247775"/>
                  <a:gd name="connsiteY1081" fmla="*/ 485299 h 1857375"/>
                  <a:gd name="connsiteX1082" fmla="*/ 608171 w 1247775"/>
                  <a:gd name="connsiteY1082" fmla="*/ 483394 h 1857375"/>
                  <a:gd name="connsiteX1083" fmla="*/ 593884 w 1247775"/>
                  <a:gd name="connsiteY1083" fmla="*/ 459581 h 1857375"/>
                  <a:gd name="connsiteX1084" fmla="*/ 606266 w 1247775"/>
                  <a:gd name="connsiteY1084" fmla="*/ 444341 h 1857375"/>
                  <a:gd name="connsiteX1085" fmla="*/ 614839 w 1247775"/>
                  <a:gd name="connsiteY1085" fmla="*/ 447199 h 1857375"/>
                  <a:gd name="connsiteX1086" fmla="*/ 626269 w 1247775"/>
                  <a:gd name="connsiteY1086" fmla="*/ 440531 h 1857375"/>
                  <a:gd name="connsiteX1087" fmla="*/ 630079 w 1247775"/>
                  <a:gd name="connsiteY1087" fmla="*/ 440531 h 1857375"/>
                  <a:gd name="connsiteX1088" fmla="*/ 631984 w 1247775"/>
                  <a:gd name="connsiteY1088" fmla="*/ 440531 h 1857375"/>
                  <a:gd name="connsiteX1089" fmla="*/ 636746 w 1247775"/>
                  <a:gd name="connsiteY1089" fmla="*/ 444341 h 1857375"/>
                  <a:gd name="connsiteX1090" fmla="*/ 633889 w 1247775"/>
                  <a:gd name="connsiteY1090" fmla="*/ 447199 h 1857375"/>
                  <a:gd name="connsiteX1091" fmla="*/ 633889 w 1247775"/>
                  <a:gd name="connsiteY1091" fmla="*/ 447199 h 1857375"/>
                  <a:gd name="connsiteX1092" fmla="*/ 639604 w 1247775"/>
                  <a:gd name="connsiteY1092" fmla="*/ 402431 h 1857375"/>
                  <a:gd name="connsiteX1093" fmla="*/ 631031 w 1247775"/>
                  <a:gd name="connsiteY1093" fmla="*/ 399574 h 1857375"/>
                  <a:gd name="connsiteX1094" fmla="*/ 625316 w 1247775"/>
                  <a:gd name="connsiteY1094" fmla="*/ 391001 h 1857375"/>
                  <a:gd name="connsiteX1095" fmla="*/ 626269 w 1247775"/>
                  <a:gd name="connsiteY1095" fmla="*/ 388144 h 1857375"/>
                  <a:gd name="connsiteX1096" fmla="*/ 620554 w 1247775"/>
                  <a:gd name="connsiteY1096" fmla="*/ 382429 h 1857375"/>
                  <a:gd name="connsiteX1097" fmla="*/ 619601 w 1247775"/>
                  <a:gd name="connsiteY1097" fmla="*/ 374809 h 1857375"/>
                  <a:gd name="connsiteX1098" fmla="*/ 625316 w 1247775"/>
                  <a:gd name="connsiteY1098" fmla="*/ 375761 h 1857375"/>
                  <a:gd name="connsiteX1099" fmla="*/ 631031 w 1247775"/>
                  <a:gd name="connsiteY1099" fmla="*/ 373856 h 1857375"/>
                  <a:gd name="connsiteX1100" fmla="*/ 642461 w 1247775"/>
                  <a:gd name="connsiteY1100" fmla="*/ 380524 h 1857375"/>
                  <a:gd name="connsiteX1101" fmla="*/ 647224 w 1247775"/>
                  <a:gd name="connsiteY1101" fmla="*/ 394811 h 1857375"/>
                  <a:gd name="connsiteX1102" fmla="*/ 639604 w 1247775"/>
                  <a:gd name="connsiteY1102" fmla="*/ 402431 h 1857375"/>
                  <a:gd name="connsiteX1103" fmla="*/ 343376 w 1247775"/>
                  <a:gd name="connsiteY1103" fmla="*/ 758666 h 1857375"/>
                  <a:gd name="connsiteX1104" fmla="*/ 343376 w 1247775"/>
                  <a:gd name="connsiteY1104" fmla="*/ 758666 h 1857375"/>
                  <a:gd name="connsiteX1105" fmla="*/ 341471 w 1247775"/>
                  <a:gd name="connsiteY1105" fmla="*/ 751999 h 1857375"/>
                  <a:gd name="connsiteX1106" fmla="*/ 346234 w 1247775"/>
                  <a:gd name="connsiteY1106" fmla="*/ 752951 h 1857375"/>
                  <a:gd name="connsiteX1107" fmla="*/ 343376 w 1247775"/>
                  <a:gd name="connsiteY1107" fmla="*/ 758666 h 1857375"/>
                  <a:gd name="connsiteX1108" fmla="*/ 109061 w 1247775"/>
                  <a:gd name="connsiteY1108" fmla="*/ 1225391 h 1857375"/>
                  <a:gd name="connsiteX1109" fmla="*/ 95726 w 1247775"/>
                  <a:gd name="connsiteY1109" fmla="*/ 1217771 h 1857375"/>
                  <a:gd name="connsiteX1110" fmla="*/ 104299 w 1247775"/>
                  <a:gd name="connsiteY1110" fmla="*/ 1210151 h 1857375"/>
                  <a:gd name="connsiteX1111" fmla="*/ 122396 w 1247775"/>
                  <a:gd name="connsiteY1111" fmla="*/ 1195864 h 1857375"/>
                  <a:gd name="connsiteX1112" fmla="*/ 129064 w 1247775"/>
                  <a:gd name="connsiteY1112" fmla="*/ 1201579 h 1857375"/>
                  <a:gd name="connsiteX1113" fmla="*/ 109061 w 1247775"/>
                  <a:gd name="connsiteY1113" fmla="*/ 1225391 h 1857375"/>
                  <a:gd name="connsiteX1114" fmla="*/ 151924 w 1247775"/>
                  <a:gd name="connsiteY1114" fmla="*/ 1208246 h 1857375"/>
                  <a:gd name="connsiteX1115" fmla="*/ 150019 w 1247775"/>
                  <a:gd name="connsiteY1115" fmla="*/ 1206341 h 1857375"/>
                  <a:gd name="connsiteX1116" fmla="*/ 151924 w 1247775"/>
                  <a:gd name="connsiteY1116" fmla="*/ 1206341 h 1857375"/>
                  <a:gd name="connsiteX1117" fmla="*/ 151924 w 1247775"/>
                  <a:gd name="connsiteY1117" fmla="*/ 1208246 h 1857375"/>
                  <a:gd name="connsiteX1118" fmla="*/ 290989 w 1247775"/>
                  <a:gd name="connsiteY1118" fmla="*/ 992981 h 1857375"/>
                  <a:gd name="connsiteX1119" fmla="*/ 291941 w 1247775"/>
                  <a:gd name="connsiteY1119" fmla="*/ 986314 h 1857375"/>
                  <a:gd name="connsiteX1120" fmla="*/ 291941 w 1247775"/>
                  <a:gd name="connsiteY1120" fmla="*/ 986314 h 1857375"/>
                  <a:gd name="connsiteX1121" fmla="*/ 294799 w 1247775"/>
                  <a:gd name="connsiteY1121" fmla="*/ 987266 h 1857375"/>
                  <a:gd name="connsiteX1122" fmla="*/ 290989 w 1247775"/>
                  <a:gd name="connsiteY1122" fmla="*/ 992981 h 1857375"/>
                  <a:gd name="connsiteX1123" fmla="*/ 309086 w 1247775"/>
                  <a:gd name="connsiteY1123" fmla="*/ 1652111 h 1857375"/>
                  <a:gd name="connsiteX1124" fmla="*/ 310039 w 1247775"/>
                  <a:gd name="connsiteY1124" fmla="*/ 1649254 h 1857375"/>
                  <a:gd name="connsiteX1125" fmla="*/ 310991 w 1247775"/>
                  <a:gd name="connsiteY1125" fmla="*/ 1650206 h 1857375"/>
                  <a:gd name="connsiteX1126" fmla="*/ 309086 w 1247775"/>
                  <a:gd name="connsiteY1126" fmla="*/ 1652111 h 1857375"/>
                  <a:gd name="connsiteX1127" fmla="*/ 259556 w 1247775"/>
                  <a:gd name="connsiteY1127" fmla="*/ 1822609 h 1857375"/>
                  <a:gd name="connsiteX1128" fmla="*/ 261461 w 1247775"/>
                  <a:gd name="connsiteY1128" fmla="*/ 1816894 h 1857375"/>
                  <a:gd name="connsiteX1129" fmla="*/ 265271 w 1247775"/>
                  <a:gd name="connsiteY1129" fmla="*/ 1816894 h 1857375"/>
                  <a:gd name="connsiteX1130" fmla="*/ 266224 w 1247775"/>
                  <a:gd name="connsiteY1130" fmla="*/ 1817846 h 1857375"/>
                  <a:gd name="connsiteX1131" fmla="*/ 259556 w 1247775"/>
                  <a:gd name="connsiteY1131" fmla="*/ 1822609 h 1857375"/>
                  <a:gd name="connsiteX1132" fmla="*/ 330994 w 1247775"/>
                  <a:gd name="connsiteY1132" fmla="*/ 1783556 h 1857375"/>
                  <a:gd name="connsiteX1133" fmla="*/ 329089 w 1247775"/>
                  <a:gd name="connsiteY1133" fmla="*/ 1783556 h 1857375"/>
                  <a:gd name="connsiteX1134" fmla="*/ 326231 w 1247775"/>
                  <a:gd name="connsiteY1134" fmla="*/ 1781651 h 1857375"/>
                  <a:gd name="connsiteX1135" fmla="*/ 321469 w 1247775"/>
                  <a:gd name="connsiteY1135" fmla="*/ 1777841 h 1857375"/>
                  <a:gd name="connsiteX1136" fmla="*/ 323374 w 1247775"/>
                  <a:gd name="connsiteY1136" fmla="*/ 1772126 h 1857375"/>
                  <a:gd name="connsiteX1137" fmla="*/ 329089 w 1247775"/>
                  <a:gd name="connsiteY1137" fmla="*/ 1773079 h 1857375"/>
                  <a:gd name="connsiteX1138" fmla="*/ 335756 w 1247775"/>
                  <a:gd name="connsiteY1138" fmla="*/ 1771174 h 1857375"/>
                  <a:gd name="connsiteX1139" fmla="*/ 330994 w 1247775"/>
                  <a:gd name="connsiteY1139" fmla="*/ 1783556 h 1857375"/>
                  <a:gd name="connsiteX1140" fmla="*/ 442436 w 1247775"/>
                  <a:gd name="connsiteY1140" fmla="*/ 1450181 h 1857375"/>
                  <a:gd name="connsiteX1141" fmla="*/ 451009 w 1247775"/>
                  <a:gd name="connsiteY1141" fmla="*/ 1458754 h 1857375"/>
                  <a:gd name="connsiteX1142" fmla="*/ 444341 w 1247775"/>
                  <a:gd name="connsiteY1142" fmla="*/ 1465421 h 1857375"/>
                  <a:gd name="connsiteX1143" fmla="*/ 437674 w 1247775"/>
                  <a:gd name="connsiteY1143" fmla="*/ 1454944 h 1857375"/>
                  <a:gd name="connsiteX1144" fmla="*/ 442436 w 1247775"/>
                  <a:gd name="connsiteY1144" fmla="*/ 1450181 h 1857375"/>
                  <a:gd name="connsiteX1145" fmla="*/ 426244 w 1247775"/>
                  <a:gd name="connsiteY1145" fmla="*/ 1592104 h 1857375"/>
                  <a:gd name="connsiteX1146" fmla="*/ 420529 w 1247775"/>
                  <a:gd name="connsiteY1146" fmla="*/ 1587341 h 1857375"/>
                  <a:gd name="connsiteX1147" fmla="*/ 419576 w 1247775"/>
                  <a:gd name="connsiteY1147" fmla="*/ 1587341 h 1857375"/>
                  <a:gd name="connsiteX1148" fmla="*/ 421481 w 1247775"/>
                  <a:gd name="connsiteY1148" fmla="*/ 1576864 h 1857375"/>
                  <a:gd name="connsiteX1149" fmla="*/ 421481 w 1247775"/>
                  <a:gd name="connsiteY1149" fmla="*/ 1574959 h 1857375"/>
                  <a:gd name="connsiteX1150" fmla="*/ 422434 w 1247775"/>
                  <a:gd name="connsiteY1150" fmla="*/ 1574959 h 1857375"/>
                  <a:gd name="connsiteX1151" fmla="*/ 426244 w 1247775"/>
                  <a:gd name="connsiteY1151" fmla="*/ 1577816 h 1857375"/>
                  <a:gd name="connsiteX1152" fmla="*/ 426244 w 1247775"/>
                  <a:gd name="connsiteY1152" fmla="*/ 1580674 h 1857375"/>
                  <a:gd name="connsiteX1153" fmla="*/ 430054 w 1247775"/>
                  <a:gd name="connsiteY1153" fmla="*/ 1593056 h 1857375"/>
                  <a:gd name="connsiteX1154" fmla="*/ 426244 w 1247775"/>
                  <a:gd name="connsiteY1154" fmla="*/ 1592104 h 1857375"/>
                  <a:gd name="connsiteX1155" fmla="*/ 431959 w 1247775"/>
                  <a:gd name="connsiteY1155" fmla="*/ 1518761 h 1857375"/>
                  <a:gd name="connsiteX1156" fmla="*/ 425291 w 1247775"/>
                  <a:gd name="connsiteY1156" fmla="*/ 1517809 h 1857375"/>
                  <a:gd name="connsiteX1157" fmla="*/ 415766 w 1247775"/>
                  <a:gd name="connsiteY1157" fmla="*/ 1519714 h 1857375"/>
                  <a:gd name="connsiteX1158" fmla="*/ 416719 w 1247775"/>
                  <a:gd name="connsiteY1158" fmla="*/ 1515904 h 1857375"/>
                  <a:gd name="connsiteX1159" fmla="*/ 413861 w 1247775"/>
                  <a:gd name="connsiteY1159" fmla="*/ 1508284 h 1857375"/>
                  <a:gd name="connsiteX1160" fmla="*/ 419576 w 1247775"/>
                  <a:gd name="connsiteY1160" fmla="*/ 1499711 h 1857375"/>
                  <a:gd name="connsiteX1161" fmla="*/ 418624 w 1247775"/>
                  <a:gd name="connsiteY1161" fmla="*/ 1494949 h 1857375"/>
                  <a:gd name="connsiteX1162" fmla="*/ 422434 w 1247775"/>
                  <a:gd name="connsiteY1162" fmla="*/ 1486376 h 1857375"/>
                  <a:gd name="connsiteX1163" fmla="*/ 422434 w 1247775"/>
                  <a:gd name="connsiteY1163" fmla="*/ 1484471 h 1857375"/>
                  <a:gd name="connsiteX1164" fmla="*/ 422434 w 1247775"/>
                  <a:gd name="connsiteY1164" fmla="*/ 1484471 h 1857375"/>
                  <a:gd name="connsiteX1165" fmla="*/ 431959 w 1247775"/>
                  <a:gd name="connsiteY1165" fmla="*/ 1491139 h 1857375"/>
                  <a:gd name="connsiteX1166" fmla="*/ 435769 w 1247775"/>
                  <a:gd name="connsiteY1166" fmla="*/ 1490186 h 1857375"/>
                  <a:gd name="connsiteX1167" fmla="*/ 436721 w 1247775"/>
                  <a:gd name="connsiteY1167" fmla="*/ 1493044 h 1857375"/>
                  <a:gd name="connsiteX1168" fmla="*/ 430054 w 1247775"/>
                  <a:gd name="connsiteY1168" fmla="*/ 1505426 h 1857375"/>
                  <a:gd name="connsiteX1169" fmla="*/ 434816 w 1247775"/>
                  <a:gd name="connsiteY1169" fmla="*/ 1515904 h 1857375"/>
                  <a:gd name="connsiteX1170" fmla="*/ 431959 w 1247775"/>
                  <a:gd name="connsiteY1170" fmla="*/ 1518761 h 1857375"/>
                  <a:gd name="connsiteX1171" fmla="*/ 445294 w 1247775"/>
                  <a:gd name="connsiteY1171" fmla="*/ 1609249 h 1857375"/>
                  <a:gd name="connsiteX1172" fmla="*/ 435769 w 1247775"/>
                  <a:gd name="connsiteY1172" fmla="*/ 1603534 h 1857375"/>
                  <a:gd name="connsiteX1173" fmla="*/ 435769 w 1247775"/>
                  <a:gd name="connsiteY1173" fmla="*/ 1603534 h 1857375"/>
                  <a:gd name="connsiteX1174" fmla="*/ 434816 w 1247775"/>
                  <a:gd name="connsiteY1174" fmla="*/ 1598771 h 1857375"/>
                  <a:gd name="connsiteX1175" fmla="*/ 449104 w 1247775"/>
                  <a:gd name="connsiteY1175" fmla="*/ 1603534 h 1857375"/>
                  <a:gd name="connsiteX1176" fmla="*/ 450056 w 1247775"/>
                  <a:gd name="connsiteY1176" fmla="*/ 1603534 h 1857375"/>
                  <a:gd name="connsiteX1177" fmla="*/ 451961 w 1247775"/>
                  <a:gd name="connsiteY1177" fmla="*/ 1606391 h 1857375"/>
                  <a:gd name="connsiteX1178" fmla="*/ 445294 w 1247775"/>
                  <a:gd name="connsiteY1178" fmla="*/ 1609249 h 1857375"/>
                  <a:gd name="connsiteX1179" fmla="*/ 452914 w 1247775"/>
                  <a:gd name="connsiteY1179" fmla="*/ 1518761 h 1857375"/>
                  <a:gd name="connsiteX1180" fmla="*/ 451961 w 1247775"/>
                  <a:gd name="connsiteY1180" fmla="*/ 1517809 h 1857375"/>
                  <a:gd name="connsiteX1181" fmla="*/ 452914 w 1247775"/>
                  <a:gd name="connsiteY1181" fmla="*/ 1516856 h 1857375"/>
                  <a:gd name="connsiteX1182" fmla="*/ 454819 w 1247775"/>
                  <a:gd name="connsiteY1182" fmla="*/ 1517809 h 1857375"/>
                  <a:gd name="connsiteX1183" fmla="*/ 452914 w 1247775"/>
                  <a:gd name="connsiteY1183" fmla="*/ 1518761 h 1857375"/>
                  <a:gd name="connsiteX1184" fmla="*/ 666274 w 1247775"/>
                  <a:gd name="connsiteY1184" fmla="*/ 511969 h 1857375"/>
                  <a:gd name="connsiteX1185" fmla="*/ 668179 w 1247775"/>
                  <a:gd name="connsiteY1185" fmla="*/ 509111 h 1857375"/>
                  <a:gd name="connsiteX1186" fmla="*/ 668179 w 1247775"/>
                  <a:gd name="connsiteY1186" fmla="*/ 511969 h 1857375"/>
                  <a:gd name="connsiteX1187" fmla="*/ 666274 w 1247775"/>
                  <a:gd name="connsiteY1187" fmla="*/ 511969 h 1857375"/>
                  <a:gd name="connsiteX1188" fmla="*/ 657701 w 1247775"/>
                  <a:gd name="connsiteY1188" fmla="*/ 574834 h 1857375"/>
                  <a:gd name="connsiteX1189" fmla="*/ 659606 w 1247775"/>
                  <a:gd name="connsiteY1189" fmla="*/ 572929 h 1857375"/>
                  <a:gd name="connsiteX1190" fmla="*/ 659606 w 1247775"/>
                  <a:gd name="connsiteY1190" fmla="*/ 575786 h 1857375"/>
                  <a:gd name="connsiteX1191" fmla="*/ 657701 w 1247775"/>
                  <a:gd name="connsiteY1191" fmla="*/ 574834 h 1857375"/>
                  <a:gd name="connsiteX1192" fmla="*/ 502444 w 1247775"/>
                  <a:gd name="connsiteY1192" fmla="*/ 1197769 h 1857375"/>
                  <a:gd name="connsiteX1193" fmla="*/ 507206 w 1247775"/>
                  <a:gd name="connsiteY1193" fmla="*/ 1198721 h 1857375"/>
                  <a:gd name="connsiteX1194" fmla="*/ 511969 w 1247775"/>
                  <a:gd name="connsiteY1194" fmla="*/ 1197769 h 1857375"/>
                  <a:gd name="connsiteX1195" fmla="*/ 529114 w 1247775"/>
                  <a:gd name="connsiteY1195" fmla="*/ 1227296 h 1857375"/>
                  <a:gd name="connsiteX1196" fmla="*/ 526256 w 1247775"/>
                  <a:gd name="connsiteY1196" fmla="*/ 1230154 h 1857375"/>
                  <a:gd name="connsiteX1197" fmla="*/ 524351 w 1247775"/>
                  <a:gd name="connsiteY1197" fmla="*/ 1230154 h 1857375"/>
                  <a:gd name="connsiteX1198" fmla="*/ 504349 w 1247775"/>
                  <a:gd name="connsiteY1198" fmla="*/ 1220629 h 1857375"/>
                  <a:gd name="connsiteX1199" fmla="*/ 503396 w 1247775"/>
                  <a:gd name="connsiteY1199" fmla="*/ 1220629 h 1857375"/>
                  <a:gd name="connsiteX1200" fmla="*/ 497681 w 1247775"/>
                  <a:gd name="connsiteY1200" fmla="*/ 1213961 h 1857375"/>
                  <a:gd name="connsiteX1201" fmla="*/ 504349 w 1247775"/>
                  <a:gd name="connsiteY1201" fmla="*/ 1203484 h 1857375"/>
                  <a:gd name="connsiteX1202" fmla="*/ 502444 w 1247775"/>
                  <a:gd name="connsiteY1202" fmla="*/ 1197769 h 1857375"/>
                  <a:gd name="connsiteX1203" fmla="*/ 574834 w 1247775"/>
                  <a:gd name="connsiteY1203" fmla="*/ 1231106 h 1857375"/>
                  <a:gd name="connsiteX1204" fmla="*/ 574834 w 1247775"/>
                  <a:gd name="connsiteY1204" fmla="*/ 1231106 h 1857375"/>
                  <a:gd name="connsiteX1205" fmla="*/ 579596 w 1247775"/>
                  <a:gd name="connsiteY1205" fmla="*/ 1226344 h 1857375"/>
                  <a:gd name="connsiteX1206" fmla="*/ 579596 w 1247775"/>
                  <a:gd name="connsiteY1206" fmla="*/ 1229201 h 1857375"/>
                  <a:gd name="connsiteX1207" fmla="*/ 574834 w 1247775"/>
                  <a:gd name="connsiteY1207" fmla="*/ 1231106 h 1857375"/>
                  <a:gd name="connsiteX1208" fmla="*/ 516731 w 1247775"/>
                  <a:gd name="connsiteY1208" fmla="*/ 1371124 h 1857375"/>
                  <a:gd name="connsiteX1209" fmla="*/ 518636 w 1247775"/>
                  <a:gd name="connsiteY1209" fmla="*/ 1371124 h 1857375"/>
                  <a:gd name="connsiteX1210" fmla="*/ 516731 w 1247775"/>
                  <a:gd name="connsiteY1210" fmla="*/ 1373029 h 1857375"/>
                  <a:gd name="connsiteX1211" fmla="*/ 516731 w 1247775"/>
                  <a:gd name="connsiteY1211" fmla="*/ 1371124 h 1857375"/>
                  <a:gd name="connsiteX1212" fmla="*/ 615791 w 1247775"/>
                  <a:gd name="connsiteY1212" fmla="*/ 838676 h 1857375"/>
                  <a:gd name="connsiteX1213" fmla="*/ 627221 w 1247775"/>
                  <a:gd name="connsiteY1213" fmla="*/ 845344 h 1857375"/>
                  <a:gd name="connsiteX1214" fmla="*/ 627221 w 1247775"/>
                  <a:gd name="connsiteY1214" fmla="*/ 847249 h 1857375"/>
                  <a:gd name="connsiteX1215" fmla="*/ 626269 w 1247775"/>
                  <a:gd name="connsiteY1215" fmla="*/ 849154 h 1857375"/>
                  <a:gd name="connsiteX1216" fmla="*/ 620554 w 1247775"/>
                  <a:gd name="connsiteY1216" fmla="*/ 848201 h 1857375"/>
                  <a:gd name="connsiteX1217" fmla="*/ 610076 w 1247775"/>
                  <a:gd name="connsiteY1217" fmla="*/ 849154 h 1857375"/>
                  <a:gd name="connsiteX1218" fmla="*/ 610076 w 1247775"/>
                  <a:gd name="connsiteY1218" fmla="*/ 847249 h 1857375"/>
                  <a:gd name="connsiteX1219" fmla="*/ 609124 w 1247775"/>
                  <a:gd name="connsiteY1219" fmla="*/ 842486 h 1857375"/>
                  <a:gd name="connsiteX1220" fmla="*/ 615791 w 1247775"/>
                  <a:gd name="connsiteY1220" fmla="*/ 838676 h 1857375"/>
                  <a:gd name="connsiteX1221" fmla="*/ 571024 w 1247775"/>
                  <a:gd name="connsiteY1221" fmla="*/ 938689 h 1857375"/>
                  <a:gd name="connsiteX1222" fmla="*/ 577691 w 1247775"/>
                  <a:gd name="connsiteY1222" fmla="*/ 943451 h 1857375"/>
                  <a:gd name="connsiteX1223" fmla="*/ 575786 w 1247775"/>
                  <a:gd name="connsiteY1223" fmla="*/ 946309 h 1857375"/>
                  <a:gd name="connsiteX1224" fmla="*/ 571024 w 1247775"/>
                  <a:gd name="connsiteY1224" fmla="*/ 938689 h 1857375"/>
                  <a:gd name="connsiteX1225" fmla="*/ 571024 w 1247775"/>
                  <a:gd name="connsiteY1225" fmla="*/ 938689 h 1857375"/>
                  <a:gd name="connsiteX1226" fmla="*/ 552926 w 1247775"/>
                  <a:gd name="connsiteY1226" fmla="*/ 718661 h 1857375"/>
                  <a:gd name="connsiteX1227" fmla="*/ 566261 w 1247775"/>
                  <a:gd name="connsiteY1227" fmla="*/ 710089 h 1857375"/>
                  <a:gd name="connsiteX1228" fmla="*/ 568166 w 1247775"/>
                  <a:gd name="connsiteY1228" fmla="*/ 711041 h 1857375"/>
                  <a:gd name="connsiteX1229" fmla="*/ 567214 w 1247775"/>
                  <a:gd name="connsiteY1229" fmla="*/ 719614 h 1857375"/>
                  <a:gd name="connsiteX1230" fmla="*/ 567214 w 1247775"/>
                  <a:gd name="connsiteY1230" fmla="*/ 723424 h 1857375"/>
                  <a:gd name="connsiteX1231" fmla="*/ 565309 w 1247775"/>
                  <a:gd name="connsiteY1231" fmla="*/ 724376 h 1857375"/>
                  <a:gd name="connsiteX1232" fmla="*/ 552926 w 1247775"/>
                  <a:gd name="connsiteY1232" fmla="*/ 720566 h 1857375"/>
                  <a:gd name="connsiteX1233" fmla="*/ 552926 w 1247775"/>
                  <a:gd name="connsiteY1233" fmla="*/ 718661 h 1857375"/>
                  <a:gd name="connsiteX1234" fmla="*/ 553879 w 1247775"/>
                  <a:gd name="connsiteY1234" fmla="*/ 816769 h 1857375"/>
                  <a:gd name="connsiteX1235" fmla="*/ 559594 w 1247775"/>
                  <a:gd name="connsiteY1235" fmla="*/ 804386 h 1857375"/>
                  <a:gd name="connsiteX1236" fmla="*/ 561499 w 1247775"/>
                  <a:gd name="connsiteY1236" fmla="*/ 804386 h 1857375"/>
                  <a:gd name="connsiteX1237" fmla="*/ 569119 w 1247775"/>
                  <a:gd name="connsiteY1237" fmla="*/ 808196 h 1857375"/>
                  <a:gd name="connsiteX1238" fmla="*/ 568166 w 1247775"/>
                  <a:gd name="connsiteY1238" fmla="*/ 813911 h 1857375"/>
                  <a:gd name="connsiteX1239" fmla="*/ 563404 w 1247775"/>
                  <a:gd name="connsiteY1239" fmla="*/ 822484 h 1857375"/>
                  <a:gd name="connsiteX1240" fmla="*/ 563404 w 1247775"/>
                  <a:gd name="connsiteY1240" fmla="*/ 824389 h 1857375"/>
                  <a:gd name="connsiteX1241" fmla="*/ 550069 w 1247775"/>
                  <a:gd name="connsiteY1241" fmla="*/ 828199 h 1857375"/>
                  <a:gd name="connsiteX1242" fmla="*/ 553879 w 1247775"/>
                  <a:gd name="connsiteY1242" fmla="*/ 816769 h 1857375"/>
                  <a:gd name="connsiteX1243" fmla="*/ 547211 w 1247775"/>
                  <a:gd name="connsiteY1243" fmla="*/ 968216 h 1857375"/>
                  <a:gd name="connsiteX1244" fmla="*/ 547211 w 1247775"/>
                  <a:gd name="connsiteY1244" fmla="*/ 970121 h 1857375"/>
                  <a:gd name="connsiteX1245" fmla="*/ 552926 w 1247775"/>
                  <a:gd name="connsiteY1245" fmla="*/ 975836 h 1857375"/>
                  <a:gd name="connsiteX1246" fmla="*/ 558641 w 1247775"/>
                  <a:gd name="connsiteY1246" fmla="*/ 972026 h 1857375"/>
                  <a:gd name="connsiteX1247" fmla="*/ 558641 w 1247775"/>
                  <a:gd name="connsiteY1247" fmla="*/ 972026 h 1857375"/>
                  <a:gd name="connsiteX1248" fmla="*/ 563404 w 1247775"/>
                  <a:gd name="connsiteY1248" fmla="*/ 971074 h 1857375"/>
                  <a:gd name="connsiteX1249" fmla="*/ 562451 w 1247775"/>
                  <a:gd name="connsiteY1249" fmla="*/ 973931 h 1857375"/>
                  <a:gd name="connsiteX1250" fmla="*/ 567214 w 1247775"/>
                  <a:gd name="connsiteY1250" fmla="*/ 980599 h 1857375"/>
                  <a:gd name="connsiteX1251" fmla="*/ 571024 w 1247775"/>
                  <a:gd name="connsiteY1251" fmla="*/ 991076 h 1857375"/>
                  <a:gd name="connsiteX1252" fmla="*/ 567214 w 1247775"/>
                  <a:gd name="connsiteY1252" fmla="*/ 992029 h 1857375"/>
                  <a:gd name="connsiteX1253" fmla="*/ 559594 w 1247775"/>
                  <a:gd name="connsiteY1253" fmla="*/ 989171 h 1857375"/>
                  <a:gd name="connsiteX1254" fmla="*/ 548164 w 1247775"/>
                  <a:gd name="connsiteY1254" fmla="*/ 996791 h 1857375"/>
                  <a:gd name="connsiteX1255" fmla="*/ 545306 w 1247775"/>
                  <a:gd name="connsiteY1255" fmla="*/ 1001554 h 1857375"/>
                  <a:gd name="connsiteX1256" fmla="*/ 536734 w 1247775"/>
                  <a:gd name="connsiteY1256" fmla="*/ 994886 h 1857375"/>
                  <a:gd name="connsiteX1257" fmla="*/ 537686 w 1247775"/>
                  <a:gd name="connsiteY1257" fmla="*/ 992029 h 1857375"/>
                  <a:gd name="connsiteX1258" fmla="*/ 531019 w 1247775"/>
                  <a:gd name="connsiteY1258" fmla="*/ 985361 h 1857375"/>
                  <a:gd name="connsiteX1259" fmla="*/ 524351 w 1247775"/>
                  <a:gd name="connsiteY1259" fmla="*/ 992029 h 1857375"/>
                  <a:gd name="connsiteX1260" fmla="*/ 524351 w 1247775"/>
                  <a:gd name="connsiteY1260" fmla="*/ 993934 h 1857375"/>
                  <a:gd name="connsiteX1261" fmla="*/ 511016 w 1247775"/>
                  <a:gd name="connsiteY1261" fmla="*/ 1004411 h 1857375"/>
                  <a:gd name="connsiteX1262" fmla="*/ 504349 w 1247775"/>
                  <a:gd name="connsiteY1262" fmla="*/ 1000601 h 1857375"/>
                  <a:gd name="connsiteX1263" fmla="*/ 503396 w 1247775"/>
                  <a:gd name="connsiteY1263" fmla="*/ 1000601 h 1857375"/>
                  <a:gd name="connsiteX1264" fmla="*/ 501491 w 1247775"/>
                  <a:gd name="connsiteY1264" fmla="*/ 995839 h 1857375"/>
                  <a:gd name="connsiteX1265" fmla="*/ 502444 w 1247775"/>
                  <a:gd name="connsiteY1265" fmla="*/ 995839 h 1857375"/>
                  <a:gd name="connsiteX1266" fmla="*/ 524351 w 1247775"/>
                  <a:gd name="connsiteY1266" fmla="*/ 973931 h 1857375"/>
                  <a:gd name="connsiteX1267" fmla="*/ 524351 w 1247775"/>
                  <a:gd name="connsiteY1267" fmla="*/ 972979 h 1857375"/>
                  <a:gd name="connsiteX1268" fmla="*/ 529114 w 1247775"/>
                  <a:gd name="connsiteY1268" fmla="*/ 973931 h 1857375"/>
                  <a:gd name="connsiteX1269" fmla="*/ 541496 w 1247775"/>
                  <a:gd name="connsiteY1269" fmla="*/ 961549 h 1857375"/>
                  <a:gd name="connsiteX1270" fmla="*/ 529114 w 1247775"/>
                  <a:gd name="connsiteY1270" fmla="*/ 949166 h 1857375"/>
                  <a:gd name="connsiteX1271" fmla="*/ 519589 w 1247775"/>
                  <a:gd name="connsiteY1271" fmla="*/ 954881 h 1857375"/>
                  <a:gd name="connsiteX1272" fmla="*/ 520541 w 1247775"/>
                  <a:gd name="connsiteY1272" fmla="*/ 951071 h 1857375"/>
                  <a:gd name="connsiteX1273" fmla="*/ 500539 w 1247775"/>
                  <a:gd name="connsiteY1273" fmla="*/ 931069 h 1857375"/>
                  <a:gd name="connsiteX1274" fmla="*/ 492919 w 1247775"/>
                  <a:gd name="connsiteY1274" fmla="*/ 932974 h 1857375"/>
                  <a:gd name="connsiteX1275" fmla="*/ 484346 w 1247775"/>
                  <a:gd name="connsiteY1275" fmla="*/ 925354 h 1857375"/>
                  <a:gd name="connsiteX1276" fmla="*/ 486251 w 1247775"/>
                  <a:gd name="connsiteY1276" fmla="*/ 917734 h 1857375"/>
                  <a:gd name="connsiteX1277" fmla="*/ 485299 w 1247775"/>
                  <a:gd name="connsiteY1277" fmla="*/ 912971 h 1857375"/>
                  <a:gd name="connsiteX1278" fmla="*/ 488156 w 1247775"/>
                  <a:gd name="connsiteY1278" fmla="*/ 906304 h 1857375"/>
                  <a:gd name="connsiteX1279" fmla="*/ 486251 w 1247775"/>
                  <a:gd name="connsiteY1279" fmla="*/ 901541 h 1857375"/>
                  <a:gd name="connsiteX1280" fmla="*/ 492919 w 1247775"/>
                  <a:gd name="connsiteY1280" fmla="*/ 893921 h 1857375"/>
                  <a:gd name="connsiteX1281" fmla="*/ 505301 w 1247775"/>
                  <a:gd name="connsiteY1281" fmla="*/ 907256 h 1857375"/>
                  <a:gd name="connsiteX1282" fmla="*/ 505301 w 1247775"/>
                  <a:gd name="connsiteY1282" fmla="*/ 907256 h 1857375"/>
                  <a:gd name="connsiteX1283" fmla="*/ 525304 w 1247775"/>
                  <a:gd name="connsiteY1283" fmla="*/ 941546 h 1857375"/>
                  <a:gd name="connsiteX1284" fmla="*/ 537686 w 1247775"/>
                  <a:gd name="connsiteY1284" fmla="*/ 947261 h 1857375"/>
                  <a:gd name="connsiteX1285" fmla="*/ 538639 w 1247775"/>
                  <a:gd name="connsiteY1285" fmla="*/ 947261 h 1857375"/>
                  <a:gd name="connsiteX1286" fmla="*/ 539591 w 1247775"/>
                  <a:gd name="connsiteY1286" fmla="*/ 948214 h 1857375"/>
                  <a:gd name="connsiteX1287" fmla="*/ 539591 w 1247775"/>
                  <a:gd name="connsiteY1287" fmla="*/ 952024 h 1857375"/>
                  <a:gd name="connsiteX1288" fmla="*/ 547211 w 1247775"/>
                  <a:gd name="connsiteY1288" fmla="*/ 968216 h 1857375"/>
                  <a:gd name="connsiteX1289" fmla="*/ 549116 w 1247775"/>
                  <a:gd name="connsiteY1289" fmla="*/ 1032986 h 1857375"/>
                  <a:gd name="connsiteX1290" fmla="*/ 536734 w 1247775"/>
                  <a:gd name="connsiteY1290" fmla="*/ 1048226 h 1857375"/>
                  <a:gd name="connsiteX1291" fmla="*/ 532924 w 1247775"/>
                  <a:gd name="connsiteY1291" fmla="*/ 1048226 h 1857375"/>
                  <a:gd name="connsiteX1292" fmla="*/ 531019 w 1247775"/>
                  <a:gd name="connsiteY1292" fmla="*/ 1048226 h 1857375"/>
                  <a:gd name="connsiteX1293" fmla="*/ 531019 w 1247775"/>
                  <a:gd name="connsiteY1293" fmla="*/ 1047274 h 1857375"/>
                  <a:gd name="connsiteX1294" fmla="*/ 535781 w 1247775"/>
                  <a:gd name="connsiteY1294" fmla="*/ 1036796 h 1857375"/>
                  <a:gd name="connsiteX1295" fmla="*/ 534829 w 1247775"/>
                  <a:gd name="connsiteY1295" fmla="*/ 1032986 h 1857375"/>
                  <a:gd name="connsiteX1296" fmla="*/ 547211 w 1247775"/>
                  <a:gd name="connsiteY1296" fmla="*/ 1018699 h 1857375"/>
                  <a:gd name="connsiteX1297" fmla="*/ 548164 w 1247775"/>
                  <a:gd name="connsiteY1297" fmla="*/ 1019651 h 1857375"/>
                  <a:gd name="connsiteX1298" fmla="*/ 547211 w 1247775"/>
                  <a:gd name="connsiteY1298" fmla="*/ 1026319 h 1857375"/>
                  <a:gd name="connsiteX1299" fmla="*/ 549116 w 1247775"/>
                  <a:gd name="connsiteY1299" fmla="*/ 1032986 h 1857375"/>
                  <a:gd name="connsiteX1300" fmla="*/ 506254 w 1247775"/>
                  <a:gd name="connsiteY1300" fmla="*/ 814864 h 1857375"/>
                  <a:gd name="connsiteX1301" fmla="*/ 497681 w 1247775"/>
                  <a:gd name="connsiteY1301" fmla="*/ 812959 h 1857375"/>
                  <a:gd name="connsiteX1302" fmla="*/ 497681 w 1247775"/>
                  <a:gd name="connsiteY1302" fmla="*/ 812959 h 1857375"/>
                  <a:gd name="connsiteX1303" fmla="*/ 507206 w 1247775"/>
                  <a:gd name="connsiteY1303" fmla="*/ 806291 h 1857375"/>
                  <a:gd name="connsiteX1304" fmla="*/ 509111 w 1247775"/>
                  <a:gd name="connsiteY1304" fmla="*/ 805339 h 1857375"/>
                  <a:gd name="connsiteX1305" fmla="*/ 509111 w 1247775"/>
                  <a:gd name="connsiteY1305" fmla="*/ 806291 h 1857375"/>
                  <a:gd name="connsiteX1306" fmla="*/ 506254 w 1247775"/>
                  <a:gd name="connsiteY1306" fmla="*/ 812959 h 1857375"/>
                  <a:gd name="connsiteX1307" fmla="*/ 506254 w 1247775"/>
                  <a:gd name="connsiteY1307" fmla="*/ 814864 h 1857375"/>
                  <a:gd name="connsiteX1308" fmla="*/ 521494 w 1247775"/>
                  <a:gd name="connsiteY1308" fmla="*/ 822484 h 1857375"/>
                  <a:gd name="connsiteX1309" fmla="*/ 536734 w 1247775"/>
                  <a:gd name="connsiteY1309" fmla="*/ 832961 h 1857375"/>
                  <a:gd name="connsiteX1310" fmla="*/ 543401 w 1247775"/>
                  <a:gd name="connsiteY1310" fmla="*/ 832009 h 1857375"/>
                  <a:gd name="connsiteX1311" fmla="*/ 536734 w 1247775"/>
                  <a:gd name="connsiteY1311" fmla="*/ 842486 h 1857375"/>
                  <a:gd name="connsiteX1312" fmla="*/ 533876 w 1247775"/>
                  <a:gd name="connsiteY1312" fmla="*/ 842486 h 1857375"/>
                  <a:gd name="connsiteX1313" fmla="*/ 517684 w 1247775"/>
                  <a:gd name="connsiteY1313" fmla="*/ 854869 h 1857375"/>
                  <a:gd name="connsiteX1314" fmla="*/ 517684 w 1247775"/>
                  <a:gd name="connsiteY1314" fmla="*/ 854869 h 1857375"/>
                  <a:gd name="connsiteX1315" fmla="*/ 515779 w 1247775"/>
                  <a:gd name="connsiteY1315" fmla="*/ 854869 h 1857375"/>
                  <a:gd name="connsiteX1316" fmla="*/ 522446 w 1247775"/>
                  <a:gd name="connsiteY1316" fmla="*/ 838676 h 1857375"/>
                  <a:gd name="connsiteX1317" fmla="*/ 514826 w 1247775"/>
                  <a:gd name="connsiteY1317" fmla="*/ 820579 h 1857375"/>
                  <a:gd name="connsiteX1318" fmla="*/ 516731 w 1247775"/>
                  <a:gd name="connsiteY1318" fmla="*/ 819626 h 1857375"/>
                  <a:gd name="connsiteX1319" fmla="*/ 521494 w 1247775"/>
                  <a:gd name="connsiteY1319" fmla="*/ 822484 h 1857375"/>
                  <a:gd name="connsiteX1320" fmla="*/ 487204 w 1247775"/>
                  <a:gd name="connsiteY1320" fmla="*/ 723424 h 1857375"/>
                  <a:gd name="connsiteX1321" fmla="*/ 490061 w 1247775"/>
                  <a:gd name="connsiteY1321" fmla="*/ 728186 h 1857375"/>
                  <a:gd name="connsiteX1322" fmla="*/ 486251 w 1247775"/>
                  <a:gd name="connsiteY1322" fmla="*/ 731996 h 1857375"/>
                  <a:gd name="connsiteX1323" fmla="*/ 487204 w 1247775"/>
                  <a:gd name="connsiteY1323" fmla="*/ 723424 h 1857375"/>
                  <a:gd name="connsiteX1324" fmla="*/ 487204 w 1247775"/>
                  <a:gd name="connsiteY1324" fmla="*/ 723424 h 1857375"/>
                  <a:gd name="connsiteX1325" fmla="*/ 362426 w 1247775"/>
                  <a:gd name="connsiteY1325" fmla="*/ 708184 h 1857375"/>
                  <a:gd name="connsiteX1326" fmla="*/ 380524 w 1247775"/>
                  <a:gd name="connsiteY1326" fmla="*/ 695801 h 1857375"/>
                  <a:gd name="connsiteX1327" fmla="*/ 383381 w 1247775"/>
                  <a:gd name="connsiteY1327" fmla="*/ 694849 h 1857375"/>
                  <a:gd name="connsiteX1328" fmla="*/ 392906 w 1247775"/>
                  <a:gd name="connsiteY1328" fmla="*/ 705326 h 1857375"/>
                  <a:gd name="connsiteX1329" fmla="*/ 371951 w 1247775"/>
                  <a:gd name="connsiteY1329" fmla="*/ 726281 h 1857375"/>
                  <a:gd name="connsiteX1330" fmla="*/ 360521 w 1247775"/>
                  <a:gd name="connsiteY1330" fmla="*/ 708184 h 1857375"/>
                  <a:gd name="connsiteX1331" fmla="*/ 362426 w 1247775"/>
                  <a:gd name="connsiteY1331" fmla="*/ 708184 h 1857375"/>
                  <a:gd name="connsiteX1332" fmla="*/ 453866 w 1247775"/>
                  <a:gd name="connsiteY1332" fmla="*/ 781526 h 1857375"/>
                  <a:gd name="connsiteX1333" fmla="*/ 443389 w 1247775"/>
                  <a:gd name="connsiteY1333" fmla="*/ 791051 h 1857375"/>
                  <a:gd name="connsiteX1334" fmla="*/ 450056 w 1247775"/>
                  <a:gd name="connsiteY1334" fmla="*/ 800576 h 1857375"/>
                  <a:gd name="connsiteX1335" fmla="*/ 438626 w 1247775"/>
                  <a:gd name="connsiteY1335" fmla="*/ 809149 h 1857375"/>
                  <a:gd name="connsiteX1336" fmla="*/ 419576 w 1247775"/>
                  <a:gd name="connsiteY1336" fmla="*/ 830104 h 1857375"/>
                  <a:gd name="connsiteX1337" fmla="*/ 425291 w 1247775"/>
                  <a:gd name="connsiteY1337" fmla="*/ 844391 h 1857375"/>
                  <a:gd name="connsiteX1338" fmla="*/ 423386 w 1247775"/>
                  <a:gd name="connsiteY1338" fmla="*/ 846296 h 1857375"/>
                  <a:gd name="connsiteX1339" fmla="*/ 404336 w 1247775"/>
                  <a:gd name="connsiteY1339" fmla="*/ 832009 h 1857375"/>
                  <a:gd name="connsiteX1340" fmla="*/ 394811 w 1247775"/>
                  <a:gd name="connsiteY1340" fmla="*/ 828199 h 1857375"/>
                  <a:gd name="connsiteX1341" fmla="*/ 386239 w 1247775"/>
                  <a:gd name="connsiteY1341" fmla="*/ 831056 h 1857375"/>
                  <a:gd name="connsiteX1342" fmla="*/ 368141 w 1247775"/>
                  <a:gd name="connsiteY1342" fmla="*/ 842486 h 1857375"/>
                  <a:gd name="connsiteX1343" fmla="*/ 363379 w 1247775"/>
                  <a:gd name="connsiteY1343" fmla="*/ 837724 h 1857375"/>
                  <a:gd name="connsiteX1344" fmla="*/ 357664 w 1247775"/>
                  <a:gd name="connsiteY1344" fmla="*/ 826294 h 1857375"/>
                  <a:gd name="connsiteX1345" fmla="*/ 370046 w 1247775"/>
                  <a:gd name="connsiteY1345" fmla="*/ 807244 h 1857375"/>
                  <a:gd name="connsiteX1346" fmla="*/ 372904 w 1247775"/>
                  <a:gd name="connsiteY1346" fmla="*/ 807244 h 1857375"/>
                  <a:gd name="connsiteX1347" fmla="*/ 388144 w 1247775"/>
                  <a:gd name="connsiteY1347" fmla="*/ 803434 h 1857375"/>
                  <a:gd name="connsiteX1348" fmla="*/ 385286 w 1247775"/>
                  <a:gd name="connsiteY1348" fmla="*/ 811054 h 1857375"/>
                  <a:gd name="connsiteX1349" fmla="*/ 397669 w 1247775"/>
                  <a:gd name="connsiteY1349" fmla="*/ 823436 h 1857375"/>
                  <a:gd name="connsiteX1350" fmla="*/ 410051 w 1247775"/>
                  <a:gd name="connsiteY1350" fmla="*/ 811054 h 1857375"/>
                  <a:gd name="connsiteX1351" fmla="*/ 397669 w 1247775"/>
                  <a:gd name="connsiteY1351" fmla="*/ 798671 h 1857375"/>
                  <a:gd name="connsiteX1352" fmla="*/ 394811 w 1247775"/>
                  <a:gd name="connsiteY1352" fmla="*/ 799624 h 1857375"/>
                  <a:gd name="connsiteX1353" fmla="*/ 398621 w 1247775"/>
                  <a:gd name="connsiteY1353" fmla="*/ 795814 h 1857375"/>
                  <a:gd name="connsiteX1354" fmla="*/ 416719 w 1247775"/>
                  <a:gd name="connsiteY1354" fmla="*/ 787241 h 1857375"/>
                  <a:gd name="connsiteX1355" fmla="*/ 424339 w 1247775"/>
                  <a:gd name="connsiteY1355" fmla="*/ 788194 h 1857375"/>
                  <a:gd name="connsiteX1356" fmla="*/ 456724 w 1247775"/>
                  <a:gd name="connsiteY1356" fmla="*/ 759619 h 1857375"/>
                  <a:gd name="connsiteX1357" fmla="*/ 460534 w 1247775"/>
                  <a:gd name="connsiteY1357" fmla="*/ 759619 h 1857375"/>
                  <a:gd name="connsiteX1358" fmla="*/ 482441 w 1247775"/>
                  <a:gd name="connsiteY1358" fmla="*/ 743426 h 1857375"/>
                  <a:gd name="connsiteX1359" fmla="*/ 498634 w 1247775"/>
                  <a:gd name="connsiteY1359" fmla="*/ 757714 h 1857375"/>
                  <a:gd name="connsiteX1360" fmla="*/ 514826 w 1247775"/>
                  <a:gd name="connsiteY1360" fmla="*/ 742474 h 1857375"/>
                  <a:gd name="connsiteX1361" fmla="*/ 515779 w 1247775"/>
                  <a:gd name="connsiteY1361" fmla="*/ 742474 h 1857375"/>
                  <a:gd name="connsiteX1362" fmla="*/ 513874 w 1247775"/>
                  <a:gd name="connsiteY1362" fmla="*/ 751999 h 1857375"/>
                  <a:gd name="connsiteX1363" fmla="*/ 513874 w 1247775"/>
                  <a:gd name="connsiteY1363" fmla="*/ 755809 h 1857375"/>
                  <a:gd name="connsiteX1364" fmla="*/ 509111 w 1247775"/>
                  <a:gd name="connsiteY1364" fmla="*/ 768191 h 1857375"/>
                  <a:gd name="connsiteX1365" fmla="*/ 514826 w 1247775"/>
                  <a:gd name="connsiteY1365" fmla="*/ 781526 h 1857375"/>
                  <a:gd name="connsiteX1366" fmla="*/ 510064 w 1247775"/>
                  <a:gd name="connsiteY1366" fmla="*/ 788194 h 1857375"/>
                  <a:gd name="connsiteX1367" fmla="*/ 501491 w 1247775"/>
                  <a:gd name="connsiteY1367" fmla="*/ 783431 h 1857375"/>
                  <a:gd name="connsiteX1368" fmla="*/ 491966 w 1247775"/>
                  <a:gd name="connsiteY1368" fmla="*/ 780574 h 1857375"/>
                  <a:gd name="connsiteX1369" fmla="*/ 490061 w 1247775"/>
                  <a:gd name="connsiteY1369" fmla="*/ 780574 h 1857375"/>
                  <a:gd name="connsiteX1370" fmla="*/ 490061 w 1247775"/>
                  <a:gd name="connsiteY1370" fmla="*/ 779621 h 1857375"/>
                  <a:gd name="connsiteX1371" fmla="*/ 477679 w 1247775"/>
                  <a:gd name="connsiteY1371" fmla="*/ 767239 h 1857375"/>
                  <a:gd name="connsiteX1372" fmla="*/ 465296 w 1247775"/>
                  <a:gd name="connsiteY1372" fmla="*/ 779621 h 1857375"/>
                  <a:gd name="connsiteX1373" fmla="*/ 471011 w 1247775"/>
                  <a:gd name="connsiteY1373" fmla="*/ 790099 h 1857375"/>
                  <a:gd name="connsiteX1374" fmla="*/ 458629 w 1247775"/>
                  <a:gd name="connsiteY1374" fmla="*/ 799624 h 1857375"/>
                  <a:gd name="connsiteX1375" fmla="*/ 457676 w 1247775"/>
                  <a:gd name="connsiteY1375" fmla="*/ 799624 h 1857375"/>
                  <a:gd name="connsiteX1376" fmla="*/ 462439 w 1247775"/>
                  <a:gd name="connsiteY1376" fmla="*/ 791051 h 1857375"/>
                  <a:gd name="connsiteX1377" fmla="*/ 453866 w 1247775"/>
                  <a:gd name="connsiteY1377" fmla="*/ 781526 h 1857375"/>
                  <a:gd name="connsiteX1378" fmla="*/ 481489 w 1247775"/>
                  <a:gd name="connsiteY1378" fmla="*/ 946309 h 1857375"/>
                  <a:gd name="connsiteX1379" fmla="*/ 480536 w 1247775"/>
                  <a:gd name="connsiteY1379" fmla="*/ 951071 h 1857375"/>
                  <a:gd name="connsiteX1380" fmla="*/ 470059 w 1247775"/>
                  <a:gd name="connsiteY1380" fmla="*/ 936784 h 1857375"/>
                  <a:gd name="connsiteX1381" fmla="*/ 473869 w 1247775"/>
                  <a:gd name="connsiteY1381" fmla="*/ 935831 h 1857375"/>
                  <a:gd name="connsiteX1382" fmla="*/ 473869 w 1247775"/>
                  <a:gd name="connsiteY1382" fmla="*/ 935831 h 1857375"/>
                  <a:gd name="connsiteX1383" fmla="*/ 481489 w 1247775"/>
                  <a:gd name="connsiteY1383" fmla="*/ 946309 h 1857375"/>
                  <a:gd name="connsiteX1384" fmla="*/ 345281 w 1247775"/>
                  <a:gd name="connsiteY1384" fmla="*/ 1095851 h 1857375"/>
                  <a:gd name="connsiteX1385" fmla="*/ 345281 w 1247775"/>
                  <a:gd name="connsiteY1385" fmla="*/ 1095851 h 1857375"/>
                  <a:gd name="connsiteX1386" fmla="*/ 345281 w 1247775"/>
                  <a:gd name="connsiteY1386" fmla="*/ 1095851 h 1857375"/>
                  <a:gd name="connsiteX1387" fmla="*/ 345281 w 1247775"/>
                  <a:gd name="connsiteY1387" fmla="*/ 1095851 h 1857375"/>
                  <a:gd name="connsiteX1388" fmla="*/ 423386 w 1247775"/>
                  <a:gd name="connsiteY1388" fmla="*/ 1187291 h 1857375"/>
                  <a:gd name="connsiteX1389" fmla="*/ 421481 w 1247775"/>
                  <a:gd name="connsiteY1389" fmla="*/ 1188244 h 1857375"/>
                  <a:gd name="connsiteX1390" fmla="*/ 423386 w 1247775"/>
                  <a:gd name="connsiteY1390" fmla="*/ 1181576 h 1857375"/>
                  <a:gd name="connsiteX1391" fmla="*/ 426244 w 1247775"/>
                  <a:gd name="connsiteY1391" fmla="*/ 1182529 h 1857375"/>
                  <a:gd name="connsiteX1392" fmla="*/ 430054 w 1247775"/>
                  <a:gd name="connsiteY1392" fmla="*/ 1185386 h 1857375"/>
                  <a:gd name="connsiteX1393" fmla="*/ 423386 w 1247775"/>
                  <a:gd name="connsiteY1393" fmla="*/ 1187291 h 1857375"/>
                  <a:gd name="connsiteX1394" fmla="*/ 432911 w 1247775"/>
                  <a:gd name="connsiteY1394" fmla="*/ 1183481 h 1857375"/>
                  <a:gd name="connsiteX1395" fmla="*/ 432911 w 1247775"/>
                  <a:gd name="connsiteY1395" fmla="*/ 1183481 h 1857375"/>
                  <a:gd name="connsiteX1396" fmla="*/ 432911 w 1247775"/>
                  <a:gd name="connsiteY1396" fmla="*/ 1183481 h 1857375"/>
                  <a:gd name="connsiteX1397" fmla="*/ 432911 w 1247775"/>
                  <a:gd name="connsiteY1397" fmla="*/ 1183481 h 1857375"/>
                  <a:gd name="connsiteX1398" fmla="*/ 455771 w 1247775"/>
                  <a:gd name="connsiteY1398" fmla="*/ 1106329 h 1857375"/>
                  <a:gd name="connsiteX1399" fmla="*/ 443389 w 1247775"/>
                  <a:gd name="connsiteY1399" fmla="*/ 1117759 h 1857375"/>
                  <a:gd name="connsiteX1400" fmla="*/ 433864 w 1247775"/>
                  <a:gd name="connsiteY1400" fmla="*/ 1115854 h 1857375"/>
                  <a:gd name="connsiteX1401" fmla="*/ 400526 w 1247775"/>
                  <a:gd name="connsiteY1401" fmla="*/ 1149191 h 1857375"/>
                  <a:gd name="connsiteX1402" fmla="*/ 403384 w 1247775"/>
                  <a:gd name="connsiteY1402" fmla="*/ 1162526 h 1857375"/>
                  <a:gd name="connsiteX1403" fmla="*/ 387191 w 1247775"/>
                  <a:gd name="connsiteY1403" fmla="*/ 1179671 h 1857375"/>
                  <a:gd name="connsiteX1404" fmla="*/ 394811 w 1247775"/>
                  <a:gd name="connsiteY1404" fmla="*/ 1193959 h 1857375"/>
                  <a:gd name="connsiteX1405" fmla="*/ 389096 w 1247775"/>
                  <a:gd name="connsiteY1405" fmla="*/ 1206341 h 1857375"/>
                  <a:gd name="connsiteX1406" fmla="*/ 399574 w 1247775"/>
                  <a:gd name="connsiteY1406" fmla="*/ 1221581 h 1857375"/>
                  <a:gd name="connsiteX1407" fmla="*/ 409099 w 1247775"/>
                  <a:gd name="connsiteY1407" fmla="*/ 1231106 h 1857375"/>
                  <a:gd name="connsiteX1408" fmla="*/ 392906 w 1247775"/>
                  <a:gd name="connsiteY1408" fmla="*/ 1250156 h 1857375"/>
                  <a:gd name="connsiteX1409" fmla="*/ 390049 w 1247775"/>
                  <a:gd name="connsiteY1409" fmla="*/ 1251109 h 1857375"/>
                  <a:gd name="connsiteX1410" fmla="*/ 388144 w 1247775"/>
                  <a:gd name="connsiteY1410" fmla="*/ 1245394 h 1857375"/>
                  <a:gd name="connsiteX1411" fmla="*/ 390049 w 1247775"/>
                  <a:gd name="connsiteY1411" fmla="*/ 1241584 h 1857375"/>
                  <a:gd name="connsiteX1412" fmla="*/ 396716 w 1247775"/>
                  <a:gd name="connsiteY1412" fmla="*/ 1230154 h 1857375"/>
                  <a:gd name="connsiteX1413" fmla="*/ 388144 w 1247775"/>
                  <a:gd name="connsiteY1413" fmla="*/ 1217771 h 1857375"/>
                  <a:gd name="connsiteX1414" fmla="*/ 378619 w 1247775"/>
                  <a:gd name="connsiteY1414" fmla="*/ 1207294 h 1857375"/>
                  <a:gd name="connsiteX1415" fmla="*/ 362426 w 1247775"/>
                  <a:gd name="connsiteY1415" fmla="*/ 1199674 h 1857375"/>
                  <a:gd name="connsiteX1416" fmla="*/ 343376 w 1247775"/>
                  <a:gd name="connsiteY1416" fmla="*/ 1212056 h 1857375"/>
                  <a:gd name="connsiteX1417" fmla="*/ 339566 w 1247775"/>
                  <a:gd name="connsiteY1417" fmla="*/ 1216819 h 1857375"/>
                  <a:gd name="connsiteX1418" fmla="*/ 316706 w 1247775"/>
                  <a:gd name="connsiteY1418" fmla="*/ 1233964 h 1857375"/>
                  <a:gd name="connsiteX1419" fmla="*/ 315754 w 1247775"/>
                  <a:gd name="connsiteY1419" fmla="*/ 1231106 h 1857375"/>
                  <a:gd name="connsiteX1420" fmla="*/ 315754 w 1247775"/>
                  <a:gd name="connsiteY1420" fmla="*/ 1229201 h 1857375"/>
                  <a:gd name="connsiteX1421" fmla="*/ 310991 w 1247775"/>
                  <a:gd name="connsiteY1421" fmla="*/ 1213961 h 1857375"/>
                  <a:gd name="connsiteX1422" fmla="*/ 331946 w 1247775"/>
                  <a:gd name="connsiteY1422" fmla="*/ 1186339 h 1857375"/>
                  <a:gd name="connsiteX1423" fmla="*/ 316706 w 1247775"/>
                  <a:gd name="connsiteY1423" fmla="*/ 1161574 h 1857375"/>
                  <a:gd name="connsiteX1424" fmla="*/ 316706 w 1247775"/>
                  <a:gd name="connsiteY1424" fmla="*/ 1160621 h 1857375"/>
                  <a:gd name="connsiteX1425" fmla="*/ 320516 w 1247775"/>
                  <a:gd name="connsiteY1425" fmla="*/ 1156811 h 1857375"/>
                  <a:gd name="connsiteX1426" fmla="*/ 323374 w 1247775"/>
                  <a:gd name="connsiteY1426" fmla="*/ 1157764 h 1857375"/>
                  <a:gd name="connsiteX1427" fmla="*/ 322421 w 1247775"/>
                  <a:gd name="connsiteY1427" fmla="*/ 1160621 h 1857375"/>
                  <a:gd name="connsiteX1428" fmla="*/ 328136 w 1247775"/>
                  <a:gd name="connsiteY1428" fmla="*/ 1166336 h 1857375"/>
                  <a:gd name="connsiteX1429" fmla="*/ 330041 w 1247775"/>
                  <a:gd name="connsiteY1429" fmla="*/ 1166336 h 1857375"/>
                  <a:gd name="connsiteX1430" fmla="*/ 335756 w 1247775"/>
                  <a:gd name="connsiteY1430" fmla="*/ 1168241 h 1857375"/>
                  <a:gd name="connsiteX1431" fmla="*/ 346234 w 1247775"/>
                  <a:gd name="connsiteY1431" fmla="*/ 1157764 h 1857375"/>
                  <a:gd name="connsiteX1432" fmla="*/ 345281 w 1247775"/>
                  <a:gd name="connsiteY1432" fmla="*/ 1153954 h 1857375"/>
                  <a:gd name="connsiteX1433" fmla="*/ 353854 w 1247775"/>
                  <a:gd name="connsiteY1433" fmla="*/ 1146334 h 1857375"/>
                  <a:gd name="connsiteX1434" fmla="*/ 366236 w 1247775"/>
                  <a:gd name="connsiteY1434" fmla="*/ 1151096 h 1857375"/>
                  <a:gd name="connsiteX1435" fmla="*/ 382429 w 1247775"/>
                  <a:gd name="connsiteY1435" fmla="*/ 1140619 h 1857375"/>
                  <a:gd name="connsiteX1436" fmla="*/ 386239 w 1247775"/>
                  <a:gd name="connsiteY1436" fmla="*/ 1142524 h 1857375"/>
                  <a:gd name="connsiteX1437" fmla="*/ 391001 w 1247775"/>
                  <a:gd name="connsiteY1437" fmla="*/ 1137761 h 1857375"/>
                  <a:gd name="connsiteX1438" fmla="*/ 386239 w 1247775"/>
                  <a:gd name="connsiteY1438" fmla="*/ 1132999 h 1857375"/>
                  <a:gd name="connsiteX1439" fmla="*/ 384334 w 1247775"/>
                  <a:gd name="connsiteY1439" fmla="*/ 1133951 h 1857375"/>
                  <a:gd name="connsiteX1440" fmla="*/ 384334 w 1247775"/>
                  <a:gd name="connsiteY1440" fmla="*/ 1133951 h 1857375"/>
                  <a:gd name="connsiteX1441" fmla="*/ 383381 w 1247775"/>
                  <a:gd name="connsiteY1441" fmla="*/ 1129189 h 1857375"/>
                  <a:gd name="connsiteX1442" fmla="*/ 385286 w 1247775"/>
                  <a:gd name="connsiteY1442" fmla="*/ 1122521 h 1857375"/>
                  <a:gd name="connsiteX1443" fmla="*/ 378619 w 1247775"/>
                  <a:gd name="connsiteY1443" fmla="*/ 1109186 h 1857375"/>
                  <a:gd name="connsiteX1444" fmla="*/ 388144 w 1247775"/>
                  <a:gd name="connsiteY1444" fmla="*/ 1101566 h 1857375"/>
                  <a:gd name="connsiteX1445" fmla="*/ 390049 w 1247775"/>
                  <a:gd name="connsiteY1445" fmla="*/ 1100614 h 1857375"/>
                  <a:gd name="connsiteX1446" fmla="*/ 411004 w 1247775"/>
                  <a:gd name="connsiteY1446" fmla="*/ 1113949 h 1857375"/>
                  <a:gd name="connsiteX1447" fmla="*/ 434816 w 1247775"/>
                  <a:gd name="connsiteY1447" fmla="*/ 1090136 h 1857375"/>
                  <a:gd name="connsiteX1448" fmla="*/ 433864 w 1247775"/>
                  <a:gd name="connsiteY1448" fmla="*/ 1083469 h 1857375"/>
                  <a:gd name="connsiteX1449" fmla="*/ 443389 w 1247775"/>
                  <a:gd name="connsiteY1449" fmla="*/ 1086326 h 1857375"/>
                  <a:gd name="connsiteX1450" fmla="*/ 442436 w 1247775"/>
                  <a:gd name="connsiteY1450" fmla="*/ 1090136 h 1857375"/>
                  <a:gd name="connsiteX1451" fmla="*/ 450056 w 1247775"/>
                  <a:gd name="connsiteY1451" fmla="*/ 1097756 h 1857375"/>
                  <a:gd name="connsiteX1452" fmla="*/ 457676 w 1247775"/>
                  <a:gd name="connsiteY1452" fmla="*/ 1090136 h 1857375"/>
                  <a:gd name="connsiteX1453" fmla="*/ 454819 w 1247775"/>
                  <a:gd name="connsiteY1453" fmla="*/ 1084421 h 1857375"/>
                  <a:gd name="connsiteX1454" fmla="*/ 466249 w 1247775"/>
                  <a:gd name="connsiteY1454" fmla="*/ 1073944 h 1857375"/>
                  <a:gd name="connsiteX1455" fmla="*/ 473869 w 1247775"/>
                  <a:gd name="connsiteY1455" fmla="*/ 1076801 h 1857375"/>
                  <a:gd name="connsiteX1456" fmla="*/ 479584 w 1247775"/>
                  <a:gd name="connsiteY1456" fmla="*/ 1074896 h 1857375"/>
                  <a:gd name="connsiteX1457" fmla="*/ 480536 w 1247775"/>
                  <a:gd name="connsiteY1457" fmla="*/ 1075849 h 1857375"/>
                  <a:gd name="connsiteX1458" fmla="*/ 491014 w 1247775"/>
                  <a:gd name="connsiteY1458" fmla="*/ 1085374 h 1857375"/>
                  <a:gd name="connsiteX1459" fmla="*/ 500539 w 1247775"/>
                  <a:gd name="connsiteY1459" fmla="*/ 1078706 h 1857375"/>
                  <a:gd name="connsiteX1460" fmla="*/ 505301 w 1247775"/>
                  <a:gd name="connsiteY1460" fmla="*/ 1077754 h 1857375"/>
                  <a:gd name="connsiteX1461" fmla="*/ 515779 w 1247775"/>
                  <a:gd name="connsiteY1461" fmla="*/ 1084421 h 1857375"/>
                  <a:gd name="connsiteX1462" fmla="*/ 518636 w 1247775"/>
                  <a:gd name="connsiteY1462" fmla="*/ 1083469 h 1857375"/>
                  <a:gd name="connsiteX1463" fmla="*/ 521494 w 1247775"/>
                  <a:gd name="connsiteY1463" fmla="*/ 1087279 h 1857375"/>
                  <a:gd name="connsiteX1464" fmla="*/ 521494 w 1247775"/>
                  <a:gd name="connsiteY1464" fmla="*/ 1090136 h 1857375"/>
                  <a:gd name="connsiteX1465" fmla="*/ 538639 w 1247775"/>
                  <a:gd name="connsiteY1465" fmla="*/ 1107281 h 1857375"/>
                  <a:gd name="connsiteX1466" fmla="*/ 549116 w 1247775"/>
                  <a:gd name="connsiteY1466" fmla="*/ 1103471 h 1857375"/>
                  <a:gd name="connsiteX1467" fmla="*/ 553879 w 1247775"/>
                  <a:gd name="connsiteY1467" fmla="*/ 1106329 h 1857375"/>
                  <a:gd name="connsiteX1468" fmla="*/ 563404 w 1247775"/>
                  <a:gd name="connsiteY1468" fmla="*/ 1113949 h 1857375"/>
                  <a:gd name="connsiteX1469" fmla="*/ 559594 w 1247775"/>
                  <a:gd name="connsiteY1469" fmla="*/ 1118711 h 1857375"/>
                  <a:gd name="connsiteX1470" fmla="*/ 557689 w 1247775"/>
                  <a:gd name="connsiteY1470" fmla="*/ 1118711 h 1857375"/>
                  <a:gd name="connsiteX1471" fmla="*/ 547211 w 1247775"/>
                  <a:gd name="connsiteY1471" fmla="*/ 1120616 h 1857375"/>
                  <a:gd name="connsiteX1472" fmla="*/ 542449 w 1247775"/>
                  <a:gd name="connsiteY1472" fmla="*/ 1118711 h 1857375"/>
                  <a:gd name="connsiteX1473" fmla="*/ 538639 w 1247775"/>
                  <a:gd name="connsiteY1473" fmla="*/ 1119664 h 1857375"/>
                  <a:gd name="connsiteX1474" fmla="*/ 518636 w 1247775"/>
                  <a:gd name="connsiteY1474" fmla="*/ 1104424 h 1857375"/>
                  <a:gd name="connsiteX1475" fmla="*/ 486251 w 1247775"/>
                  <a:gd name="connsiteY1475" fmla="*/ 1087279 h 1857375"/>
                  <a:gd name="connsiteX1476" fmla="*/ 455771 w 1247775"/>
                  <a:gd name="connsiteY1476" fmla="*/ 1106329 h 1857375"/>
                  <a:gd name="connsiteX1477" fmla="*/ 483394 w 1247775"/>
                  <a:gd name="connsiteY1477" fmla="*/ 1196816 h 1857375"/>
                  <a:gd name="connsiteX1478" fmla="*/ 469106 w 1247775"/>
                  <a:gd name="connsiteY1478" fmla="*/ 1192054 h 1857375"/>
                  <a:gd name="connsiteX1479" fmla="*/ 465296 w 1247775"/>
                  <a:gd name="connsiteY1479" fmla="*/ 1192054 h 1857375"/>
                  <a:gd name="connsiteX1480" fmla="*/ 462439 w 1247775"/>
                  <a:gd name="connsiteY1480" fmla="*/ 1189196 h 1857375"/>
                  <a:gd name="connsiteX1481" fmla="*/ 466249 w 1247775"/>
                  <a:gd name="connsiteY1481" fmla="*/ 1178719 h 1857375"/>
                  <a:gd name="connsiteX1482" fmla="*/ 462439 w 1247775"/>
                  <a:gd name="connsiteY1482" fmla="*/ 1167289 h 1857375"/>
                  <a:gd name="connsiteX1483" fmla="*/ 462439 w 1247775"/>
                  <a:gd name="connsiteY1483" fmla="*/ 1167289 h 1857375"/>
                  <a:gd name="connsiteX1484" fmla="*/ 475774 w 1247775"/>
                  <a:gd name="connsiteY1484" fmla="*/ 1170146 h 1857375"/>
                  <a:gd name="connsiteX1485" fmla="*/ 491014 w 1247775"/>
                  <a:gd name="connsiteY1485" fmla="*/ 1165384 h 1857375"/>
                  <a:gd name="connsiteX1486" fmla="*/ 502444 w 1247775"/>
                  <a:gd name="connsiteY1486" fmla="*/ 1162526 h 1857375"/>
                  <a:gd name="connsiteX1487" fmla="*/ 507206 w 1247775"/>
                  <a:gd name="connsiteY1487" fmla="*/ 1165384 h 1857375"/>
                  <a:gd name="connsiteX1488" fmla="*/ 513874 w 1247775"/>
                  <a:gd name="connsiteY1488" fmla="*/ 1158716 h 1857375"/>
                  <a:gd name="connsiteX1489" fmla="*/ 512921 w 1247775"/>
                  <a:gd name="connsiteY1489" fmla="*/ 1155859 h 1857375"/>
                  <a:gd name="connsiteX1490" fmla="*/ 517684 w 1247775"/>
                  <a:gd name="connsiteY1490" fmla="*/ 1150144 h 1857375"/>
                  <a:gd name="connsiteX1491" fmla="*/ 525304 w 1247775"/>
                  <a:gd name="connsiteY1491" fmla="*/ 1153001 h 1857375"/>
                  <a:gd name="connsiteX1492" fmla="*/ 528161 w 1247775"/>
                  <a:gd name="connsiteY1492" fmla="*/ 1152049 h 1857375"/>
                  <a:gd name="connsiteX1493" fmla="*/ 526256 w 1247775"/>
                  <a:gd name="connsiteY1493" fmla="*/ 1160621 h 1857375"/>
                  <a:gd name="connsiteX1494" fmla="*/ 526256 w 1247775"/>
                  <a:gd name="connsiteY1494" fmla="*/ 1161574 h 1857375"/>
                  <a:gd name="connsiteX1495" fmla="*/ 514826 w 1247775"/>
                  <a:gd name="connsiteY1495" fmla="*/ 1177766 h 1857375"/>
                  <a:gd name="connsiteX1496" fmla="*/ 507206 w 1247775"/>
                  <a:gd name="connsiteY1496" fmla="*/ 1174909 h 1857375"/>
                  <a:gd name="connsiteX1497" fmla="*/ 495776 w 1247775"/>
                  <a:gd name="connsiteY1497" fmla="*/ 1186339 h 1857375"/>
                  <a:gd name="connsiteX1498" fmla="*/ 497681 w 1247775"/>
                  <a:gd name="connsiteY1498" fmla="*/ 1192054 h 1857375"/>
                  <a:gd name="connsiteX1499" fmla="*/ 491966 w 1247775"/>
                  <a:gd name="connsiteY1499" fmla="*/ 1190149 h 1857375"/>
                  <a:gd name="connsiteX1500" fmla="*/ 483394 w 1247775"/>
                  <a:gd name="connsiteY1500" fmla="*/ 1196816 h 1857375"/>
                  <a:gd name="connsiteX1501" fmla="*/ 507206 w 1247775"/>
                  <a:gd name="connsiteY1501" fmla="*/ 1716881 h 1857375"/>
                  <a:gd name="connsiteX1502" fmla="*/ 506254 w 1247775"/>
                  <a:gd name="connsiteY1502" fmla="*/ 1714976 h 1857375"/>
                  <a:gd name="connsiteX1503" fmla="*/ 508159 w 1247775"/>
                  <a:gd name="connsiteY1503" fmla="*/ 1714976 h 1857375"/>
                  <a:gd name="connsiteX1504" fmla="*/ 510064 w 1247775"/>
                  <a:gd name="connsiteY1504" fmla="*/ 1714976 h 1857375"/>
                  <a:gd name="connsiteX1505" fmla="*/ 510064 w 1247775"/>
                  <a:gd name="connsiteY1505" fmla="*/ 1714976 h 1857375"/>
                  <a:gd name="connsiteX1506" fmla="*/ 507206 w 1247775"/>
                  <a:gd name="connsiteY1506" fmla="*/ 1716881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</a:cxnLst>
                <a:rect l="l" t="t" r="r" b="b"/>
                <a:pathLst>
                  <a:path w="1247775" h="18573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76" name="Graphic 166">
              <a:extLst>
                <a:ext uri="{FF2B5EF4-FFF2-40B4-BE49-F238E27FC236}">
                  <a16:creationId xmlns:a16="http://schemas.microsoft.com/office/drawing/2014/main" id="{74AA5A7E-3071-4529-8419-E735F24C903B}"/>
                </a:ext>
              </a:extLst>
            </p:cNvPr>
            <p:cNvGrpSpPr/>
            <p:nvPr/>
          </p:nvGrpSpPr>
          <p:grpSpPr>
            <a:xfrm>
              <a:off x="5052311" y="4171348"/>
              <a:ext cx="5032531" cy="1057366"/>
              <a:chOff x="4305300" y="3052762"/>
              <a:chExt cx="3581400" cy="752475"/>
            </a:xfrm>
            <a:solidFill>
              <a:schemeClr val="bg1"/>
            </a:solidFill>
          </p:grpSpPr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DF8DA59A-4D3D-483D-851E-20F3439558AD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73B6F978-6241-48F7-AD77-547C4300EB56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2F07AD39-36BB-42ED-80C5-E99AF70CB79A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FE2D0023-3E1D-4B8B-9E6E-31E8D0373A3E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8CD39220-19B6-4469-A62D-03D3CA0C4C89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5E209FAF-FE80-4178-B319-3C119A9D563A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7848517B-A75F-4431-BFDE-F38E41C4229B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77198BAB-EDC0-4CBA-BBA2-F06584E28571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1F63D475-BF3A-4D00-9C15-40113846E61A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F8E4AF63-2EC3-4859-9A8A-D8B8B3BB2CE1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A531783A-5E48-4BA9-B715-F4ED9558FABE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A8D700BB-E751-48DA-8AB8-914B3CD8E41B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589BF9FB-7483-4A69-AA49-A35A6D3C5FAE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25152BDF-1BEB-4150-8993-9317915EA6B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C7971C53-AABC-4071-B599-F09FEC77B278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B3A78273-7BDD-4C8C-B817-C7279EDDFFF4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A4907EC0-58F4-453F-8DF4-09584F491C5C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8776D23D-4F47-4257-A697-32F36CE05B86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BFCB0B76-FAC5-4775-AE50-CF8A5E580541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B39CFCF1-BF3A-45CC-8CA6-E6F4EF69F04E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301" name="Rectangle 300">
            <a:extLst>
              <a:ext uri="{FF2B5EF4-FFF2-40B4-BE49-F238E27FC236}">
                <a16:creationId xmlns:a16="http://schemas.microsoft.com/office/drawing/2014/main" id="{46BB677F-6367-47F0-A32E-7824E4D9C199}"/>
              </a:ext>
            </a:extLst>
          </p:cNvPr>
          <p:cNvSpPr/>
          <p:nvPr/>
        </p:nvSpPr>
        <p:spPr>
          <a:xfrm>
            <a:off x="398653" y="300564"/>
            <a:ext cx="40018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3600" dirty="0" smtClean="0">
                <a:solidFill>
                  <a:schemeClr val="bg1"/>
                </a:solidFill>
              </a:rPr>
              <a:t>Model  description </a:t>
            </a:r>
            <a:r>
              <a:rPr lang="en-US" sz="3600" dirty="0" err="1" smtClean="0">
                <a:solidFill>
                  <a:schemeClr val="bg1"/>
                </a:solidFill>
              </a:rPr>
              <a:t>ants.logo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E9B7B593-D656-452E-AFE4-89D6370C70F6}"/>
              </a:ext>
            </a:extLst>
          </p:cNvPr>
          <p:cNvSpPr/>
          <p:nvPr/>
        </p:nvSpPr>
        <p:spPr>
          <a:xfrm>
            <a:off x="570361" y="2114737"/>
            <a:ext cx="4114800" cy="636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BE74C795-9882-4BD3-AA8A-89B346E39665}"/>
              </a:ext>
            </a:extLst>
          </p:cNvPr>
          <p:cNvSpPr txBox="1"/>
          <p:nvPr/>
        </p:nvSpPr>
        <p:spPr>
          <a:xfrm>
            <a:off x="572084" y="2212269"/>
            <a:ext cx="38679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i="1" dirty="0">
                <a:solidFill>
                  <a:schemeClr val="bg1"/>
                </a:solidFill>
              </a:rPr>
              <a:t>When an ant finds a piece of food, it carries the food back to the nest, dropping a pheromone trail as it moves. When other ants smell the pheromone, they follow the trail toward the food. As more ants carry food to the nest, they reinforce the trail.</a:t>
            </a:r>
            <a:endParaRPr lang="es-ES" i="1" dirty="0">
              <a:solidFill>
                <a:schemeClr val="bg1"/>
              </a:solidFill>
            </a:endParaRPr>
          </a:p>
        </p:txBody>
      </p:sp>
      <p:pic>
        <p:nvPicPr>
          <p:cNvPr id="297" name="Imagen 296"/>
          <p:cNvPicPr/>
          <p:nvPr/>
        </p:nvPicPr>
        <p:blipFill rotWithShape="1">
          <a:blip r:embed="rId4"/>
          <a:srcRect l="425" t="7770" r="58231" b="38031"/>
          <a:stretch/>
        </p:blipFill>
        <p:spPr bwMode="auto">
          <a:xfrm>
            <a:off x="4879924" y="966655"/>
            <a:ext cx="6045461" cy="53320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1035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399374" y="325121"/>
            <a:ext cx="9775991" cy="767672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What entity does what, and in what order?</a:t>
            </a:r>
            <a:endParaRPr lang="es-E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BE46705-D7C7-4A5A-850B-6A12DD7D7381}"/>
              </a:ext>
            </a:extLst>
          </p:cNvPr>
          <p:cNvSpPr txBox="1"/>
          <p:nvPr/>
        </p:nvSpPr>
        <p:spPr>
          <a:xfrm>
            <a:off x="366696" y="5390231"/>
            <a:ext cx="24720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s-ES" altLang="es-ES" sz="1400" b="1" i="1" u="sng" dirty="0" smtClean="0">
                <a:ea typeface="Times New Roman" panose="02020603050405020304" pitchFamily="18" charset="0"/>
                <a:cs typeface="Calibri" panose="020F0502020204030204" pitchFamily="34" charset="0"/>
              </a:rPr>
              <a:t>1º) </a:t>
            </a:r>
            <a:r>
              <a:rPr lang="es-ES" altLang="es-ES" sz="1400" dirty="0" err="1" smtClean="0">
                <a:ea typeface="Times New Roman" panose="02020603050405020304" pitchFamily="18" charset="0"/>
                <a:cs typeface="Calibri" panose="020F0502020204030204" pitchFamily="34" charset="0"/>
              </a:rPr>
              <a:t>Ants</a:t>
            </a:r>
            <a:r>
              <a:rPr lang="es-ES" altLang="es-ES" sz="1400" dirty="0" smtClean="0"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s-ES" altLang="es-ES" sz="1400" dirty="0">
                <a:ea typeface="Times New Roman" panose="02020603050405020304" pitchFamily="18" charset="0"/>
                <a:cs typeface="Calibri" panose="020F0502020204030204" pitchFamily="34" charset="0"/>
              </a:rPr>
              <a:t>come </a:t>
            </a:r>
            <a:r>
              <a:rPr lang="es-ES" altLang="es-ES" sz="1400" dirty="0" err="1">
                <a:ea typeface="Times New Roman" panose="02020603050405020304" pitchFamily="18" charset="0"/>
                <a:cs typeface="Calibri" panose="020F0502020204030204" pitchFamily="34" charset="0"/>
              </a:rPr>
              <a:t>out</a:t>
            </a:r>
            <a:r>
              <a:rPr lang="es-ES" altLang="es-ES" sz="1400" dirty="0">
                <a:ea typeface="Times New Roman" panose="02020603050405020304" pitchFamily="18" charset="0"/>
                <a:cs typeface="Calibri" panose="020F0502020204030204" pitchFamily="34" charset="0"/>
              </a:rPr>
              <a:t> of </a:t>
            </a:r>
            <a:r>
              <a:rPr lang="es-ES" altLang="es-ES" sz="1400" dirty="0" err="1">
                <a:ea typeface="Times New Roman" panose="02020603050405020304" pitchFamily="18" charset="0"/>
                <a:cs typeface="Calibri" panose="020F0502020204030204" pitchFamily="34" charset="0"/>
              </a:rPr>
              <a:t>the</a:t>
            </a:r>
            <a:r>
              <a:rPr lang="es-ES" altLang="es-ES" sz="1400" dirty="0"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s-ES" altLang="es-ES" sz="1400" dirty="0" err="1">
                <a:ea typeface="Times New Roman" panose="02020603050405020304" pitchFamily="18" charset="0"/>
                <a:cs typeface="Calibri" panose="020F0502020204030204" pitchFamily="34" charset="0"/>
              </a:rPr>
              <a:t>nest</a:t>
            </a:r>
            <a:r>
              <a:rPr lang="es-ES" altLang="es-ES" sz="1400" dirty="0" smtClean="0"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</a:p>
          <a:p>
            <a:pPr lvl="0" algn="ctr"/>
            <a:r>
              <a:rPr lang="es-ES" altLang="es-ES" sz="1400" dirty="0" err="1" smtClean="0">
                <a:ea typeface="Times New Roman" panose="02020603050405020304" pitchFamily="18" charset="0"/>
                <a:cs typeface="Calibri" panose="020F0502020204030204" pitchFamily="34" charset="0"/>
              </a:rPr>
              <a:t>They</a:t>
            </a:r>
            <a:r>
              <a:rPr lang="es-ES" altLang="es-ES" sz="1400" dirty="0" smtClean="0"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s-ES" altLang="es-ES" sz="1400" dirty="0" err="1">
                <a:ea typeface="Times New Roman" panose="02020603050405020304" pitchFamily="18" charset="0"/>
                <a:cs typeface="Calibri" panose="020F0502020204030204" pitchFamily="34" charset="0"/>
              </a:rPr>
              <a:t>move</a:t>
            </a:r>
            <a:r>
              <a:rPr lang="es-ES" altLang="es-ES" sz="1400" dirty="0"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s-ES" altLang="es-ES" sz="1400" dirty="0" err="1">
                <a:ea typeface="Times New Roman" panose="02020603050405020304" pitchFamily="18" charset="0"/>
                <a:cs typeface="Calibri" panose="020F0502020204030204" pitchFamily="34" charset="0"/>
              </a:rPr>
              <a:t>around</a:t>
            </a:r>
            <a:r>
              <a:rPr lang="es-ES" altLang="es-ES" sz="1400" dirty="0"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s-ES" altLang="es-ES" sz="1400" dirty="0" err="1">
                <a:ea typeface="Times New Roman" panose="02020603050405020304" pitchFamily="18" charset="0"/>
                <a:cs typeface="Calibri" panose="020F0502020204030204" pitchFamily="34" charset="0"/>
              </a:rPr>
              <a:t>looking</a:t>
            </a:r>
            <a:r>
              <a:rPr lang="es-ES" altLang="es-ES" sz="1400" dirty="0"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s-ES" altLang="es-ES" sz="1400" dirty="0" err="1">
                <a:ea typeface="Times New Roman" panose="02020603050405020304" pitchFamily="18" charset="0"/>
                <a:cs typeface="Calibri" panose="020F0502020204030204" pitchFamily="34" charset="0"/>
              </a:rPr>
              <a:t>for</a:t>
            </a:r>
            <a:r>
              <a:rPr lang="es-ES" altLang="es-ES" sz="1400" dirty="0"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s-ES" altLang="es-ES" sz="1400" dirty="0" err="1" smtClean="0">
                <a:ea typeface="Times New Roman" panose="02020603050405020304" pitchFamily="18" charset="0"/>
                <a:cs typeface="Calibri" panose="020F0502020204030204" pitchFamily="34" charset="0"/>
              </a:rPr>
              <a:t>food</a:t>
            </a:r>
            <a:r>
              <a:rPr lang="es-ES" altLang="es-ES" sz="1400" dirty="0" smtClean="0"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55F1620-2D32-4A50-B649-834D374B19ED}"/>
              </a:ext>
            </a:extLst>
          </p:cNvPr>
          <p:cNvSpPr txBox="1"/>
          <p:nvPr/>
        </p:nvSpPr>
        <p:spPr>
          <a:xfrm>
            <a:off x="3415584" y="5389773"/>
            <a:ext cx="24720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s-ES" altLang="es-ES" sz="1400" b="1" i="1" u="sng" dirty="0" smtClean="0">
                <a:ea typeface="Times New Roman" panose="02020603050405020304" pitchFamily="18" charset="0"/>
                <a:cs typeface="Calibri" panose="020F0502020204030204" pitchFamily="34" charset="0"/>
              </a:rPr>
              <a:t>2º) </a:t>
            </a:r>
            <a:r>
              <a:rPr lang="es-ES" altLang="es-ES" sz="1400" dirty="0" err="1" smtClean="0">
                <a:ea typeface="Times New Roman" panose="02020603050405020304" pitchFamily="18" charset="0"/>
                <a:cs typeface="Calibri" panose="020F0502020204030204" pitchFamily="34" charset="0"/>
              </a:rPr>
              <a:t>When</a:t>
            </a:r>
            <a:r>
              <a:rPr lang="es-ES" altLang="es-ES" sz="1400" dirty="0" smtClean="0"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s-ES" altLang="es-ES" sz="1400" dirty="0" err="1">
                <a:ea typeface="Times New Roman" panose="02020603050405020304" pitchFamily="18" charset="0"/>
                <a:cs typeface="Calibri" panose="020F0502020204030204" pitchFamily="34" charset="0"/>
              </a:rPr>
              <a:t>they</a:t>
            </a:r>
            <a:r>
              <a:rPr lang="es-ES" altLang="es-ES" sz="1400" dirty="0"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s-ES" altLang="es-ES" sz="1400" dirty="0" err="1">
                <a:ea typeface="Times New Roman" panose="02020603050405020304" pitchFamily="18" charset="0"/>
                <a:cs typeface="Calibri" panose="020F0502020204030204" pitchFamily="34" charset="0"/>
              </a:rPr>
              <a:t>find</a:t>
            </a:r>
            <a:r>
              <a:rPr lang="es-ES" altLang="es-ES" sz="1400" dirty="0"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s-ES" altLang="es-ES" sz="1400" dirty="0" err="1">
                <a:ea typeface="Times New Roman" panose="02020603050405020304" pitchFamily="18" charset="0"/>
                <a:cs typeface="Calibri" panose="020F0502020204030204" pitchFamily="34" charset="0"/>
              </a:rPr>
              <a:t>food</a:t>
            </a:r>
            <a:r>
              <a:rPr lang="es-ES" altLang="es-ES" sz="1400" dirty="0"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s-ES" altLang="es-ES" sz="1400" dirty="0" err="1">
                <a:ea typeface="Times New Roman" panose="02020603050405020304" pitchFamily="18" charset="0"/>
                <a:cs typeface="Calibri" panose="020F0502020204030204" pitchFamily="34" charset="0"/>
              </a:rPr>
              <a:t>they</a:t>
            </a:r>
            <a:r>
              <a:rPr lang="es-ES" altLang="es-ES" sz="1400" dirty="0"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s-ES" altLang="es-ES" sz="1400" dirty="0" err="1">
                <a:ea typeface="Times New Roman" panose="02020603050405020304" pitchFamily="18" charset="0"/>
                <a:cs typeface="Calibri" panose="020F0502020204030204" pitchFamily="34" charset="0"/>
              </a:rPr>
              <a:t>segregate</a:t>
            </a:r>
            <a:r>
              <a:rPr lang="es-ES" altLang="es-ES" sz="1400" dirty="0">
                <a:ea typeface="Times New Roman" panose="02020603050405020304" pitchFamily="18" charset="0"/>
                <a:cs typeface="Calibri" panose="020F0502020204030204" pitchFamily="34" charset="0"/>
              </a:rPr>
              <a:t> a </a:t>
            </a:r>
            <a:r>
              <a:rPr lang="es-ES" altLang="es-ES" sz="1400" dirty="0" err="1">
                <a:ea typeface="Times New Roman" panose="02020603050405020304" pitchFamily="18" charset="0"/>
                <a:cs typeface="Calibri" panose="020F0502020204030204" pitchFamily="34" charset="0"/>
              </a:rPr>
              <a:t>trail</a:t>
            </a:r>
            <a:r>
              <a:rPr lang="es-ES" altLang="es-ES" sz="1400" dirty="0">
                <a:ea typeface="Times New Roman" panose="02020603050405020304" pitchFamily="18" charset="0"/>
                <a:cs typeface="Calibri" panose="020F0502020204030204" pitchFamily="34" charset="0"/>
              </a:rPr>
              <a:t> of </a:t>
            </a:r>
            <a:r>
              <a:rPr lang="es-ES" altLang="es-ES" sz="1400" dirty="0" err="1">
                <a:ea typeface="Times New Roman" panose="02020603050405020304" pitchFamily="18" charset="0"/>
                <a:cs typeface="Calibri" panose="020F0502020204030204" pitchFamily="34" charset="0"/>
              </a:rPr>
              <a:t>pheromones</a:t>
            </a:r>
            <a:r>
              <a:rPr lang="es-ES" altLang="es-ES" sz="1400" dirty="0"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s-ES" altLang="es-ES" sz="1400" dirty="0" err="1">
                <a:ea typeface="Times New Roman" panose="02020603050405020304" pitchFamily="18" charset="0"/>
                <a:cs typeface="Calibri" panose="020F0502020204030204" pitchFamily="34" charset="0"/>
              </a:rPr>
              <a:t>from</a:t>
            </a:r>
            <a:r>
              <a:rPr lang="es-ES" altLang="es-ES" sz="1400" dirty="0"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s-ES" altLang="es-ES" sz="1400" dirty="0" err="1">
                <a:ea typeface="Times New Roman" panose="02020603050405020304" pitchFamily="18" charset="0"/>
                <a:cs typeface="Calibri" panose="020F0502020204030204" pitchFamily="34" charset="0"/>
              </a:rPr>
              <a:t>the</a:t>
            </a:r>
            <a:r>
              <a:rPr lang="es-ES" altLang="es-ES" sz="1400" dirty="0"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s-ES" altLang="es-ES" sz="1400" dirty="0" err="1">
                <a:ea typeface="Times New Roman" panose="02020603050405020304" pitchFamily="18" charset="0"/>
                <a:cs typeface="Calibri" panose="020F0502020204030204" pitchFamily="34" charset="0"/>
              </a:rPr>
              <a:t>cluster</a:t>
            </a:r>
            <a:r>
              <a:rPr lang="es-ES" altLang="es-ES" sz="1400" dirty="0">
                <a:ea typeface="Times New Roman" panose="02020603050405020304" pitchFamily="18" charset="0"/>
                <a:cs typeface="Calibri" panose="020F0502020204030204" pitchFamily="34" charset="0"/>
              </a:rPr>
              <a:t> to </a:t>
            </a:r>
            <a:r>
              <a:rPr lang="es-ES" altLang="es-ES" sz="1400" dirty="0" err="1">
                <a:ea typeface="Times New Roman" panose="02020603050405020304" pitchFamily="18" charset="0"/>
                <a:cs typeface="Calibri" panose="020F0502020204030204" pitchFamily="34" charset="0"/>
              </a:rPr>
              <a:t>the</a:t>
            </a:r>
            <a:r>
              <a:rPr lang="es-ES" altLang="es-ES" sz="1400" dirty="0"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s-ES" altLang="es-ES" sz="1400" dirty="0" err="1">
                <a:ea typeface="Times New Roman" panose="02020603050405020304" pitchFamily="18" charset="0"/>
                <a:cs typeface="Calibri" panose="020F0502020204030204" pitchFamily="34" charset="0"/>
              </a:rPr>
              <a:t>nest</a:t>
            </a:r>
            <a:r>
              <a:rPr lang="es-ES" altLang="es-ES" sz="1400" dirty="0"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s-ES" altLang="es-ES" sz="1400" dirty="0"/>
              <a:t>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69DE497-96F6-45C3-961B-B17818B68A47}"/>
              </a:ext>
            </a:extLst>
          </p:cNvPr>
          <p:cNvSpPr txBox="1"/>
          <p:nvPr/>
        </p:nvSpPr>
        <p:spPr>
          <a:xfrm>
            <a:off x="6408551" y="5389773"/>
            <a:ext cx="2472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1400" b="1" i="1" u="sng" dirty="0" smtClean="0">
                <a:ea typeface="Times New Roman" panose="02020603050405020304" pitchFamily="18" charset="0"/>
                <a:cs typeface="Calibri" panose="020F0502020204030204" pitchFamily="34" charset="0"/>
              </a:rPr>
              <a:t>3º) </a:t>
            </a:r>
            <a:r>
              <a:rPr lang="es-ES" altLang="es-ES" sz="1400" dirty="0" err="1" smtClean="0">
                <a:ea typeface="Times New Roman" panose="02020603050405020304" pitchFamily="18" charset="0"/>
                <a:cs typeface="Calibri" panose="020F0502020204030204" pitchFamily="34" charset="0"/>
              </a:rPr>
              <a:t>If</a:t>
            </a:r>
            <a:r>
              <a:rPr lang="es-ES" altLang="es-ES" sz="1400" dirty="0" smtClean="0"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s-ES" altLang="es-ES" sz="1400" dirty="0" err="1">
                <a:ea typeface="Times New Roman" panose="02020603050405020304" pitchFamily="18" charset="0"/>
                <a:cs typeface="Calibri" panose="020F0502020204030204" pitchFamily="34" charset="0"/>
              </a:rPr>
              <a:t>the</a:t>
            </a:r>
            <a:r>
              <a:rPr lang="es-ES" altLang="es-ES" sz="1400" dirty="0"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s-ES" altLang="es-ES" sz="1400" dirty="0" err="1">
                <a:ea typeface="Times New Roman" panose="02020603050405020304" pitchFamily="18" charset="0"/>
                <a:cs typeface="Calibri" panose="020F0502020204030204" pitchFamily="34" charset="0"/>
              </a:rPr>
              <a:t>ants</a:t>
            </a:r>
            <a:r>
              <a:rPr lang="es-ES" altLang="es-ES" sz="1400" dirty="0"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s-ES" altLang="es-ES" sz="1400" dirty="0" err="1">
                <a:ea typeface="Times New Roman" panose="02020603050405020304" pitchFamily="18" charset="0"/>
                <a:cs typeface="Calibri" panose="020F0502020204030204" pitchFamily="34" charset="0"/>
              </a:rPr>
              <a:t>find</a:t>
            </a:r>
            <a:r>
              <a:rPr lang="es-ES" altLang="es-ES" sz="1400" dirty="0"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s-ES" altLang="es-ES" sz="1400" dirty="0" err="1">
                <a:ea typeface="Times New Roman" panose="02020603050405020304" pitchFamily="18" charset="0"/>
                <a:cs typeface="Calibri" panose="020F0502020204030204" pitchFamily="34" charset="0"/>
              </a:rPr>
              <a:t>the</a:t>
            </a:r>
            <a:r>
              <a:rPr lang="es-ES" altLang="es-ES" sz="1400" dirty="0"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s-ES" altLang="es-ES" sz="1400" dirty="0" err="1">
                <a:ea typeface="Times New Roman" panose="02020603050405020304" pitchFamily="18" charset="0"/>
                <a:cs typeface="Calibri" panose="020F0502020204030204" pitchFamily="34" charset="0"/>
              </a:rPr>
              <a:t>trail</a:t>
            </a:r>
            <a:r>
              <a:rPr lang="es-ES" altLang="es-ES" sz="1400" dirty="0"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s-ES" altLang="es-ES" sz="1400" dirty="0" err="1">
                <a:ea typeface="Times New Roman" panose="02020603050405020304" pitchFamily="18" charset="0"/>
                <a:cs typeface="Calibri" panose="020F0502020204030204" pitchFamily="34" charset="0"/>
              </a:rPr>
              <a:t>they</a:t>
            </a:r>
            <a:r>
              <a:rPr lang="es-ES" altLang="es-ES" sz="1400" dirty="0"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s-ES" altLang="es-ES" sz="1400" dirty="0" err="1">
                <a:ea typeface="Times New Roman" panose="02020603050405020304" pitchFamily="18" charset="0"/>
                <a:cs typeface="Calibri" panose="020F0502020204030204" pitchFamily="34" charset="0"/>
              </a:rPr>
              <a:t>follow</a:t>
            </a:r>
            <a:r>
              <a:rPr lang="es-ES" altLang="es-ES" sz="1400" dirty="0"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s-ES" altLang="es-ES" sz="1400" dirty="0" err="1">
                <a:ea typeface="Times New Roman" panose="02020603050405020304" pitchFamily="18" charset="0"/>
                <a:cs typeface="Calibri" panose="020F0502020204030204" pitchFamily="34" charset="0"/>
              </a:rPr>
              <a:t>it</a:t>
            </a:r>
            <a:r>
              <a:rPr lang="es-ES" altLang="es-ES" sz="1400" dirty="0"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s-ES" altLang="es-ES" sz="1400" dirty="0"/>
              <a:t>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545D628-47BC-4FF4-ADD6-074A5A55A99F}"/>
              </a:ext>
            </a:extLst>
          </p:cNvPr>
          <p:cNvSpPr txBox="1"/>
          <p:nvPr/>
        </p:nvSpPr>
        <p:spPr>
          <a:xfrm>
            <a:off x="9280976" y="5389773"/>
            <a:ext cx="24720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1400" b="1" i="1" u="sng" dirty="0" smtClean="0">
                <a:ea typeface="Times New Roman" panose="02020603050405020304" pitchFamily="18" charset="0"/>
                <a:cs typeface="Calibri" panose="020F0502020204030204" pitchFamily="34" charset="0"/>
              </a:rPr>
              <a:t>4º) </a:t>
            </a:r>
            <a:r>
              <a:rPr lang="es-ES" altLang="es-ES" sz="1400" dirty="0" err="1" smtClean="0">
                <a:ea typeface="Times New Roman" panose="02020603050405020304" pitchFamily="18" charset="0"/>
                <a:cs typeface="Calibri" panose="020F0502020204030204" pitchFamily="34" charset="0"/>
              </a:rPr>
              <a:t>If</a:t>
            </a:r>
            <a:r>
              <a:rPr lang="es-ES" altLang="es-ES" sz="1400" dirty="0" smtClean="0"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s-ES" altLang="es-ES" sz="1400" dirty="0" err="1">
                <a:ea typeface="Times New Roman" panose="02020603050405020304" pitchFamily="18" charset="0"/>
                <a:cs typeface="Calibri" panose="020F0502020204030204" pitchFamily="34" charset="0"/>
              </a:rPr>
              <a:t>the</a:t>
            </a:r>
            <a:r>
              <a:rPr lang="es-ES" altLang="es-ES" sz="1400" dirty="0"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s-ES" altLang="es-ES" sz="1400" dirty="0" err="1">
                <a:ea typeface="Times New Roman" panose="02020603050405020304" pitchFamily="18" charset="0"/>
                <a:cs typeface="Calibri" panose="020F0502020204030204" pitchFamily="34" charset="0"/>
              </a:rPr>
              <a:t>ants</a:t>
            </a:r>
            <a:r>
              <a:rPr lang="es-ES" altLang="es-ES" sz="1400" dirty="0">
                <a:ea typeface="Times New Roman" panose="02020603050405020304" pitchFamily="18" charset="0"/>
                <a:cs typeface="Calibri" panose="020F0502020204030204" pitchFamily="34" charset="0"/>
              </a:rPr>
              <a:t> lose </a:t>
            </a:r>
            <a:r>
              <a:rPr lang="es-ES" altLang="es-ES" sz="1400" dirty="0" err="1">
                <a:ea typeface="Times New Roman" panose="02020603050405020304" pitchFamily="18" charset="0"/>
                <a:cs typeface="Calibri" panose="020F0502020204030204" pitchFamily="34" charset="0"/>
              </a:rPr>
              <a:t>the</a:t>
            </a:r>
            <a:r>
              <a:rPr lang="es-ES" altLang="es-ES" sz="1400" dirty="0">
                <a:ea typeface="Times New Roman" panose="02020603050405020304" pitchFamily="18" charset="0"/>
                <a:cs typeface="Calibri" panose="020F0502020204030204" pitchFamily="34" charset="0"/>
              </a:rPr>
              <a:t> trace, </a:t>
            </a:r>
            <a:r>
              <a:rPr lang="es-ES" altLang="es-ES" sz="1400" dirty="0" err="1">
                <a:ea typeface="Times New Roman" panose="02020603050405020304" pitchFamily="18" charset="0"/>
                <a:cs typeface="Calibri" panose="020F0502020204030204" pitchFamily="34" charset="0"/>
              </a:rPr>
              <a:t>they</a:t>
            </a:r>
            <a:r>
              <a:rPr lang="es-ES" altLang="es-ES" sz="1400" dirty="0"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s-ES" altLang="es-ES" sz="1400" dirty="0" err="1">
                <a:ea typeface="Times New Roman" panose="02020603050405020304" pitchFamily="18" charset="0"/>
                <a:cs typeface="Calibri" panose="020F0502020204030204" pitchFamily="34" charset="0"/>
              </a:rPr>
              <a:t>move</a:t>
            </a:r>
            <a:r>
              <a:rPr lang="es-ES" altLang="es-ES" sz="1400" dirty="0"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s-ES" altLang="es-ES" sz="1400" dirty="0" err="1">
                <a:ea typeface="Times New Roman" panose="02020603050405020304" pitchFamily="18" charset="0"/>
                <a:cs typeface="Calibri" panose="020F0502020204030204" pitchFamily="34" charset="0"/>
              </a:rPr>
              <a:t>by</a:t>
            </a:r>
            <a:r>
              <a:rPr lang="es-ES" altLang="es-ES" sz="1400" dirty="0">
                <a:ea typeface="Times New Roman" panose="02020603050405020304" pitchFamily="18" charset="0"/>
                <a:cs typeface="Calibri" panose="020F0502020204030204" pitchFamily="34" charset="0"/>
              </a:rPr>
              <a:t> a </a:t>
            </a:r>
            <a:r>
              <a:rPr lang="es-ES" altLang="es-ES" sz="1400" dirty="0" err="1">
                <a:ea typeface="Times New Roman" panose="02020603050405020304" pitchFamily="18" charset="0"/>
                <a:cs typeface="Calibri" panose="020F0502020204030204" pitchFamily="34" charset="0"/>
              </a:rPr>
              <a:t>random</a:t>
            </a:r>
            <a:r>
              <a:rPr lang="es-ES" altLang="es-ES" sz="1400" dirty="0"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s-ES" altLang="es-ES" sz="1400" dirty="0" err="1">
                <a:ea typeface="Times New Roman" panose="02020603050405020304" pitchFamily="18" charset="0"/>
                <a:cs typeface="Calibri" panose="020F0502020204030204" pitchFamily="34" charset="0"/>
              </a:rPr>
              <a:t>search</a:t>
            </a:r>
            <a:r>
              <a:rPr lang="es-ES" altLang="es-ES" sz="1400" dirty="0"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s-ES" altLang="es-ES" sz="1400" dirty="0" err="1">
                <a:ea typeface="Times New Roman" panose="02020603050405020304" pitchFamily="18" charset="0"/>
                <a:cs typeface="Calibri" panose="020F0502020204030204" pitchFamily="34" charset="0"/>
              </a:rPr>
              <a:t>algorithm</a:t>
            </a:r>
            <a:r>
              <a:rPr lang="es-ES" altLang="es-ES" sz="1400" dirty="0"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s-ES" altLang="es-ES" sz="1400" dirty="0"/>
              <a:t> </a:t>
            </a:r>
          </a:p>
        </p:txBody>
      </p:sp>
      <p:pic>
        <p:nvPicPr>
          <p:cNvPr id="75" name="Imagen 74"/>
          <p:cNvPicPr/>
          <p:nvPr/>
        </p:nvPicPr>
        <p:blipFill rotWithShape="1">
          <a:blip r:embed="rId2"/>
          <a:srcRect l="13994" t="15788" r="60708" b="39352"/>
          <a:stretch/>
        </p:blipFill>
        <p:spPr bwMode="auto">
          <a:xfrm>
            <a:off x="170685" y="2217456"/>
            <a:ext cx="2959155" cy="29422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6" name="Imagen 75"/>
          <p:cNvPicPr/>
          <p:nvPr/>
        </p:nvPicPr>
        <p:blipFill rotWithShape="1">
          <a:blip r:embed="rId3"/>
          <a:srcRect l="13829" t="15803" r="60348" b="38545"/>
          <a:stretch/>
        </p:blipFill>
        <p:spPr bwMode="auto">
          <a:xfrm>
            <a:off x="6174770" y="2205476"/>
            <a:ext cx="2847309" cy="296616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4" name="Imagen 83"/>
          <p:cNvPicPr/>
          <p:nvPr/>
        </p:nvPicPr>
        <p:blipFill rotWithShape="1">
          <a:blip r:embed="rId4"/>
          <a:srcRect l="13970" t="16054" r="61054" b="38293"/>
          <a:stretch/>
        </p:blipFill>
        <p:spPr bwMode="auto">
          <a:xfrm>
            <a:off x="3212441" y="2217456"/>
            <a:ext cx="2878291" cy="294221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5" name="Imagen 84"/>
          <p:cNvPicPr/>
          <p:nvPr/>
        </p:nvPicPr>
        <p:blipFill rotWithShape="1">
          <a:blip r:embed="rId5"/>
          <a:srcRect l="13970" t="16054" r="61054" b="39047"/>
          <a:stretch/>
        </p:blipFill>
        <p:spPr bwMode="auto">
          <a:xfrm>
            <a:off x="9106116" y="2217456"/>
            <a:ext cx="2821724" cy="29541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8571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96">
            <a:extLst>
              <a:ext uri="{FF2B5EF4-FFF2-40B4-BE49-F238E27FC236}">
                <a16:creationId xmlns:a16="http://schemas.microsoft.com/office/drawing/2014/main" id="{6FA90F40-9475-44A4-B029-E7ADB0595DF4}"/>
              </a:ext>
            </a:extLst>
          </p:cNvPr>
          <p:cNvSpPr/>
          <p:nvPr/>
        </p:nvSpPr>
        <p:spPr>
          <a:xfrm>
            <a:off x="5726635" y="1929229"/>
            <a:ext cx="1219926" cy="38365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Circle: Hollow 49">
            <a:extLst>
              <a:ext uri="{FF2B5EF4-FFF2-40B4-BE49-F238E27FC236}">
                <a16:creationId xmlns:a16="http://schemas.microsoft.com/office/drawing/2014/main" id="{80B45867-92D9-4512-8CCF-98BEEB4C6674}"/>
              </a:ext>
            </a:extLst>
          </p:cNvPr>
          <p:cNvSpPr/>
          <p:nvPr/>
        </p:nvSpPr>
        <p:spPr>
          <a:xfrm>
            <a:off x="6205608" y="789658"/>
            <a:ext cx="1519599" cy="1519599"/>
          </a:xfrm>
          <a:prstGeom prst="donu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Rounded Rectangle 96">
            <a:extLst>
              <a:ext uri="{FF2B5EF4-FFF2-40B4-BE49-F238E27FC236}">
                <a16:creationId xmlns:a16="http://schemas.microsoft.com/office/drawing/2014/main" id="{C0AE763C-858D-4C72-80CE-27833870E988}"/>
              </a:ext>
            </a:extLst>
          </p:cNvPr>
          <p:cNvSpPr/>
          <p:nvPr/>
        </p:nvSpPr>
        <p:spPr>
          <a:xfrm>
            <a:off x="6984253" y="789658"/>
            <a:ext cx="5207747" cy="38365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Rounded Rectangle 96">
            <a:extLst>
              <a:ext uri="{FF2B5EF4-FFF2-40B4-BE49-F238E27FC236}">
                <a16:creationId xmlns:a16="http://schemas.microsoft.com/office/drawing/2014/main" id="{A292042E-5456-45FE-9561-9F5C8ECAEFDD}"/>
              </a:ext>
            </a:extLst>
          </p:cNvPr>
          <p:cNvSpPr/>
          <p:nvPr/>
        </p:nvSpPr>
        <p:spPr>
          <a:xfrm>
            <a:off x="4469016" y="3068800"/>
            <a:ext cx="1219926" cy="3836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Circle: Hollow 47">
            <a:extLst>
              <a:ext uri="{FF2B5EF4-FFF2-40B4-BE49-F238E27FC236}">
                <a16:creationId xmlns:a16="http://schemas.microsoft.com/office/drawing/2014/main" id="{A8F75F8E-32CF-42B7-A103-B15C60E18B98}"/>
              </a:ext>
            </a:extLst>
          </p:cNvPr>
          <p:cNvSpPr/>
          <p:nvPr/>
        </p:nvSpPr>
        <p:spPr>
          <a:xfrm>
            <a:off x="4947989" y="1929229"/>
            <a:ext cx="1519599" cy="1519599"/>
          </a:xfrm>
          <a:prstGeom prst="don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ounded Rectangle 96">
            <a:extLst>
              <a:ext uri="{FF2B5EF4-FFF2-40B4-BE49-F238E27FC236}">
                <a16:creationId xmlns:a16="http://schemas.microsoft.com/office/drawing/2014/main" id="{A9160358-B538-4278-B4F9-A84DB164311D}"/>
              </a:ext>
            </a:extLst>
          </p:cNvPr>
          <p:cNvSpPr/>
          <p:nvPr/>
        </p:nvSpPr>
        <p:spPr>
          <a:xfrm>
            <a:off x="3211397" y="4208371"/>
            <a:ext cx="1219926" cy="3836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Circle: Hollow 45">
            <a:extLst>
              <a:ext uri="{FF2B5EF4-FFF2-40B4-BE49-F238E27FC236}">
                <a16:creationId xmlns:a16="http://schemas.microsoft.com/office/drawing/2014/main" id="{0A8F7C65-833E-4F34-8F38-B5D7F7D92A52}"/>
              </a:ext>
            </a:extLst>
          </p:cNvPr>
          <p:cNvSpPr/>
          <p:nvPr/>
        </p:nvSpPr>
        <p:spPr>
          <a:xfrm>
            <a:off x="3690370" y="3068800"/>
            <a:ext cx="1519599" cy="1519599"/>
          </a:xfrm>
          <a:prstGeom prst="don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18CDC64-CB6F-46A4-BC82-EB7408C05A62}"/>
              </a:ext>
            </a:extLst>
          </p:cNvPr>
          <p:cNvSpPr/>
          <p:nvPr/>
        </p:nvSpPr>
        <p:spPr>
          <a:xfrm>
            <a:off x="2451895" y="4417178"/>
            <a:ext cx="1319030" cy="1319030"/>
          </a:xfrm>
          <a:prstGeom prst="ellipse">
            <a:avLst/>
          </a:prstGeom>
          <a:noFill/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ounded Rectangle 96">
            <a:extLst>
              <a:ext uri="{FF2B5EF4-FFF2-40B4-BE49-F238E27FC236}">
                <a16:creationId xmlns:a16="http://schemas.microsoft.com/office/drawing/2014/main" id="{05A6C3BF-7F50-45A5-A56B-779D85BB39F7}"/>
              </a:ext>
            </a:extLst>
          </p:cNvPr>
          <p:cNvSpPr/>
          <p:nvPr/>
        </p:nvSpPr>
        <p:spPr>
          <a:xfrm>
            <a:off x="22619" y="4208371"/>
            <a:ext cx="3188778" cy="3836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A82974F-B797-4E76-AD13-C0CC36D5EE2C}"/>
              </a:ext>
            </a:extLst>
          </p:cNvPr>
          <p:cNvGrpSpPr/>
          <p:nvPr/>
        </p:nvGrpSpPr>
        <p:grpSpPr>
          <a:xfrm>
            <a:off x="5291249" y="3546623"/>
            <a:ext cx="3680309" cy="893947"/>
            <a:chOff x="1199735" y="1275606"/>
            <a:chExt cx="1962585" cy="89394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E0BD255-E849-4B96-8138-47504FA2F76E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Perceptor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-effector diagram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EE84779-35EA-4872-8367-0EAE74E67CA7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GB" sz="1200" dirty="0" smtClean="0"/>
                <a:t>This diagram </a:t>
              </a:r>
              <a:r>
                <a:rPr lang="en-GB" sz="1200" dirty="0"/>
                <a:t>is able to represent the components that the entity type </a:t>
              </a:r>
              <a:r>
                <a:rPr lang="en-GB" sz="1200" dirty="0" smtClean="0"/>
                <a:t>can </a:t>
              </a:r>
              <a:r>
                <a:rPr lang="en-GB" sz="1200" dirty="0"/>
                <a:t>use for sensing the environment and reacting on stimuli.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A7F4B41-8FE6-4001-9A2A-827590645136}"/>
              </a:ext>
            </a:extLst>
          </p:cNvPr>
          <p:cNvGrpSpPr/>
          <p:nvPr/>
        </p:nvGrpSpPr>
        <p:grpSpPr>
          <a:xfrm>
            <a:off x="7870690" y="1314227"/>
            <a:ext cx="2888511" cy="893947"/>
            <a:chOff x="1199735" y="1275606"/>
            <a:chExt cx="1962585" cy="89394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32EFD62-6459-4D1D-A108-B91C2A40EB20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Entity diagram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A8DF01A-F232-4963-BC94-2163305D53A2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GB" sz="1200" dirty="0">
                  <a:ea typeface="Calibri" panose="020F0502020204030204" pitchFamily="34" charset="0"/>
                  <a:cs typeface="Times New Roman" panose="02020603050405020304" pitchFamily="18" charset="0"/>
                </a:rPr>
                <a:t>This diagram offers the basic view on the structure of the MAS.</a:t>
              </a:r>
              <a:endParaRPr lang="es-ES" sz="1200" dirty="0"/>
            </a:p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D21FF8C-469D-44EA-AA83-0E347346E98D}"/>
              </a:ext>
            </a:extLst>
          </p:cNvPr>
          <p:cNvGrpSpPr/>
          <p:nvPr/>
        </p:nvGrpSpPr>
        <p:grpSpPr>
          <a:xfrm>
            <a:off x="6538708" y="2482123"/>
            <a:ext cx="3680309" cy="524615"/>
            <a:chOff x="1199735" y="1275606"/>
            <a:chExt cx="1962585" cy="524615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81C556D-4B7E-4FBC-8F1D-B1FF6A996E07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Society diagram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919B331-E5DF-4207-8F99-4863206F079D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EFFD1FFE-EE5D-4508-BC53-E1CBBA637A09}"/>
              </a:ext>
            </a:extLst>
          </p:cNvPr>
          <p:cNvSpPr txBox="1"/>
          <p:nvPr/>
        </p:nvSpPr>
        <p:spPr>
          <a:xfrm>
            <a:off x="544912" y="589731"/>
            <a:ext cx="4070957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altLang="ko-KR" sz="4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Design</a:t>
            </a:r>
            <a:r>
              <a:rPr lang="es-ES" altLang="ko-KR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of </a:t>
            </a:r>
            <a:r>
              <a:rPr lang="es-ES" altLang="ko-KR" sz="4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the</a:t>
            </a:r>
            <a:r>
              <a:rPr lang="es-ES" altLang="ko-KR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MAS </a:t>
            </a:r>
            <a:r>
              <a:rPr lang="es-ES" altLang="ko-KR" sz="4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with</a:t>
            </a:r>
            <a:r>
              <a:rPr lang="es-ES" altLang="ko-KR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AML</a:t>
            </a:r>
            <a:endParaRPr lang="en-US" altLang="ko-KR" sz="4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055456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6538708" y="2748059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GB" sz="1200" dirty="0">
                <a:ea typeface="Calibri" panose="020F0502020204030204" pitchFamily="34" charset="0"/>
                <a:cs typeface="Times New Roman" panose="02020603050405020304" pitchFamily="18" charset="0"/>
              </a:rPr>
              <a:t>Society diagram emphasises representation of social roles, </a:t>
            </a:r>
            <a:endParaRPr lang="en-GB" sz="12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GB" sz="12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social </a:t>
            </a:r>
            <a:r>
              <a:rPr lang="en-GB" sz="1200" dirty="0">
                <a:ea typeface="Calibri" panose="020F0502020204030204" pitchFamily="34" charset="0"/>
                <a:cs typeface="Times New Roman" panose="02020603050405020304" pitchFamily="18" charset="0"/>
              </a:rPr>
              <a:t>relations </a:t>
            </a:r>
            <a:r>
              <a:rPr lang="en-GB" sz="12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between entity types.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244713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91D9F03E-BBA5-492D-97F1-088B2F395B8A}"/>
              </a:ext>
            </a:extLst>
          </p:cNvPr>
          <p:cNvSpPr/>
          <p:nvPr/>
        </p:nvSpPr>
        <p:spPr>
          <a:xfrm flipH="1">
            <a:off x="1586455" y="317008"/>
            <a:ext cx="6785757" cy="5965316"/>
          </a:xfrm>
          <a:custGeom>
            <a:avLst/>
            <a:gdLst>
              <a:gd name="connsiteX0" fmla="*/ 1270690 w 6785757"/>
              <a:gd name="connsiteY0" fmla="*/ 0 h 5965316"/>
              <a:gd name="connsiteX1" fmla="*/ 1000931 w 6785757"/>
              <a:gd name="connsiteY1" fmla="*/ 0 h 5965316"/>
              <a:gd name="connsiteX2" fmla="*/ 0 w 6785757"/>
              <a:gd name="connsiteY2" fmla="*/ 978905 h 5965316"/>
              <a:gd name="connsiteX3" fmla="*/ 0 w 6785757"/>
              <a:gd name="connsiteY3" fmla="*/ 1242729 h 5965316"/>
              <a:gd name="connsiteX4" fmla="*/ 2373705 w 6785757"/>
              <a:gd name="connsiteY4" fmla="*/ 0 h 5965316"/>
              <a:gd name="connsiteX5" fmla="*/ 2103946 w 6785757"/>
              <a:gd name="connsiteY5" fmla="*/ 0 h 5965316"/>
              <a:gd name="connsiteX6" fmla="*/ 0 w 6785757"/>
              <a:gd name="connsiteY6" fmla="*/ 2057649 h 5965316"/>
              <a:gd name="connsiteX7" fmla="*/ 0 w 6785757"/>
              <a:gd name="connsiteY7" fmla="*/ 2321472 h 5965316"/>
              <a:gd name="connsiteX8" fmla="*/ 3476717 w 6785757"/>
              <a:gd name="connsiteY8" fmla="*/ 0 h 5965316"/>
              <a:gd name="connsiteX9" fmla="*/ 3206958 w 6785757"/>
              <a:gd name="connsiteY9" fmla="*/ 0 h 5965316"/>
              <a:gd name="connsiteX10" fmla="*/ 0 w 6785757"/>
              <a:gd name="connsiteY10" fmla="*/ 3136390 h 5965316"/>
              <a:gd name="connsiteX11" fmla="*/ 0 w 6785757"/>
              <a:gd name="connsiteY11" fmla="*/ 3400213 h 5965316"/>
              <a:gd name="connsiteX12" fmla="*/ 4579731 w 6785757"/>
              <a:gd name="connsiteY12" fmla="*/ 0 h 5965316"/>
              <a:gd name="connsiteX13" fmla="*/ 4309971 w 6785757"/>
              <a:gd name="connsiteY13" fmla="*/ 0 h 5965316"/>
              <a:gd name="connsiteX14" fmla="*/ 0 w 6785757"/>
              <a:gd name="connsiteY14" fmla="*/ 4215131 h 5965316"/>
              <a:gd name="connsiteX15" fmla="*/ 0 w 6785757"/>
              <a:gd name="connsiteY15" fmla="*/ 4478954 h 5965316"/>
              <a:gd name="connsiteX16" fmla="*/ 5682744 w 6785757"/>
              <a:gd name="connsiteY16" fmla="*/ 0 h 5965316"/>
              <a:gd name="connsiteX17" fmla="*/ 5412985 w 6785757"/>
              <a:gd name="connsiteY17" fmla="*/ 0 h 5965316"/>
              <a:gd name="connsiteX18" fmla="*/ 0 w 6785757"/>
              <a:gd name="connsiteY18" fmla="*/ 5293873 h 5965316"/>
              <a:gd name="connsiteX19" fmla="*/ 0 w 6785757"/>
              <a:gd name="connsiteY19" fmla="*/ 5557696 h 5965316"/>
              <a:gd name="connsiteX20" fmla="*/ 6785757 w 6785757"/>
              <a:gd name="connsiteY20" fmla="*/ 0 h 5965316"/>
              <a:gd name="connsiteX21" fmla="*/ 6515998 w 6785757"/>
              <a:gd name="connsiteY21" fmla="*/ 0 h 5965316"/>
              <a:gd name="connsiteX22" fmla="*/ 416462 w 6785757"/>
              <a:gd name="connsiteY22" fmla="*/ 5965316 h 5965316"/>
              <a:gd name="connsiteX23" fmla="*/ 686221 w 6785757"/>
              <a:gd name="connsiteY23" fmla="*/ 5965316 h 5965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785757" h="5965316">
                <a:moveTo>
                  <a:pt x="1270690" y="0"/>
                </a:moveTo>
                <a:lnTo>
                  <a:pt x="1000931" y="0"/>
                </a:lnTo>
                <a:lnTo>
                  <a:pt x="0" y="978905"/>
                </a:lnTo>
                <a:lnTo>
                  <a:pt x="0" y="1242729"/>
                </a:lnTo>
                <a:close/>
                <a:moveTo>
                  <a:pt x="2373705" y="0"/>
                </a:moveTo>
                <a:lnTo>
                  <a:pt x="2103946" y="0"/>
                </a:lnTo>
                <a:lnTo>
                  <a:pt x="0" y="2057649"/>
                </a:lnTo>
                <a:lnTo>
                  <a:pt x="0" y="2321472"/>
                </a:lnTo>
                <a:close/>
                <a:moveTo>
                  <a:pt x="3476717" y="0"/>
                </a:moveTo>
                <a:lnTo>
                  <a:pt x="3206958" y="0"/>
                </a:lnTo>
                <a:lnTo>
                  <a:pt x="0" y="3136390"/>
                </a:lnTo>
                <a:lnTo>
                  <a:pt x="0" y="3400213"/>
                </a:lnTo>
                <a:close/>
                <a:moveTo>
                  <a:pt x="4579731" y="0"/>
                </a:moveTo>
                <a:lnTo>
                  <a:pt x="4309971" y="0"/>
                </a:lnTo>
                <a:lnTo>
                  <a:pt x="0" y="4215131"/>
                </a:lnTo>
                <a:lnTo>
                  <a:pt x="0" y="4478954"/>
                </a:lnTo>
                <a:close/>
                <a:moveTo>
                  <a:pt x="5682744" y="0"/>
                </a:moveTo>
                <a:lnTo>
                  <a:pt x="5412985" y="0"/>
                </a:lnTo>
                <a:lnTo>
                  <a:pt x="0" y="5293873"/>
                </a:lnTo>
                <a:lnTo>
                  <a:pt x="0" y="5557696"/>
                </a:lnTo>
                <a:close/>
                <a:moveTo>
                  <a:pt x="6785757" y="0"/>
                </a:moveTo>
                <a:lnTo>
                  <a:pt x="6515998" y="0"/>
                </a:lnTo>
                <a:lnTo>
                  <a:pt x="416462" y="5965316"/>
                </a:lnTo>
                <a:lnTo>
                  <a:pt x="686221" y="596531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9CB691-51AC-4E35-887B-08D18A62015D}"/>
              </a:ext>
            </a:extLst>
          </p:cNvPr>
          <p:cNvSpPr txBox="1"/>
          <p:nvPr/>
        </p:nvSpPr>
        <p:spPr>
          <a:xfrm>
            <a:off x="8589914" y="317008"/>
            <a:ext cx="2976010" cy="1107996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3600" i="1" u="sng" dirty="0" smtClean="0">
                <a:solidFill>
                  <a:schemeClr val="accent1">
                    <a:lumMod val="75000"/>
                  </a:schemeClr>
                </a:solidFill>
              </a:rPr>
              <a:t>Entity diagram</a:t>
            </a:r>
            <a:endParaRPr lang="ko-KR" altLang="en-US" sz="3600" i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Obrázek 1"/>
          <p:cNvPicPr/>
          <p:nvPr/>
        </p:nvPicPr>
        <p:blipFill rotWithShape="1">
          <a:blip r:embed="rId2"/>
          <a:srcRect l="11905" t="18342" r="22222" b="23810"/>
          <a:stretch/>
        </p:blipFill>
        <p:spPr bwMode="auto">
          <a:xfrm>
            <a:off x="121919" y="1778466"/>
            <a:ext cx="8250293" cy="488579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767376"/>
              </p:ext>
            </p:extLst>
          </p:nvPr>
        </p:nvGraphicFramePr>
        <p:xfrm>
          <a:off x="6260044" y="1611363"/>
          <a:ext cx="5866765" cy="24071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9055">
                  <a:extLst>
                    <a:ext uri="{9D8B030D-6E8A-4147-A177-3AD203B41FA5}">
                      <a16:colId xmlns:a16="http://schemas.microsoft.com/office/drawing/2014/main" val="3267491955"/>
                    </a:ext>
                  </a:extLst>
                </a:gridCol>
                <a:gridCol w="1975485">
                  <a:extLst>
                    <a:ext uri="{9D8B030D-6E8A-4147-A177-3AD203B41FA5}">
                      <a16:colId xmlns:a16="http://schemas.microsoft.com/office/drawing/2014/main" val="1669528379"/>
                    </a:ext>
                  </a:extLst>
                </a:gridCol>
                <a:gridCol w="2562225">
                  <a:extLst>
                    <a:ext uri="{9D8B030D-6E8A-4147-A177-3AD203B41FA5}">
                      <a16:colId xmlns:a16="http://schemas.microsoft.com/office/drawing/2014/main" val="36955110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Entity type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Name of the entity type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Comment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25097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Environment type 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2DSpace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cs-CZ" sz="1100">
                          <a:effectLst/>
                        </a:rPr>
                        <a:t>First layer that dimensions the environment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1953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Environment type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Land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cs-CZ" sz="1100">
                          <a:effectLst/>
                        </a:rPr>
                        <a:t>Second layer where the objects are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0957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Agent type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AntColony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cs-CZ" sz="1100">
                          <a:effectLst/>
                        </a:rPr>
                        <a:t>Ants as a collective (a unique collective for the model)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2509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Agent type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Ant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Individual agent who will form with his behavior the collective behavior of the model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65302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Resource type 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FoodCluster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cs-CZ" sz="1100">
                          <a:effectLst/>
                        </a:rPr>
                        <a:t>Stack of food consisting of a specific number of pieces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3890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Resource type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Piece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Unit of food that an ant can carry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4042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Resource type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Trace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Pheromones trail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309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73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4C93DF"/>
      </a:accent3>
      <a:accent4>
        <a:srgbClr val="F77660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4392</TotalTime>
  <Words>638</Words>
  <Application>Microsoft Office PowerPoint</Application>
  <PresentationFormat>Panorámica</PresentationFormat>
  <Paragraphs>135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12</vt:i4>
      </vt:variant>
    </vt:vector>
  </HeadingPairs>
  <TitlesOfParts>
    <vt:vector size="20" baseType="lpstr">
      <vt:lpstr>Arial</vt:lpstr>
      <vt:lpstr>Arial Unicode MS</vt:lpstr>
      <vt:lpstr>Calibri</vt:lpstr>
      <vt:lpstr>FZShuTi</vt:lpstr>
      <vt:lpstr>Times New Roman</vt:lpstr>
      <vt:lpstr>Cover and End Slide Master</vt:lpstr>
      <vt:lpstr>Contents Slide Master</vt:lpstr>
      <vt:lpstr>Section Break Slide Master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jose pedraza roman</cp:lastModifiedBy>
  <cp:revision>144</cp:revision>
  <dcterms:created xsi:type="dcterms:W3CDTF">2018-04-24T17:14:44Z</dcterms:created>
  <dcterms:modified xsi:type="dcterms:W3CDTF">2018-12-12T20:10:21Z</dcterms:modified>
</cp:coreProperties>
</file>