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7" r:id="rId4"/>
    <p:sldId id="265" r:id="rId5"/>
    <p:sldId id="266" r:id="rId6"/>
    <p:sldId id="259" r:id="rId7"/>
    <p:sldId id="261" r:id="rId8"/>
    <p:sldId id="264" r:id="rId9"/>
    <p:sldId id="263" r:id="rId10"/>
    <p:sldId id="262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D44"/>
    <a:srgbClr val="D3A90F"/>
    <a:srgbClr val="003F4C"/>
    <a:srgbClr val="1D3A00"/>
    <a:srgbClr val="5EEC3C"/>
    <a:srgbClr val="990099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49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Introductory project </a:t>
            </a:r>
            <a:br>
              <a:rPr lang="en-US" dirty="0" smtClean="0"/>
            </a:br>
            <a:r>
              <a:rPr lang="en-US" dirty="0" smtClean="0"/>
              <a:t>Computer Architecture 	        FIM-UHK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55" y="4556915"/>
            <a:ext cx="3512215" cy="4581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José Luis Pedraza </a:t>
            </a:r>
            <a:r>
              <a:rPr lang="en-US" dirty="0" err="1" smtClean="0"/>
              <a:t>Román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2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9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1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2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Presentación en pantalla (16:9)</PresentationFormat>
  <Paragraphs>48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Introductory project  Computer Architecture          FIM-UHK</vt:lpstr>
      <vt:lpstr>Slide Title</vt:lpstr>
      <vt:lpstr>Slide Title</vt:lpstr>
      <vt:lpstr>Slide Title</vt:lpstr>
      <vt:lpstr>Slide Title</vt:lpstr>
      <vt:lpstr>Slide Title</vt:lpstr>
      <vt:lpstr>Slide Title</vt:lpstr>
      <vt:lpstr>Slide Title</vt:lpstr>
      <vt:lpstr>Slide Title</vt:lpstr>
      <vt:lpstr>Slide Title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2019-03-17T13:07:28Z</dcterms:modified>
</cp:coreProperties>
</file>