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6C1A00"/>
    <a:srgbClr val="C79E37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2017-10-11T21:50:37Z</dcterms:modified>
</cp:coreProperties>
</file>