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A859C-5222-4D24-91D0-66E3780610ED}" type="datetimeFigureOut">
              <a:rPr lang="cs-CZ" smtClean="0"/>
              <a:t>19.3.2015</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B8AB7-F53C-4B15-BA34-2EA9C9B3FE96}" type="slidenum">
              <a:rPr lang="cs-CZ" smtClean="0"/>
              <a:t>‹#›</a:t>
            </a:fld>
            <a:endParaRPr lang="cs-CZ"/>
          </a:p>
        </p:txBody>
      </p:sp>
    </p:spTree>
    <p:extLst>
      <p:ext uri="{BB962C8B-B14F-4D97-AF65-F5344CB8AC3E}">
        <p14:creationId xmlns:p14="http://schemas.microsoft.com/office/powerpoint/2010/main" val="179225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cs-CZ" smtClean="0"/>
              <a:t>Kliknutím lze upravit styl.</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cs-CZ" smtClean="0"/>
              <a:t>Kliknutím lze upravit styl předlohy.</a:t>
            </a:r>
            <a:endParaRPr lang="en-US" dirty="0"/>
          </a:p>
        </p:txBody>
      </p:sp>
      <p:sp>
        <p:nvSpPr>
          <p:cNvPr id="4" name="Date Placeholder 3"/>
          <p:cNvSpPr>
            <a:spLocks noGrp="1"/>
          </p:cNvSpPr>
          <p:nvPr>
            <p:ph type="dt" sz="half" idx="10"/>
          </p:nvPr>
        </p:nvSpPr>
        <p:spPr/>
        <p:txBody>
          <a:bodyPr/>
          <a:lstStyle/>
          <a:p>
            <a:fld id="{120FA2B9-9948-4695-90AA-82319314F69A}" type="datetime1">
              <a:rPr lang="cs-CZ" smtClean="0"/>
              <a:t>19.3.2015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a:p>
        </p:txBody>
      </p:sp>
      <p:sp>
        <p:nvSpPr>
          <p:cNvPr id="3" name="Vertical Text Placeholder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722DF084-B1F6-46B8-9443-C4F0C2EE0878}" type="datetime1">
              <a:rPr lang="cs-CZ" smtClean="0"/>
              <a:t>19.3.2015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cs-CZ" smtClean="0"/>
              <a:t>Kliknutím lze upravit styl.</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4207F122-3C07-4339-B297-67851987BD05}" type="datetime1">
              <a:rPr lang="cs-CZ" smtClean="0"/>
              <a:t>19.3.2015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a:p>
        </p:txBody>
      </p:sp>
      <p:sp>
        <p:nvSpPr>
          <p:cNvPr id="3" name="Content Placeholder 2"/>
          <p:cNvSpPr>
            <a:spLocks noGrp="1"/>
          </p:cNvSpPr>
          <p:nvPr>
            <p:ph idx="1"/>
          </p:nvPr>
        </p:nvSpPr>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0564E111-A150-4EF6-A32E-A21A0F35E902}" type="datetime1">
              <a:rPr lang="cs-CZ" smtClean="0"/>
              <a:t>19.3.2015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cs-CZ" smtClean="0"/>
              <a:t>Kliknutím lze upravit styl.</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cs-CZ" smtClean="0"/>
              <a:t>Kliknutím lze upravit styly předlohy textu.</a:t>
            </a:r>
          </a:p>
        </p:txBody>
      </p:sp>
      <p:sp>
        <p:nvSpPr>
          <p:cNvPr id="4" name="Date Placeholder 3"/>
          <p:cNvSpPr>
            <a:spLocks noGrp="1"/>
          </p:cNvSpPr>
          <p:nvPr>
            <p:ph type="dt" sz="half" idx="10"/>
          </p:nvPr>
        </p:nvSpPr>
        <p:spPr/>
        <p:txBody>
          <a:bodyPr/>
          <a:lstStyle/>
          <a:p>
            <a:fld id="{A1991C21-D745-4A14-B74D-6AEAFFD96E6B}" type="datetime1">
              <a:rPr lang="cs-CZ" smtClean="0"/>
              <a:t>19.3.2015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Date Placeholder 4"/>
          <p:cNvSpPr>
            <a:spLocks noGrp="1"/>
          </p:cNvSpPr>
          <p:nvPr>
            <p:ph type="dt" sz="half" idx="10"/>
          </p:nvPr>
        </p:nvSpPr>
        <p:spPr/>
        <p:txBody>
          <a:bodyPr/>
          <a:lstStyle/>
          <a:p>
            <a:fld id="{C1478813-2948-4573-A574-4282862BCB91}" type="datetime1">
              <a:rPr lang="cs-CZ" smtClean="0"/>
              <a:t>19.3.2015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
        <p:nvSpPr>
          <p:cNvPr id="8" name="Title 7"/>
          <p:cNvSpPr>
            <a:spLocks noGrp="1"/>
          </p:cNvSpPr>
          <p:nvPr>
            <p:ph type="title"/>
          </p:nvPr>
        </p:nvSpPr>
        <p:spPr/>
        <p:txBody>
          <a:bodyPr/>
          <a:lstStyle/>
          <a:p>
            <a:r>
              <a:rPr lang="cs-CZ" smtClean="0"/>
              <a:t>Kliknutím lze upravit styl.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smtClean="0"/>
              <a:t>Kliknutím lze upravit styl.</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cs-CZ" smtClean="0"/>
              <a:t>Kliknutím lze upravit styly předlohy textu.</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cs-CZ" smtClean="0"/>
              <a:t>Kliknutím lze upravit styly předlohy textu.</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7" name="Date Placeholder 6"/>
          <p:cNvSpPr>
            <a:spLocks noGrp="1"/>
          </p:cNvSpPr>
          <p:nvPr>
            <p:ph type="dt" sz="half" idx="10"/>
          </p:nvPr>
        </p:nvSpPr>
        <p:spPr/>
        <p:txBody>
          <a:bodyPr/>
          <a:lstStyle/>
          <a:p>
            <a:fld id="{068850E4-4F43-4CA8-AF3C-F09E1286A189}" type="datetime1">
              <a:rPr lang="cs-CZ" smtClean="0"/>
              <a:t>19.3.2015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a:p>
        </p:txBody>
      </p:sp>
      <p:sp>
        <p:nvSpPr>
          <p:cNvPr id="3" name="Date Placeholder 2"/>
          <p:cNvSpPr>
            <a:spLocks noGrp="1"/>
          </p:cNvSpPr>
          <p:nvPr>
            <p:ph type="dt" sz="half" idx="10"/>
          </p:nvPr>
        </p:nvSpPr>
        <p:spPr/>
        <p:txBody>
          <a:bodyPr/>
          <a:lstStyle/>
          <a:p>
            <a:fld id="{96DFE45C-995A-4C1B-A4F4-87F3463D58F8}" type="datetime1">
              <a:rPr lang="cs-CZ" smtClean="0"/>
              <a:t>19.3.2015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A6726-C1BD-4B11-B7CA-9C5E7779064F}" type="datetime1">
              <a:rPr lang="cs-CZ" smtClean="0"/>
              <a:t>19.3.2015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cs-CZ" smtClean="0"/>
              <a:t>Kliknutím lze upravit styl.</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cs-CZ" smtClean="0"/>
              <a:t>Kliknutím lze upravit styly předlohy textu.</a:t>
            </a:r>
          </a:p>
        </p:txBody>
      </p:sp>
      <p:sp>
        <p:nvSpPr>
          <p:cNvPr id="5" name="Date Placeholder 4"/>
          <p:cNvSpPr>
            <a:spLocks noGrp="1"/>
          </p:cNvSpPr>
          <p:nvPr>
            <p:ph type="dt" sz="half" idx="10"/>
          </p:nvPr>
        </p:nvSpPr>
        <p:spPr/>
        <p:txBody>
          <a:bodyPr/>
          <a:lstStyle/>
          <a:p>
            <a:fld id="{A1D3FA7F-D5D2-4356-A25A-2639771F593C}" type="datetime1">
              <a:rPr lang="cs-CZ" smtClean="0"/>
              <a:t>19.3.2015</a:t>
            </a:fld>
            <a:endParaRPr lang="cs-CZ"/>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cs-CZ"/>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C57A5DF-1266-40EA-9282-1E66B9DE06C0}"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cs-CZ" smtClean="0"/>
              <a:t>Kliknutím na ikonu přidáte obrázek.</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cs-CZ" smtClean="0"/>
              <a:t>Kliknutím lze upravit styl.</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EDC4CF2C-45CA-4FE8-B710-2BDFC420A4B6}" type="datetime1">
              <a:rPr lang="cs-CZ" smtClean="0"/>
              <a:t>19.3.2015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cs-CZ" smtClean="0"/>
              <a:t>Kliknutím lze upravit styl.</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015EF45-C668-449F-8247-4EA8B219E30A}" type="datetime1">
              <a:rPr lang="cs-CZ" smtClean="0"/>
              <a:t>19.3.2015</a:t>
            </a:fld>
            <a:endParaRPr lang="cs-CZ"/>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cs-CZ"/>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C57A5DF-1266-40EA-9282-1E66B9DE06C0}" type="slidenum">
              <a:rPr lang="cs-CZ" smtClean="0"/>
              <a:t>‹#›</a:t>
            </a:fld>
            <a:endParaRPr lang="cs-C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a_bs5G1yY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i_7MbLxKRC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N4gU8Bdl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4zAdwedmj1M" TargetMode="External"/><Relationship Id="rId2" Type="http://schemas.openxmlformats.org/officeDocument/2006/relationships/hyperlink" Target="https://www.youtube.com/watch?v=VIF43-0mDk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xaVBsXEi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en-US" dirty="0" smtClean="0"/>
              <a:t>Useful Video Tutorials:</a:t>
            </a:r>
            <a:br>
              <a:rPr lang="en-US" dirty="0" smtClean="0"/>
            </a:br>
            <a:r>
              <a:rPr lang="en-US" dirty="0" smtClean="0"/>
              <a:t>How to Build a PC</a:t>
            </a:r>
            <a:endParaRPr lang="en-US" dirty="0"/>
          </a:p>
        </p:txBody>
      </p:sp>
      <p:sp>
        <p:nvSpPr>
          <p:cNvPr id="3" name="Podnadpis 2"/>
          <p:cNvSpPr>
            <a:spLocks noGrp="1"/>
          </p:cNvSpPr>
          <p:nvPr>
            <p:ph type="subTitle" idx="1"/>
          </p:nvPr>
        </p:nvSpPr>
        <p:spPr/>
        <p:txBody>
          <a:bodyPr>
            <a:normAutofit fontScale="47500" lnSpcReduction="20000"/>
          </a:bodyPr>
          <a:lstStyle/>
          <a:p>
            <a:r>
              <a:rPr lang="en-US" dirty="0" smtClean="0"/>
              <a:t>Selection by</a:t>
            </a:r>
          </a:p>
          <a:p>
            <a:r>
              <a:rPr lang="en-US" dirty="0" smtClean="0"/>
              <a:t>Peter </a:t>
            </a:r>
            <a:r>
              <a:rPr lang="en-US" dirty="0" err="1" smtClean="0"/>
              <a:t>Mikulecky</a:t>
            </a:r>
            <a:endParaRPr lang="en-US" dirty="0"/>
          </a:p>
        </p:txBody>
      </p:sp>
    </p:spTree>
    <p:extLst>
      <p:ext uri="{BB962C8B-B14F-4D97-AF65-F5344CB8AC3E}">
        <p14:creationId xmlns:p14="http://schemas.microsoft.com/office/powerpoint/2010/main" val="91544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188640"/>
            <a:ext cx="8229600" cy="1224136"/>
          </a:xfrm>
        </p:spPr>
        <p:txBody>
          <a:bodyPr>
            <a:normAutofit fontScale="90000"/>
          </a:bodyPr>
          <a:lstStyle/>
          <a:p>
            <a:r>
              <a:rPr lang="en-US" sz="4000" dirty="0"/>
              <a:t>How to build a PC: </a:t>
            </a:r>
            <a:r>
              <a:rPr lang="cs-CZ" sz="4000" dirty="0" smtClean="0"/>
              <a:t/>
            </a:r>
            <a:br>
              <a:rPr lang="cs-CZ" sz="4000" dirty="0" smtClean="0"/>
            </a:br>
            <a:r>
              <a:rPr lang="en-US" sz="4000" dirty="0" smtClean="0"/>
              <a:t>The </a:t>
            </a:r>
            <a:r>
              <a:rPr lang="en-US" sz="4000" dirty="0"/>
              <a:t>Tech Report </a:t>
            </a:r>
            <a:r>
              <a:rPr lang="en-US" sz="4000" dirty="0" smtClean="0"/>
              <a:t>guide</a:t>
            </a:r>
            <a:endParaRPr lang="cs-CZ" dirty="0"/>
          </a:p>
        </p:txBody>
      </p:sp>
      <p:sp>
        <p:nvSpPr>
          <p:cNvPr id="3" name="Zástupný symbol pro obsah 2"/>
          <p:cNvSpPr>
            <a:spLocks noGrp="1"/>
          </p:cNvSpPr>
          <p:nvPr>
            <p:ph idx="1"/>
          </p:nvPr>
        </p:nvSpPr>
        <p:spPr>
          <a:xfrm>
            <a:off x="822960" y="1772816"/>
            <a:ext cx="7520940" cy="2907661"/>
          </a:xfrm>
        </p:spPr>
        <p:txBody>
          <a:bodyPr>
            <a:normAutofit/>
          </a:bodyPr>
          <a:lstStyle/>
          <a:p>
            <a:pPr>
              <a:buFont typeface="Arial" panose="020B0604020202020204" pitchFamily="34" charset="0"/>
              <a:buChar char="•"/>
            </a:pPr>
            <a:r>
              <a:rPr lang="en-US" sz="2400" dirty="0" smtClean="0"/>
              <a:t>See YouTube</a:t>
            </a:r>
          </a:p>
          <a:p>
            <a:pPr>
              <a:buFont typeface="Arial" panose="020B0604020202020204" pitchFamily="34" charset="0"/>
              <a:buChar char="•"/>
            </a:pPr>
            <a:r>
              <a:rPr lang="en-US" sz="2400" dirty="0" smtClean="0">
                <a:hlinkClick r:id="rId2"/>
              </a:rPr>
              <a:t>https://www.youtube.com/watch?v=ea_bs5G1yYU</a:t>
            </a:r>
            <a:endParaRPr lang="en-US" sz="2400" dirty="0" smtClean="0"/>
          </a:p>
          <a:p>
            <a:pPr>
              <a:buFont typeface="Arial" panose="020B0604020202020204" pitchFamily="34" charset="0"/>
              <a:buChar char="•"/>
            </a:pPr>
            <a:r>
              <a:rPr lang="en-US" sz="2400" dirty="0" smtClean="0"/>
              <a:t>Total duration 47:10 min.</a:t>
            </a:r>
            <a:endParaRPr lang="cs-CZ" sz="2400" dirty="0" smtClean="0"/>
          </a:p>
          <a:p>
            <a:pPr>
              <a:buFont typeface="Arial" panose="020B0604020202020204" pitchFamily="34" charset="0"/>
              <a:buChar char="•"/>
            </a:pPr>
            <a:r>
              <a:rPr lang="en-US" sz="2400" dirty="0" smtClean="0"/>
              <a:t>A good introductory guide, but in some aspect already obsolete, from December 2012.</a:t>
            </a:r>
            <a:endParaRPr lang="en-US" sz="2400"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a:t>
            </a:fld>
            <a:endParaRPr lang="cs-CZ"/>
          </a:p>
        </p:txBody>
      </p:sp>
    </p:spTree>
    <p:extLst>
      <p:ext uri="{BB962C8B-B14F-4D97-AF65-F5344CB8AC3E}">
        <p14:creationId xmlns:p14="http://schemas.microsoft.com/office/powerpoint/2010/main" val="35445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en-US" dirty="0"/>
              <a:t>How to Build a Computer </a:t>
            </a:r>
            <a:r>
              <a:rPr lang="cs-CZ" dirty="0" smtClean="0"/>
              <a:t/>
            </a:r>
            <a:br>
              <a:rPr lang="cs-CZ" dirty="0" smtClean="0"/>
            </a:br>
            <a:r>
              <a:rPr lang="en-US" dirty="0" smtClean="0"/>
              <a:t>- </a:t>
            </a:r>
            <a:r>
              <a:rPr lang="en-US" dirty="0"/>
              <a:t>*NEW* 2013 Edition!</a:t>
            </a:r>
            <a:endParaRPr lang="cs-CZ" dirty="0"/>
          </a:p>
        </p:txBody>
      </p:sp>
      <p:sp>
        <p:nvSpPr>
          <p:cNvPr id="3" name="Zástupný symbol pro obsah 2"/>
          <p:cNvSpPr>
            <a:spLocks noGrp="1"/>
          </p:cNvSpPr>
          <p:nvPr>
            <p:ph idx="1"/>
          </p:nvPr>
        </p:nvSpPr>
        <p:spPr/>
        <p:txBody>
          <a:bodyPr>
            <a:normAutofit/>
          </a:bodyPr>
          <a:lstStyle/>
          <a:p>
            <a:pPr>
              <a:buFont typeface="Arial" panose="020B0604020202020204" pitchFamily="34" charset="0"/>
              <a:buChar char="•"/>
            </a:pPr>
            <a:r>
              <a:rPr lang="en-US" sz="2000" dirty="0" smtClean="0"/>
              <a:t>See YouTube</a:t>
            </a:r>
          </a:p>
          <a:p>
            <a:pPr>
              <a:buFont typeface="Arial" panose="020B0604020202020204" pitchFamily="34" charset="0"/>
              <a:buChar char="•"/>
            </a:pPr>
            <a:r>
              <a:rPr lang="en-US" sz="2000" dirty="0" smtClean="0">
                <a:hlinkClick r:id="rId2"/>
              </a:rPr>
              <a:t>https://www.youtube.com/watch?v=i_7MbLxKRC4</a:t>
            </a:r>
            <a:endParaRPr lang="en-US" sz="2000" dirty="0" smtClean="0"/>
          </a:p>
          <a:p>
            <a:pPr>
              <a:buFont typeface="Arial" panose="020B0604020202020204" pitchFamily="34" charset="0"/>
              <a:buChar char="•"/>
            </a:pPr>
            <a:r>
              <a:rPr lang="en-US" sz="2000" dirty="0" smtClean="0"/>
              <a:t>What the author Carey </a:t>
            </a:r>
            <a:r>
              <a:rPr lang="en-US" sz="2000" dirty="0" err="1" smtClean="0"/>
              <a:t>Holzman</a:t>
            </a:r>
            <a:r>
              <a:rPr lang="en-US" sz="2000" dirty="0" smtClean="0"/>
              <a:t> told about it:</a:t>
            </a:r>
          </a:p>
          <a:p>
            <a:pPr>
              <a:buFont typeface="Arial" panose="020B0604020202020204" pitchFamily="34" charset="0"/>
              <a:buChar char="•"/>
            </a:pPr>
            <a:r>
              <a:rPr lang="en-US" sz="2000" i="1" dirty="0" smtClean="0"/>
              <a:t>The most detailed, thorough and comprehensive PC build video I've ever created. It resulted in a ton of re-shoots to achieve better angles and better lighting through more aggressive editing techniques. As a result, combined with clearer narration, it's total running time will be two hours. For the real 'Novice' viewer, there is no better video available. And for the advanced system builders making their own videos, the bar just got raised! Enjoy!</a:t>
            </a:r>
            <a:endParaRPr lang="en-US" sz="2000" i="1"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3</a:t>
            </a:fld>
            <a:endParaRPr lang="cs-CZ"/>
          </a:p>
        </p:txBody>
      </p:sp>
    </p:spTree>
    <p:extLst>
      <p:ext uri="{BB962C8B-B14F-4D97-AF65-F5344CB8AC3E}">
        <p14:creationId xmlns:p14="http://schemas.microsoft.com/office/powerpoint/2010/main" val="292164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en-US" dirty="0"/>
              <a:t>How to BUILD your FIRST </a:t>
            </a:r>
            <a:r>
              <a:rPr lang="en-US" dirty="0" smtClean="0"/>
              <a:t>PC</a:t>
            </a:r>
            <a:endParaRPr lang="cs-CZ" dirty="0"/>
          </a:p>
        </p:txBody>
      </p:sp>
      <p:sp>
        <p:nvSpPr>
          <p:cNvPr id="3" name="Zástupný symbol pro obsah 2"/>
          <p:cNvSpPr>
            <a:spLocks noGrp="1"/>
          </p:cNvSpPr>
          <p:nvPr>
            <p:ph idx="1"/>
          </p:nvPr>
        </p:nvSpPr>
        <p:spPr/>
        <p:txBody>
          <a:bodyPr>
            <a:normAutofit/>
          </a:bodyPr>
          <a:lstStyle/>
          <a:p>
            <a:pPr>
              <a:buFont typeface="Arial" panose="020B0604020202020204" pitchFamily="34" charset="0"/>
              <a:buChar char="•"/>
            </a:pPr>
            <a:r>
              <a:rPr lang="en-US" sz="2400" dirty="0" smtClean="0"/>
              <a:t>See YouTube</a:t>
            </a:r>
          </a:p>
          <a:p>
            <a:pPr>
              <a:buFont typeface="Arial" panose="020B0604020202020204" pitchFamily="34" charset="0"/>
              <a:buChar char="•"/>
            </a:pPr>
            <a:r>
              <a:rPr lang="en-US" sz="2400" dirty="0" smtClean="0">
                <a:hlinkClick r:id="rId2"/>
              </a:rPr>
              <a:t>https://www.youtube.com/watch?v=N4gU8BdloDE</a:t>
            </a:r>
            <a:endParaRPr lang="en-US" sz="2400" dirty="0" smtClean="0"/>
          </a:p>
          <a:p>
            <a:pPr>
              <a:buFont typeface="Arial" panose="020B0604020202020204" pitchFamily="34" charset="0"/>
              <a:buChar char="•"/>
            </a:pPr>
            <a:r>
              <a:rPr lang="en-US" sz="2400" dirty="0" smtClean="0"/>
              <a:t>A full detailed guide showing what to do and what to look out for when building a PC.</a:t>
            </a:r>
          </a:p>
          <a:p>
            <a:pPr>
              <a:buFont typeface="Arial" panose="020B0604020202020204" pitchFamily="34" charset="0"/>
              <a:buChar char="•"/>
            </a:pPr>
            <a:r>
              <a:rPr lang="en-US" sz="2400" dirty="0" smtClean="0"/>
              <a:t>Total timing around 38 minutes only.</a:t>
            </a:r>
            <a:endParaRPr lang="cs-CZ" sz="2400" dirty="0" smtClean="0"/>
          </a:p>
          <a:p>
            <a:pPr>
              <a:buFont typeface="Arial" panose="020B0604020202020204" pitchFamily="34" charset="0"/>
              <a:buChar char="•"/>
            </a:pPr>
            <a:r>
              <a:rPr lang="en-US" sz="2400" dirty="0" smtClean="0"/>
              <a:t>Not too old, from 2013</a:t>
            </a:r>
            <a:r>
              <a:rPr lang="cs-CZ" sz="2400" dirty="0" smtClean="0"/>
              <a:t>.</a:t>
            </a:r>
            <a:endParaRPr lang="en-US" sz="2400"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4</a:t>
            </a:fld>
            <a:endParaRPr lang="cs-CZ"/>
          </a:p>
        </p:txBody>
      </p:sp>
    </p:spTree>
    <p:extLst>
      <p:ext uri="{BB962C8B-B14F-4D97-AF65-F5344CB8AC3E}">
        <p14:creationId xmlns:p14="http://schemas.microsoft.com/office/powerpoint/2010/main" val="16691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en-US" dirty="0"/>
              <a:t>How to Build a PC - </a:t>
            </a:r>
            <a:r>
              <a:rPr lang="en-US" dirty="0" smtClean="0"/>
              <a:t>Newegg TV</a:t>
            </a:r>
            <a:endParaRPr lang="cs-CZ" dirty="0"/>
          </a:p>
        </p:txBody>
      </p:sp>
      <p:sp>
        <p:nvSpPr>
          <p:cNvPr id="3" name="Zástupný symbol pro obsah 2"/>
          <p:cNvSpPr>
            <a:spLocks noGrp="1"/>
          </p:cNvSpPr>
          <p:nvPr>
            <p:ph idx="1"/>
          </p:nvPr>
        </p:nvSpPr>
        <p:spPr/>
        <p:txBody>
          <a:bodyPr/>
          <a:lstStyle/>
          <a:p>
            <a:pPr>
              <a:buFont typeface="Arial" panose="020B0604020202020204" pitchFamily="34" charset="0"/>
              <a:buChar char="•"/>
            </a:pPr>
            <a:r>
              <a:rPr lang="en-US" sz="2400" dirty="0" smtClean="0"/>
              <a:t>Very comprehensive, 2 parts video</a:t>
            </a:r>
          </a:p>
          <a:p>
            <a:pPr>
              <a:buFont typeface="Arial" panose="020B0604020202020204" pitchFamily="34" charset="0"/>
              <a:buChar char="•"/>
            </a:pPr>
            <a:r>
              <a:rPr lang="en-US" sz="2400" dirty="0" smtClean="0"/>
              <a:t>See on YouTube</a:t>
            </a:r>
          </a:p>
          <a:p>
            <a:pPr>
              <a:buFont typeface="Arial" panose="020B0604020202020204" pitchFamily="34" charset="0"/>
              <a:buChar char="•"/>
            </a:pPr>
            <a:r>
              <a:rPr lang="en-US" sz="2400" dirty="0" smtClean="0"/>
              <a:t>Part 1 – duration 1:14:45  </a:t>
            </a:r>
            <a:r>
              <a:rPr lang="en-US" sz="2400" dirty="0" smtClean="0">
                <a:hlinkClick r:id="rId2"/>
              </a:rPr>
              <a:t>https://www.youtube.com/watch?v=VIF43-0mDk4</a:t>
            </a:r>
            <a:endParaRPr lang="en-US" sz="2400" dirty="0" smtClean="0"/>
          </a:p>
          <a:p>
            <a:pPr>
              <a:buFont typeface="Arial" panose="020B0604020202020204" pitchFamily="34" charset="0"/>
              <a:buChar char="•"/>
            </a:pPr>
            <a:r>
              <a:rPr lang="en-US" sz="2400" dirty="0" smtClean="0"/>
              <a:t>Part 2 – duration 50:43</a:t>
            </a:r>
          </a:p>
          <a:p>
            <a:pPr marL="400050" lvl="1" indent="0">
              <a:buNone/>
            </a:pPr>
            <a:r>
              <a:rPr lang="cs-CZ" sz="2400" dirty="0" smtClean="0">
                <a:hlinkClick r:id="rId3"/>
              </a:rPr>
              <a:t>https</a:t>
            </a:r>
            <a:r>
              <a:rPr lang="cs-CZ" sz="2400" dirty="0">
                <a:hlinkClick r:id="rId3"/>
              </a:rPr>
              <a:t>://</a:t>
            </a:r>
            <a:r>
              <a:rPr lang="cs-CZ" sz="2400" dirty="0" smtClean="0">
                <a:hlinkClick r:id="rId3"/>
              </a:rPr>
              <a:t>www.youtube.com/watch?v=4zAdwedmj1M</a:t>
            </a:r>
            <a:endParaRPr lang="cs-CZ" sz="2400" dirty="0" smtClean="0"/>
          </a:p>
          <a:p>
            <a:pPr>
              <a:buFont typeface="Arial" panose="020B0604020202020204" pitchFamily="34" charset="0"/>
              <a:buChar char="•"/>
            </a:pPr>
            <a:r>
              <a:rPr lang="en-US" sz="2400" dirty="0" smtClean="0"/>
              <a:t>All is relatively </a:t>
            </a:r>
            <a:r>
              <a:rPr lang="cs-CZ" sz="2400" dirty="0" smtClean="0"/>
              <a:t>very </a:t>
            </a:r>
            <a:r>
              <a:rPr lang="cs-CZ" sz="2400" dirty="0" err="1" smtClean="0"/>
              <a:t>recent</a:t>
            </a:r>
            <a:r>
              <a:rPr lang="en-US" sz="2400" dirty="0" smtClean="0"/>
              <a:t>, from 2014.</a:t>
            </a:r>
          </a:p>
          <a:p>
            <a:endParaRPr lang="cs-CZ"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5</a:t>
            </a:fld>
            <a:endParaRPr lang="cs-CZ"/>
          </a:p>
        </p:txBody>
      </p:sp>
    </p:spTree>
    <p:extLst>
      <p:ext uri="{BB962C8B-B14F-4D97-AF65-F5344CB8AC3E}">
        <p14:creationId xmlns:p14="http://schemas.microsoft.com/office/powerpoint/2010/main" val="301338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en-US" dirty="0"/>
              <a:t>How To Build a Computer - Part </a:t>
            </a:r>
            <a:r>
              <a:rPr lang="en-US" dirty="0" smtClean="0"/>
              <a:t>3</a:t>
            </a:r>
            <a:endParaRPr lang="cs-CZ" dirty="0"/>
          </a:p>
        </p:txBody>
      </p:sp>
      <p:sp>
        <p:nvSpPr>
          <p:cNvPr id="3" name="Zástupný symbol pro obsah 2"/>
          <p:cNvSpPr>
            <a:spLocks noGrp="1"/>
          </p:cNvSpPr>
          <p:nvPr>
            <p:ph idx="1"/>
          </p:nvPr>
        </p:nvSpPr>
        <p:spPr/>
        <p:txBody>
          <a:bodyPr/>
          <a:lstStyle/>
          <a:p>
            <a:pPr>
              <a:buFont typeface="Arial" panose="020B0604020202020204" pitchFamily="34" charset="0"/>
              <a:buChar char="•"/>
            </a:pPr>
            <a:r>
              <a:rPr lang="en-US" sz="2400" dirty="0" smtClean="0"/>
              <a:t>Also by Newegg TV, third part of the tutorial</a:t>
            </a:r>
          </a:p>
          <a:p>
            <a:pPr>
              <a:buFont typeface="Arial" panose="020B0604020202020204" pitchFamily="34" charset="0"/>
              <a:buChar char="•"/>
            </a:pPr>
            <a:r>
              <a:rPr lang="en-US" sz="2400" dirty="0" smtClean="0"/>
              <a:t>Installing Windows &amp; Finishing Touches</a:t>
            </a:r>
          </a:p>
          <a:p>
            <a:pPr>
              <a:buFont typeface="Arial" panose="020B0604020202020204" pitchFamily="34" charset="0"/>
              <a:buChar char="•"/>
            </a:pPr>
            <a:r>
              <a:rPr lang="en-US" sz="2400" dirty="0" smtClean="0"/>
              <a:t>See YouTube </a:t>
            </a:r>
          </a:p>
          <a:p>
            <a:pPr marL="400050" lvl="1" indent="0">
              <a:buNone/>
            </a:pPr>
            <a:r>
              <a:rPr lang="en-US" sz="2400" dirty="0" smtClean="0">
                <a:hlinkClick r:id="rId2"/>
              </a:rPr>
              <a:t>https://www.youtube.com/watch?v=RxaVBsXEiok</a:t>
            </a:r>
            <a:endParaRPr lang="en-US" sz="2400" dirty="0" smtClean="0"/>
          </a:p>
          <a:p>
            <a:pPr>
              <a:buFont typeface="Arial" panose="020B0604020202020204" pitchFamily="34" charset="0"/>
              <a:buChar char="•"/>
            </a:pPr>
            <a:r>
              <a:rPr lang="en-US" sz="2400" dirty="0" smtClean="0"/>
              <a:t>Timing 51:43</a:t>
            </a:r>
          </a:p>
          <a:p>
            <a:pPr>
              <a:buFont typeface="Arial" panose="020B0604020202020204" pitchFamily="34" charset="0"/>
              <a:buChar char="•"/>
            </a:pPr>
            <a:r>
              <a:rPr lang="en-US" sz="2400" dirty="0" smtClean="0"/>
              <a:t>From 2011, a bit obsolete, but not too much</a:t>
            </a:r>
            <a:r>
              <a:rPr lang="en-US" dirty="0" smtClean="0"/>
              <a:t/>
            </a:r>
            <a:br>
              <a:rPr lang="en-US" dirty="0" smtClean="0"/>
            </a:br>
            <a:endParaRPr lang="en-US"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6</a:t>
            </a:fld>
            <a:endParaRPr lang="cs-CZ"/>
          </a:p>
        </p:txBody>
      </p:sp>
    </p:spTree>
    <p:extLst>
      <p:ext uri="{BB962C8B-B14F-4D97-AF65-F5344CB8AC3E}">
        <p14:creationId xmlns:p14="http://schemas.microsoft.com/office/powerpoint/2010/main" val="377735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836712"/>
            <a:ext cx="8229600" cy="5289451"/>
          </a:xfrm>
        </p:spPr>
        <p:txBody>
          <a:bodyPr/>
          <a:lstStyle/>
          <a:p>
            <a:pPr marL="0" indent="0" algn="ctr">
              <a:buNone/>
            </a:pPr>
            <a:r>
              <a:rPr lang="en-US" sz="2400" dirty="0" smtClean="0"/>
              <a:t>Try to add some good video tutorials according to your choice.</a:t>
            </a:r>
            <a:endParaRPr lang="cs-CZ" sz="2400" dirty="0" smtClean="0"/>
          </a:p>
          <a:p>
            <a:pPr marL="0" indent="0" algn="ctr">
              <a:buNone/>
            </a:pPr>
            <a:endParaRPr lang="en-US" sz="2400" dirty="0" smtClean="0"/>
          </a:p>
          <a:p>
            <a:pPr marL="0" indent="0" algn="ctr">
              <a:buNone/>
            </a:pPr>
            <a:r>
              <a:rPr lang="en-US" sz="2400" dirty="0" smtClean="0"/>
              <a:t>Watch at least my selection, you will gain a lot of useful knowledge.</a:t>
            </a:r>
          </a:p>
          <a:p>
            <a:pPr marL="0" indent="0" algn="ctr">
              <a:buNone/>
            </a:pPr>
            <a:endParaRPr lang="en-US" dirty="0" smtClean="0"/>
          </a:p>
          <a:p>
            <a:pPr marL="0" indent="0" algn="ctr">
              <a:buNone/>
            </a:pPr>
            <a:r>
              <a:rPr lang="en-US" sz="4000" b="1" dirty="0" smtClean="0"/>
              <a:t>Enjoy!</a:t>
            </a:r>
            <a:endParaRPr lang="en-US" sz="4000" b="1"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7</a:t>
            </a:fld>
            <a:endParaRPr lang="cs-CZ"/>
          </a:p>
        </p:txBody>
      </p:sp>
    </p:spTree>
    <p:extLst>
      <p:ext uri="{BB962C8B-B14F-4D97-AF65-F5344CB8AC3E}">
        <p14:creationId xmlns:p14="http://schemas.microsoft.com/office/powerpoint/2010/main" val="30334228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Úhly">
  <a:themeElements>
    <a:clrScheme name="Úhly">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Úhly">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Úhl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27</TotalTime>
  <Words>306</Words>
  <Application>Microsoft Office PowerPoint</Application>
  <PresentationFormat>Předvádění na obrazovce (4:3)</PresentationFormat>
  <Paragraphs>44</Paragraphs>
  <Slides>7</Slides>
  <Notes>0</Notes>
  <HiddenSlides>0</HiddenSlides>
  <MMClips>0</MMClips>
  <ScaleCrop>false</ScaleCrop>
  <HeadingPairs>
    <vt:vector size="4" baseType="variant">
      <vt:variant>
        <vt:lpstr>Motiv</vt:lpstr>
      </vt:variant>
      <vt:variant>
        <vt:i4>1</vt:i4>
      </vt:variant>
      <vt:variant>
        <vt:lpstr>Nadpisy snímků</vt:lpstr>
      </vt:variant>
      <vt:variant>
        <vt:i4>7</vt:i4>
      </vt:variant>
    </vt:vector>
  </HeadingPairs>
  <TitlesOfParts>
    <vt:vector size="8" baseType="lpstr">
      <vt:lpstr>Úhly</vt:lpstr>
      <vt:lpstr>Useful Video Tutorials: How to Build a PC</vt:lpstr>
      <vt:lpstr>How to build a PC:  The Tech Report guide</vt:lpstr>
      <vt:lpstr>How to Build a Computer  - *NEW* 2013 Edition!</vt:lpstr>
      <vt:lpstr>How to BUILD your FIRST PC</vt:lpstr>
      <vt:lpstr>How to Build a PC - Newegg TV</vt:lpstr>
      <vt:lpstr>How To Build a Computer - Part 3</vt:lpstr>
      <vt:lpstr>Prezentace aplikace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Useful Video Tutorials</dc:title>
  <dc:creator>Mikulecký Peter</dc:creator>
  <cp:lastModifiedBy>mikulpe1</cp:lastModifiedBy>
  <cp:revision>4</cp:revision>
  <dcterms:created xsi:type="dcterms:W3CDTF">2015-03-19T08:28:49Z</dcterms:created>
  <dcterms:modified xsi:type="dcterms:W3CDTF">2015-03-19T09:04:26Z</dcterms:modified>
</cp:coreProperties>
</file>