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0" r:id="rId6"/>
    <p:sldId id="259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0" y="9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rgbClr val="1C5BA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0" y="487658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Jesus</a:t>
            </a:r>
            <a:r>
              <a:rPr lang="es-E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Calleja Rodríguez, </a:t>
            </a:r>
            <a:r>
              <a:rPr lang="es-E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Taner</a:t>
            </a:r>
            <a:r>
              <a:rPr lang="es-E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Beyhan</a:t>
            </a:r>
            <a:r>
              <a:rPr lang="es-E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Manuel Muñoz Marín, </a:t>
            </a:r>
            <a:r>
              <a:rPr lang="es-E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Jose</a:t>
            </a:r>
            <a:r>
              <a:rPr lang="es-E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Luis Pedraza Román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753614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Semestral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Project – Enterprise Informatics 2</a:t>
            </a:r>
            <a:endParaRPr kumimoji="0" lang="en-US" altLang="ko-KR" sz="11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0" y="323396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PALACHOVY-TECHCLOUD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 descr="https://lh3.googleusercontent.com/jiaxoCDZ_alqurpA2NYSG0S7aEmXnF1KX8lGnL3-d_wgNsMimPP5Zel_SbAku7JNTCZ1C1koPsvUbKYf28UHgo7lPmfAKGsF6tJhM42S7uHfeAYiKauKYVtWT2_HI-Rd3kRkIz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87" y="4099812"/>
            <a:ext cx="1066825" cy="5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3478"/>
            <a:ext cx="7524328" cy="884466"/>
          </a:xfrm>
        </p:spPr>
        <p:txBody>
          <a:bodyPr/>
          <a:lstStyle/>
          <a:p>
            <a:r>
              <a:rPr lang="en-US" dirty="0" smtClean="0"/>
              <a:t>Service desk implementation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635646"/>
            <a:ext cx="7776864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Provide contact </a:t>
            </a:r>
            <a:r>
              <a:rPr lang="en-US" dirty="0"/>
              <a:t>constantly with our </a:t>
            </a:r>
            <a:r>
              <a:rPr lang="en-US" dirty="0" smtClean="0"/>
              <a:t>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employeers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Facilitating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to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incorporating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allowing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abandon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12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3478"/>
            <a:ext cx="7524328" cy="884466"/>
          </a:xfrm>
        </p:spPr>
        <p:txBody>
          <a:bodyPr/>
          <a:lstStyle/>
          <a:p>
            <a:r>
              <a:rPr lang="en-US" dirty="0" smtClean="0"/>
              <a:t>Establishing helpdesk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635646"/>
            <a:ext cx="7776864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company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Palachovy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-Techcloud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Goals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: Server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Rental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Service</a:t>
            </a:r>
            <a:endParaRPr lang="es-E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Customers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Different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packages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differents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types</a:t>
            </a:r>
            <a:r>
              <a:rPr lang="es-ES" altLang="ko-KR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es-ES" altLang="ko-KR" dirty="0" err="1" smtClean="0">
                <a:latin typeface="Arial" pitchFamily="34" charset="0"/>
                <a:cs typeface="Arial" pitchFamily="34" charset="0"/>
              </a:rPr>
              <a:t>customers</a:t>
            </a:r>
            <a:endParaRPr lang="es-ES" altLang="ko-KR" dirty="0" smtClean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E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Basic-Cloud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E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Pro-Cloud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s-E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G-Cloud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Offering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Seeking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r>
              <a:rPr lang="es-E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es-E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ko-K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capital </a:t>
            </a:r>
            <a:r>
              <a:rPr lang="es-ES" altLang="ko-K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investments</a:t>
            </a:r>
            <a:r>
              <a:rPr lang="es-E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ko-K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Donations</a:t>
            </a:r>
            <a:r>
              <a:rPr lang="es-E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Agreements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Earnings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Difficulties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Be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Conectivity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Governance Arrangement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4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IT Governance questionnaire</a:t>
            </a:r>
            <a:endParaRPr lang="en-US" dirty="0"/>
          </a:p>
        </p:txBody>
      </p:sp>
      <p:pic>
        <p:nvPicPr>
          <p:cNvPr id="2050" name="Picture 2" descr="https://lh5.googleusercontent.com/yXNXWBSWuYw6ph0dstAC16429jbAHf0HDp-Iz5lyAaKoc9WPCBQH41H6F0CPXNwWLveow2HR-wLpI6uKJpOkqVHqvPqPiokgBYjw2Ov5JcfyiycNkKfkNXMlnxMIUZbIP5WmRO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1550"/>
            <a:ext cx="7229580" cy="422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1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results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635646"/>
            <a:ext cx="7776864" cy="2995737"/>
          </a:xfrm>
        </p:spPr>
        <p:txBody>
          <a:bodyPr/>
          <a:lstStyle/>
          <a:p>
            <a:pPr algn="just"/>
            <a:r>
              <a:rPr lang="en-US" dirty="0"/>
              <a:t>In conclusion, although there is apparently a deficit in the value of the business strategy </a:t>
            </a:r>
            <a:r>
              <a:rPr lang="en-US" dirty="0" smtClean="0"/>
              <a:t>graph, this </a:t>
            </a:r>
            <a:r>
              <a:rPr lang="en-US" dirty="0"/>
              <a:t>is compensated with good results in the field of changes in our chart.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hight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due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/>
              <a:t>our directors know perfectly the impacts of IT Governance on the work and personnel of the company, we obtain a correct management of </a:t>
            </a:r>
            <a:endParaRPr lang="en-US" dirty="0" smtClean="0"/>
          </a:p>
          <a:p>
            <a:pPr algn="just"/>
            <a:r>
              <a:rPr lang="en-US" dirty="0" smtClean="0"/>
              <a:t>strategies </a:t>
            </a:r>
            <a:r>
              <a:rPr lang="en-US" dirty="0"/>
              <a:t>and our intellectual capital</a:t>
            </a:r>
            <a:r>
              <a:rPr lang="en-US" dirty="0" smtClean="0"/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portfolio</a:t>
            </a:r>
            <a:endParaRPr lang="en-US" dirty="0"/>
          </a:p>
        </p:txBody>
      </p:sp>
      <p:pic>
        <p:nvPicPr>
          <p:cNvPr id="3074" name="Picture 2" descr="https://lh3.googleusercontent.com/HhIyL62CA5rsxXroz_kbs2AjzHboOver6LKszrJK--FCVAxBvTAnhzFFuJTGiExKvZBb2_0jIdSjzG3FSxIusqxHhBPrT018794HFD0sguYoNfvIqJwg1m8TxC6XSIs4rk_RFT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71550"/>
            <a:ext cx="5472608" cy="405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SrTqZcLaELTWeztMVEW7lpxARz0iPqI028S5OQ_z5ey8LpnygYfjcvNDt12SZssrgJt2RZL_-mvFq3AGP6iE9fyiVCMUTCUxZwO1r1wfzo7v-JAkQSbnjEpsZje3Y-Gy-zd9C_K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44918"/>
            <a:ext cx="1509514" cy="12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1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results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635646"/>
            <a:ext cx="7776864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Informational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informatical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Strategic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/>
              <a:t>e </a:t>
            </a:r>
            <a:r>
              <a:rPr lang="en-US" dirty="0"/>
              <a:t>usually would like to increase the capacity of the system </a:t>
            </a:r>
            <a:r>
              <a:rPr lang="en-US" dirty="0" smtClean="0"/>
              <a:t>according to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the needs of our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Transitional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to stand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expenses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ambitiously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buying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nfrastructure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huge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23478"/>
            <a:ext cx="7524328" cy="884466"/>
          </a:xfrm>
        </p:spPr>
        <p:txBody>
          <a:bodyPr/>
          <a:lstStyle/>
          <a:p>
            <a:r>
              <a:rPr lang="en-US" dirty="0" smtClean="0"/>
              <a:t>Process evaluation using</a:t>
            </a:r>
            <a:br>
              <a:rPr lang="en-US" dirty="0" smtClean="0"/>
            </a:br>
            <a:r>
              <a:rPr lang="en-US" dirty="0" smtClean="0"/>
              <a:t>maturity models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635646"/>
            <a:ext cx="7776864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0 –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safety.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continous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availabity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 –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Repeatable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continuosly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B –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Involving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somehow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C –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D –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pioneers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sector.</a:t>
            </a:r>
          </a:p>
        </p:txBody>
      </p:sp>
    </p:spTree>
    <p:extLst>
      <p:ext uri="{BB962C8B-B14F-4D97-AF65-F5344CB8AC3E}">
        <p14:creationId xmlns:p14="http://schemas.microsoft.com/office/powerpoint/2010/main" val="241592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400</Words>
  <Application>Microsoft Office PowerPoint</Application>
  <PresentationFormat>Presentación en pantalla (16:9)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Office Theme</vt:lpstr>
      <vt:lpstr>Custom Design</vt:lpstr>
      <vt:lpstr>Presentación de PowerPoint</vt:lpstr>
      <vt:lpstr>Introduction</vt:lpstr>
      <vt:lpstr>IT Governance Arrangement Matrix</vt:lpstr>
      <vt:lpstr> IT Governance questionnaire</vt:lpstr>
      <vt:lpstr>Graphical results</vt:lpstr>
      <vt:lpstr>Investment portfolio</vt:lpstr>
      <vt:lpstr>Graphical results</vt:lpstr>
      <vt:lpstr>Results chain</vt:lpstr>
      <vt:lpstr>Process evaluation using maturity models</vt:lpstr>
      <vt:lpstr>Service desk implementation</vt:lpstr>
      <vt:lpstr>Establishing helpdesk</vt:lpstr>
      <vt:lpstr>SLA preparation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jose pedraza roman</cp:lastModifiedBy>
  <cp:revision>32</cp:revision>
  <dcterms:created xsi:type="dcterms:W3CDTF">2014-04-01T16:27:38Z</dcterms:created>
  <dcterms:modified xsi:type="dcterms:W3CDTF">2018-12-03T20:54:57Z</dcterms:modified>
</cp:coreProperties>
</file>