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00000"/>
    <a:srgbClr val="7E0000"/>
    <a:srgbClr val="FCCB52"/>
    <a:srgbClr val="FBB505"/>
    <a:srgbClr val="D03606"/>
    <a:srgbClr val="74350A"/>
    <a:srgbClr val="FEE950"/>
    <a:srgbClr val="2DC8FF"/>
    <a:srgbClr val="033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F65E6-CA21-402A-839E-B55531457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C8F34B-1277-4F9D-94DD-8349B0EB7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58845D-1220-45A0-ACDA-0039C6BD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D2B9-343C-4DC7-9A56-2C7443AD203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A3DCA4-708A-4F53-8FCE-B3D7C76D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B3A3E8-FF85-4AB9-B021-748B07A6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AA5E-BD08-48DC-990C-F88B63C4A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32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3188D-DE04-497A-B677-AC55F7C0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06198B-E348-4D49-B2CF-223486AF4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7A8DA0-EB71-48C2-B130-1FF9E85F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D2B9-343C-4DC7-9A56-2C7443AD203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3B557D-F383-4619-87D9-A9960038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5B9F9-D677-4AC4-B358-1080C422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AA5E-BD08-48DC-990C-F88B63C4A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44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EEA316-AECF-4D20-BC4D-60211AD66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E51A3F-AC66-4DEF-B9CB-5932ABD12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49D23-F41C-4086-84C4-AE8431A1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D2B9-343C-4DC7-9A56-2C7443AD203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DD7CE7-47D1-48B8-B68A-C5F07C7D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6D051B-CA4A-40D3-9751-F815109E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AA5E-BD08-48DC-990C-F88B63C4A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06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8D4B8-977A-4320-B517-1EB38E72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86C0A6-D7C1-4200-98F0-9C0DFDD95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13B7A-72E7-478B-86BE-F04AF8E7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D2B9-343C-4DC7-9A56-2C7443AD203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775C7-412A-4D7C-9EE6-7A3CCC53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54BCB9-E5AC-475F-8437-56D8B5D2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AA5E-BD08-48DC-990C-F88B63C4A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66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5C3B4-604E-4922-995E-C4780985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C40ABD-F19A-4D2D-91D2-E0B130A64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E65B67-646B-459C-8A06-DE305FE2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D2B9-343C-4DC7-9A56-2C7443AD203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3CE13D-03B9-449E-9C76-A668DB75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868213-3FE6-4DD9-9BA5-7FF0D2FD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AA5E-BD08-48DC-990C-F88B63C4A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34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4CB73-320A-4C6C-AF2C-794C63E7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F91BF5-17C7-43ED-A285-F1076D18D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FD04D-F011-46B5-AE93-30B316635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931154-0201-4B29-B563-89B84C5D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D2B9-343C-4DC7-9A56-2C7443AD203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76D2D-7ECA-4C88-A6CC-0E2CA0B8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0370F3-C8DB-47C9-8384-D3CBAD92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AA5E-BD08-48DC-990C-F88B63C4A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35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81543-9BD4-4EF1-A802-94CCC4E4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C112DA-D560-4217-8D9B-802EC6332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AECDEA-8AF1-49E6-A4B2-94379724B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04F676-1F38-4BE7-96E6-0315B0890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FE14BF-4B4E-4CAB-BD00-4A5D25652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9F928F-8748-4B77-8337-C4220C98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D2B9-343C-4DC7-9A56-2C7443AD203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62F131-6688-48FC-BE49-D07F37B9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B6D4C9-876D-4D4B-803D-113EF519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AA5E-BD08-48DC-990C-F88B63C4A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37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8DC94-80C8-4FD4-8792-D9D3B8FD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FEA3F09-B3E8-479D-8B68-44F392CB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D2B9-343C-4DC7-9A56-2C7443AD203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3A4816-88B6-4852-A70E-C83EDBD9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5DCBB7-8633-479B-A608-C5B47D64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AA5E-BD08-48DC-990C-F88B63C4A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1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C114C5-0C2F-4600-9273-0AC563F7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D2B9-343C-4DC7-9A56-2C7443AD203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AD00EF-6E2E-4A1C-ADBD-9E795540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5F9FFB-B458-4A67-8471-718742E3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AA5E-BD08-48DC-990C-F88B63C4A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23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8E9B0-F02C-4057-A6FD-57876943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6EAAB1-07DC-4B90-92C6-AC9BB52C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6F21A2-BBDD-4FD0-8CA0-44D04A396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82B767-C9AE-495D-9632-44CB41B9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D2B9-343C-4DC7-9A56-2C7443AD203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AA7291-18B2-4CCF-8A8A-C28CB174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4677D5-6F40-498B-A9C5-3A05C482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AA5E-BD08-48DC-990C-F88B63C4A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42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6E8F-6D03-4BEF-B740-279E6AC8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E58270-3D13-43F8-B442-BBD67B6D9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C42185-9ED5-4AD8-90AC-31DE981E8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10BF72-A553-40BA-850D-53285ECE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D2B9-343C-4DC7-9A56-2C7443AD203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4209EA-E978-4CDD-B55B-8AFBECA2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FB64B6-EEFF-4EE8-A5F0-2CEAB17F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AA5E-BD08-48DC-990C-F88B63C4A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08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B9B07A-11F9-4099-B536-D4A4FDA9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EB6657-E7B3-4E0A-8652-066A00E74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A2EFAB-6943-4A74-9FB3-EA2BA997C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D2B9-343C-4DC7-9A56-2C7443AD203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F1904D-2866-44C7-9263-E5E53C659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94386-8920-4B05-AAB0-E0CAD8168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CAA5E-BD08-48DC-990C-F88B63C4A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4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9D9A346-9ED7-4042-8E02-E27416BF2882}"/>
              </a:ext>
            </a:extLst>
          </p:cNvPr>
          <p:cNvSpPr txBox="1"/>
          <p:nvPr/>
        </p:nvSpPr>
        <p:spPr>
          <a:xfrm>
            <a:off x="496821" y="-1"/>
            <a:ext cx="2396810" cy="450892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FFC000"/>
              </a:contourClr>
            </a:sp3d>
          </a:bodyPr>
          <a:lstStyle/>
          <a:p>
            <a:r>
              <a:rPr lang="pt-BR" sz="28700" b="1" dirty="0">
                <a:ln w="76200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gradFill>
                  <a:gsLst>
                    <a:gs pos="24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6600000" scaled="0"/>
                </a:gradFill>
                <a:effectLst>
                  <a:outerShdw dist="38100" dir="2700000" sx="104000" sy="104000" algn="bl" rotWithShape="0">
                    <a:schemeClr val="tx1">
                      <a:lumMod val="65000"/>
                      <a:lumOff val="35000"/>
                    </a:schemeClr>
                  </a:outerShdw>
                </a:effectLst>
                <a:latin typeface="Komika Axis" panose="02000506000000020004" pitchFamily="2" charset="0"/>
              </a:rPr>
              <a:t>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5607B25-CABC-4047-B274-1158FFADE337}"/>
              </a:ext>
            </a:extLst>
          </p:cNvPr>
          <p:cNvSpPr txBox="1"/>
          <p:nvPr/>
        </p:nvSpPr>
        <p:spPr>
          <a:xfrm>
            <a:off x="2893631" y="0"/>
            <a:ext cx="2779928" cy="450892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FFC000"/>
              </a:contourClr>
            </a:sp3d>
          </a:bodyPr>
          <a:lstStyle/>
          <a:p>
            <a:r>
              <a:rPr lang="pt-BR" sz="28700" b="1" dirty="0">
                <a:ln w="76200">
                  <a:solidFill>
                    <a:srgbClr val="92D050"/>
                  </a:solidFill>
                  <a:prstDash val="solid"/>
                </a:ln>
                <a:gradFill>
                  <a:gsLst>
                    <a:gs pos="24000">
                      <a:srgbClr val="00B050"/>
                    </a:gs>
                    <a:gs pos="90000">
                      <a:srgbClr val="035110"/>
                    </a:gs>
                  </a:gsLst>
                  <a:lin ang="6600000" scaled="0"/>
                </a:gradFill>
                <a:effectLst>
                  <a:outerShdw dist="38100" dir="2700000" sx="104000" sy="104000" algn="bl" rotWithShape="0">
                    <a:srgbClr val="659A2A"/>
                  </a:outerShdw>
                </a:effectLst>
                <a:latin typeface="Komika Axis" panose="02000506000000020004" pitchFamily="2" charset="0"/>
              </a:rPr>
              <a:t>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672A323-D295-42DF-B6C7-56389CFDE434}"/>
              </a:ext>
            </a:extLst>
          </p:cNvPr>
          <p:cNvSpPr txBox="1"/>
          <p:nvPr/>
        </p:nvSpPr>
        <p:spPr>
          <a:xfrm>
            <a:off x="5801062" y="-14069"/>
            <a:ext cx="2694969" cy="450892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FFC000"/>
              </a:contourClr>
            </a:sp3d>
          </a:bodyPr>
          <a:lstStyle/>
          <a:p>
            <a:r>
              <a:rPr lang="pt-BR" sz="28700" b="1" dirty="0">
                <a:ln w="76200">
                  <a:solidFill>
                    <a:srgbClr val="2DC8FF"/>
                  </a:solidFill>
                  <a:prstDash val="solid"/>
                </a:ln>
                <a:gradFill>
                  <a:gsLst>
                    <a:gs pos="24000">
                      <a:srgbClr val="00B0F0"/>
                    </a:gs>
                    <a:gs pos="90000">
                      <a:srgbClr val="033351"/>
                    </a:gs>
                  </a:gsLst>
                  <a:lin ang="6600000" scaled="0"/>
                </a:gradFill>
                <a:effectLst>
                  <a:outerShdw dist="38100" dir="2700000" sx="104000" sy="104000" algn="bl" rotWithShape="0">
                    <a:srgbClr val="0070C0"/>
                  </a:outerShdw>
                </a:effectLst>
                <a:latin typeface="Komika Axis" panose="02000506000000020004" pitchFamily="2" charset="0"/>
              </a:rPr>
              <a:t>B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06FFB98-498D-4718-8090-62AA4E450C09}"/>
              </a:ext>
            </a:extLst>
          </p:cNvPr>
          <p:cNvSpPr txBox="1"/>
          <p:nvPr/>
        </p:nvSpPr>
        <p:spPr>
          <a:xfrm>
            <a:off x="9187761" y="154744"/>
            <a:ext cx="2507418" cy="450892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FFC000"/>
              </a:contourClr>
            </a:sp3d>
          </a:bodyPr>
          <a:lstStyle/>
          <a:p>
            <a:r>
              <a:rPr lang="pt-BR" sz="28700" b="1" dirty="0">
                <a:ln w="76200">
                  <a:solidFill>
                    <a:srgbClr val="FEE950"/>
                  </a:solidFill>
                  <a:prstDash val="solid"/>
                </a:ln>
                <a:gradFill>
                  <a:gsLst>
                    <a:gs pos="24000">
                      <a:srgbClr val="FFC000"/>
                    </a:gs>
                    <a:gs pos="90000">
                      <a:schemeClr val="accent2">
                        <a:lumMod val="75000"/>
                      </a:schemeClr>
                    </a:gs>
                  </a:gsLst>
                  <a:lin ang="6600000" scaled="0"/>
                </a:gradFill>
                <a:effectLst>
                  <a:outerShdw dist="38100" dir="2700000" sx="104000" sy="104000" algn="bl" rotWithShape="0">
                    <a:schemeClr val="accent2">
                      <a:lumMod val="75000"/>
                    </a:schemeClr>
                  </a:outerShdw>
                </a:effectLst>
                <a:latin typeface="Komika Axis" panose="02000506000000020004" pitchFamily="2" charset="0"/>
              </a:rPr>
              <a:t>C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AF81B6-03A9-4642-B3CD-B56CA52A8D3F}"/>
              </a:ext>
            </a:extLst>
          </p:cNvPr>
          <p:cNvSpPr txBox="1"/>
          <p:nvPr/>
        </p:nvSpPr>
        <p:spPr>
          <a:xfrm>
            <a:off x="3021134" y="3681161"/>
            <a:ext cx="2834430" cy="450892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FFC000"/>
              </a:contourClr>
            </a:sp3d>
          </a:bodyPr>
          <a:lstStyle/>
          <a:p>
            <a:r>
              <a:rPr lang="pt-BR" sz="28700" b="1" dirty="0">
                <a:ln w="76200">
                  <a:solidFill>
                    <a:schemeClr val="accent2"/>
                  </a:solidFill>
                  <a:prstDash val="solid"/>
                </a:ln>
                <a:gradFill>
                  <a:gsLst>
                    <a:gs pos="24000">
                      <a:srgbClr val="D03606"/>
                    </a:gs>
                    <a:gs pos="90000">
                      <a:srgbClr val="74350A"/>
                    </a:gs>
                  </a:gsLst>
                  <a:lin ang="6600000" scaled="0"/>
                </a:gradFill>
                <a:effectLst>
                  <a:outerShdw dist="38100" dir="2700000" sx="104000" sy="104000" algn="bl" rotWithShape="0">
                    <a:schemeClr val="accent2">
                      <a:lumMod val="50000"/>
                    </a:schemeClr>
                  </a:outerShdw>
                </a:effectLst>
                <a:latin typeface="Komika Axis" panose="02000506000000020004" pitchFamily="2" charset="0"/>
              </a:rPr>
              <a:t>D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90306A2-FBB7-4427-98BA-04147BB752FA}"/>
              </a:ext>
            </a:extLst>
          </p:cNvPr>
          <p:cNvSpPr txBox="1"/>
          <p:nvPr/>
        </p:nvSpPr>
        <p:spPr>
          <a:xfrm>
            <a:off x="6052733" y="3681161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FFC000"/>
              </a:contourClr>
            </a:sp3d>
          </a:bodyPr>
          <a:lstStyle/>
          <a:p>
            <a:r>
              <a:rPr lang="pt-BR" sz="28700" b="1" dirty="0">
                <a:ln w="76200">
                  <a:solidFill>
                    <a:srgbClr val="D03606"/>
                  </a:solidFill>
                  <a:prstDash val="solid"/>
                </a:ln>
                <a:gradFill>
                  <a:gsLst>
                    <a:gs pos="24000">
                      <a:srgbClr val="C00000"/>
                    </a:gs>
                    <a:gs pos="90000">
                      <a:srgbClr val="500000"/>
                    </a:gs>
                  </a:gsLst>
                  <a:lin ang="6600000" scaled="0"/>
                </a:gradFill>
                <a:effectLst>
                  <a:outerShdw dist="38100" dir="2700000" sx="104000" sy="104000" algn="bl" rotWithShape="0">
                    <a:srgbClr val="7E0000"/>
                  </a:outerShdw>
                </a:effectLst>
                <a:latin typeface="Komika Axis" panose="02000506000000020004" pitchFamily="2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74758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ângulo 56">
            <a:extLst>
              <a:ext uri="{FF2B5EF4-FFF2-40B4-BE49-F238E27FC236}">
                <a16:creationId xmlns:a16="http://schemas.microsoft.com/office/drawing/2014/main" id="{7CF49F37-A27F-4A1D-869E-1BED6B721D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E0000"/>
              </a:gs>
              <a:gs pos="100000">
                <a:srgbClr val="500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6BDFA9B-8BE4-45F9-AF38-B1CF1F29EF55}"/>
              </a:ext>
            </a:extLst>
          </p:cNvPr>
          <p:cNvSpPr/>
          <p:nvPr/>
        </p:nvSpPr>
        <p:spPr>
          <a:xfrm>
            <a:off x="1623392" y="811696"/>
            <a:ext cx="8945217" cy="5234609"/>
          </a:xfrm>
          <a:prstGeom prst="roundRect">
            <a:avLst>
              <a:gd name="adj" fmla="val 1477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95000"/>
                </a:schemeClr>
              </a:gs>
            </a:gsLst>
            <a:lin ang="2700000" scaled="0"/>
            <a:tileRect/>
          </a:gradFill>
          <a:ln>
            <a:noFill/>
          </a:ln>
          <a:effectLst>
            <a:outerShdw blurRad="241300" dist="317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F9225AE-C42B-4EFB-A861-7BC3FFF1EFE5}"/>
              </a:ext>
            </a:extLst>
          </p:cNvPr>
          <p:cNvSpPr txBox="1"/>
          <p:nvPr/>
        </p:nvSpPr>
        <p:spPr>
          <a:xfrm>
            <a:off x="3860771" y="1075391"/>
            <a:ext cx="4705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m</a:t>
            </a:r>
            <a:r>
              <a:rPr lang="en-US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E</a:t>
            </a:r>
            <a:r>
              <a:rPr lang="en-US" sz="7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mo</a:t>
            </a:r>
            <a:r>
              <a:rPr lang="en-US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R</a:t>
            </a:r>
            <a:r>
              <a:rPr lang="en-US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y</a:t>
            </a:r>
            <a:endParaRPr 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Orbitron Black" pitchFamily="2" charset="0"/>
            </a:endParaRP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6E30BBE-295A-4300-AEF3-60F1427FE98C}"/>
              </a:ext>
            </a:extLst>
          </p:cNvPr>
          <p:cNvGrpSpPr/>
          <p:nvPr/>
        </p:nvGrpSpPr>
        <p:grpSpPr>
          <a:xfrm>
            <a:off x="4512441" y="2869367"/>
            <a:ext cx="3402203" cy="793984"/>
            <a:chOff x="3551602" y="1107958"/>
            <a:chExt cx="5033010" cy="3342505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6D71500D-1DA2-4DF8-9F86-4D2F08C3D9F9}"/>
                </a:ext>
              </a:extLst>
            </p:cNvPr>
            <p:cNvSpPr/>
            <p:nvPr/>
          </p:nvSpPr>
          <p:spPr>
            <a:xfrm>
              <a:off x="3551602" y="1107958"/>
              <a:ext cx="5033010" cy="3342505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innerShdw blurRad="419100" dist="1143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Orbitron Black" pitchFamily="2" charset="0"/>
                </a:rPr>
                <a:t>new game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E5630912-D89D-4561-9073-118F74AE3F04}"/>
                </a:ext>
              </a:extLst>
            </p:cNvPr>
            <p:cNvSpPr txBox="1"/>
            <p:nvPr/>
          </p:nvSpPr>
          <p:spPr>
            <a:xfrm>
              <a:off x="7991872" y="3281695"/>
              <a:ext cx="232303" cy="1101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Komika Axis" panose="02000506000000020004" pitchFamily="2" charset="0"/>
              </a:endParaRPr>
            </a:p>
          </p:txBody>
        </p:sp>
      </p:grp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5BBBF90-022A-4AA4-B29C-2D88C3727BC3}"/>
              </a:ext>
            </a:extLst>
          </p:cNvPr>
          <p:cNvSpPr txBox="1"/>
          <p:nvPr/>
        </p:nvSpPr>
        <p:spPr>
          <a:xfrm>
            <a:off x="7592481" y="5530160"/>
            <a:ext cx="2913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Star me on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Github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! </a:t>
            </a:r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734A7D0-B187-41BF-A1ED-C046C12FE59E}"/>
              </a:ext>
            </a:extLst>
          </p:cNvPr>
          <p:cNvGrpSpPr/>
          <p:nvPr/>
        </p:nvGrpSpPr>
        <p:grpSpPr>
          <a:xfrm>
            <a:off x="4512441" y="4620142"/>
            <a:ext cx="3402203" cy="793984"/>
            <a:chOff x="3551602" y="1107958"/>
            <a:chExt cx="5033010" cy="3342505"/>
          </a:xfrm>
        </p:grpSpPr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5901B99E-CF37-4768-9C50-B5E131188D49}"/>
                </a:ext>
              </a:extLst>
            </p:cNvPr>
            <p:cNvSpPr/>
            <p:nvPr/>
          </p:nvSpPr>
          <p:spPr>
            <a:xfrm>
              <a:off x="3551602" y="1107958"/>
              <a:ext cx="5033010" cy="3342505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innerShdw blurRad="419100" dist="1143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600" dirty="0" err="1">
                  <a:solidFill>
                    <a:schemeClr val="bg1"/>
                  </a:solidFill>
                  <a:latin typeface="Orbitron Black" pitchFamily="2" charset="0"/>
                </a:rPr>
                <a:t>quit</a:t>
              </a:r>
              <a:endParaRPr lang="pt-BR" sz="3600" dirty="0">
                <a:solidFill>
                  <a:schemeClr val="bg1"/>
                </a:solidFill>
                <a:latin typeface="Orbitron Black" pitchFamily="2" charset="0"/>
              </a:endParaRP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0024D903-19A9-4694-97A2-49501AA07433}"/>
                </a:ext>
              </a:extLst>
            </p:cNvPr>
            <p:cNvSpPr txBox="1"/>
            <p:nvPr/>
          </p:nvSpPr>
          <p:spPr>
            <a:xfrm>
              <a:off x="7991872" y="3281695"/>
              <a:ext cx="232303" cy="1101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Komika Axis" panose="02000506000000020004" pitchFamily="2" charset="0"/>
              </a:endParaRP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9916590-06DA-4B67-AB66-B6F3CAADFB2B}"/>
              </a:ext>
            </a:extLst>
          </p:cNvPr>
          <p:cNvGrpSpPr/>
          <p:nvPr/>
        </p:nvGrpSpPr>
        <p:grpSpPr>
          <a:xfrm>
            <a:off x="4513764" y="3730769"/>
            <a:ext cx="3402203" cy="793984"/>
            <a:chOff x="3551602" y="1107958"/>
            <a:chExt cx="5033010" cy="3342505"/>
          </a:xfrm>
        </p:grpSpPr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A3764F81-9A51-4087-9C3D-815D0CBF47A9}"/>
                </a:ext>
              </a:extLst>
            </p:cNvPr>
            <p:cNvSpPr/>
            <p:nvPr/>
          </p:nvSpPr>
          <p:spPr>
            <a:xfrm>
              <a:off x="3551602" y="1107958"/>
              <a:ext cx="5033010" cy="3342505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innerShdw blurRad="419100" dist="1143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600" dirty="0" err="1">
                  <a:solidFill>
                    <a:schemeClr val="bg1"/>
                  </a:solidFill>
                  <a:latin typeface="Orbitron Black" pitchFamily="2" charset="0"/>
                </a:rPr>
                <a:t>options</a:t>
              </a:r>
              <a:endParaRPr lang="pt-BR" sz="3600" dirty="0">
                <a:solidFill>
                  <a:schemeClr val="bg1"/>
                </a:solidFill>
                <a:latin typeface="Orbitron Black" pitchFamily="2" charset="0"/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0114EEC6-5FB8-47C6-B1F1-2A27C01AA3C3}"/>
                </a:ext>
              </a:extLst>
            </p:cNvPr>
            <p:cNvSpPr txBox="1"/>
            <p:nvPr/>
          </p:nvSpPr>
          <p:spPr>
            <a:xfrm>
              <a:off x="7991872" y="3281695"/>
              <a:ext cx="232303" cy="1101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Komika Axis" panose="02000506000000020004" pitchFamily="2" charset="0"/>
              </a:endParaRPr>
            </a:p>
          </p:txBody>
        </p:sp>
      </p:grp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E0F16D86-861C-43A8-B8F9-E62144A79EB3}"/>
              </a:ext>
            </a:extLst>
          </p:cNvPr>
          <p:cNvSpPr txBox="1"/>
          <p:nvPr/>
        </p:nvSpPr>
        <p:spPr>
          <a:xfrm>
            <a:off x="6872260" y="2113353"/>
            <a:ext cx="3131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v 1.0</a:t>
            </a:r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70884F87-18D4-4D0A-9299-3065CA80840A}"/>
              </a:ext>
            </a:extLst>
          </p:cNvPr>
          <p:cNvGrpSpPr/>
          <p:nvPr/>
        </p:nvGrpSpPr>
        <p:grpSpPr>
          <a:xfrm rot="21326952">
            <a:off x="2084426" y="2562068"/>
            <a:ext cx="1690029" cy="2773381"/>
            <a:chOff x="674788" y="179020"/>
            <a:chExt cx="3567073" cy="5853658"/>
          </a:xfrm>
          <a:effectLst>
            <a:outerShdw blurRad="1270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C23706AC-FCC0-4FA5-A103-D33592A40B71}"/>
                </a:ext>
              </a:extLst>
            </p:cNvPr>
            <p:cNvSpPr/>
            <p:nvPr/>
          </p:nvSpPr>
          <p:spPr>
            <a:xfrm>
              <a:off x="674788" y="179021"/>
              <a:ext cx="3567073" cy="5853657"/>
            </a:xfrm>
            <a:prstGeom prst="roundRect">
              <a:avLst>
                <a:gd name="adj" fmla="val 3653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29C92004-3F44-4C44-8AD7-3FAF8A9E7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788" y="179020"/>
              <a:ext cx="3567073" cy="5853658"/>
            </a:xfrm>
            <a:prstGeom prst="rect">
              <a:avLst/>
            </a:prstGeom>
          </p:spPr>
        </p:pic>
      </p:grp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8C39D87-8108-4C67-A0B9-19815F8A1A78}"/>
              </a:ext>
            </a:extLst>
          </p:cNvPr>
          <p:cNvSpPr txBox="1"/>
          <p:nvPr/>
        </p:nvSpPr>
        <p:spPr>
          <a:xfrm>
            <a:off x="3158949" y="1772303"/>
            <a:ext cx="4705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ca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RD</a:t>
            </a:r>
            <a:r>
              <a:rPr lang="en-US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z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Orbitron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74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ângulo 56">
            <a:extLst>
              <a:ext uri="{FF2B5EF4-FFF2-40B4-BE49-F238E27FC236}">
                <a16:creationId xmlns:a16="http://schemas.microsoft.com/office/drawing/2014/main" id="{7CF49F37-A27F-4A1D-869E-1BED6B721D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E0000"/>
              </a:gs>
              <a:gs pos="100000">
                <a:srgbClr val="500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6BDFA9B-8BE4-45F9-AF38-B1CF1F29EF55}"/>
              </a:ext>
            </a:extLst>
          </p:cNvPr>
          <p:cNvSpPr/>
          <p:nvPr/>
        </p:nvSpPr>
        <p:spPr>
          <a:xfrm>
            <a:off x="1623392" y="811696"/>
            <a:ext cx="8945217" cy="5234609"/>
          </a:xfrm>
          <a:prstGeom prst="roundRect">
            <a:avLst>
              <a:gd name="adj" fmla="val 1477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95000"/>
                </a:schemeClr>
              </a:gs>
            </a:gsLst>
            <a:lin ang="2700000" scaled="0"/>
            <a:tileRect/>
          </a:gradFill>
          <a:ln>
            <a:noFill/>
          </a:ln>
          <a:effectLst>
            <a:outerShdw blurRad="241300" dist="317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F9225AE-C42B-4EFB-A861-7BC3FFF1EFE5}"/>
              </a:ext>
            </a:extLst>
          </p:cNvPr>
          <p:cNvSpPr txBox="1"/>
          <p:nvPr/>
        </p:nvSpPr>
        <p:spPr>
          <a:xfrm>
            <a:off x="2341304" y="5063910"/>
            <a:ext cx="2913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RANK</a:t>
            </a: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8E1D08E2-EAC8-4194-8C7E-C70A1B97F0BA}"/>
              </a:ext>
            </a:extLst>
          </p:cNvPr>
          <p:cNvGrpSpPr/>
          <p:nvPr/>
        </p:nvGrpSpPr>
        <p:grpSpPr>
          <a:xfrm>
            <a:off x="2033092" y="982462"/>
            <a:ext cx="3530199" cy="4238948"/>
            <a:chOff x="2021920" y="982462"/>
            <a:chExt cx="3530199" cy="4238948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C0E87E3C-70D2-424A-B12E-AF9ED82733C6}"/>
                </a:ext>
              </a:extLst>
            </p:cNvPr>
            <p:cNvSpPr/>
            <p:nvPr/>
          </p:nvSpPr>
          <p:spPr>
            <a:xfrm>
              <a:off x="2021920" y="1158526"/>
              <a:ext cx="3530199" cy="38868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innerShdw blurRad="419100" dist="1143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79340D57-BFEC-4A33-B10D-73C4088A5CD8}"/>
                </a:ext>
              </a:extLst>
            </p:cNvPr>
            <p:cNvGrpSpPr/>
            <p:nvPr/>
          </p:nvGrpSpPr>
          <p:grpSpPr>
            <a:xfrm>
              <a:off x="2138319" y="982462"/>
              <a:ext cx="3297400" cy="4238948"/>
              <a:chOff x="2798601" y="915686"/>
              <a:chExt cx="3297400" cy="4238948"/>
            </a:xfrm>
          </p:grpSpPr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76453205-612A-42DA-A9D8-6531195EB512}"/>
                  </a:ext>
                </a:extLst>
              </p:cNvPr>
              <p:cNvGrpSpPr/>
              <p:nvPr/>
            </p:nvGrpSpPr>
            <p:grpSpPr>
              <a:xfrm>
                <a:off x="2798601" y="1386460"/>
                <a:ext cx="3297400" cy="3297400"/>
                <a:chOff x="3679383" y="1324920"/>
                <a:chExt cx="3995572" cy="3995572"/>
              </a:xfrm>
            </p:grpSpPr>
            <p:sp>
              <p:nvSpPr>
                <p:cNvPr id="31" name="Estrela: 32 Pontas 30">
                  <a:extLst>
                    <a:ext uri="{FF2B5EF4-FFF2-40B4-BE49-F238E27FC236}">
                      <a16:creationId xmlns:a16="http://schemas.microsoft.com/office/drawing/2014/main" id="{1A411AFA-50D9-4E53-B89C-24CF20D05074}"/>
                    </a:ext>
                  </a:extLst>
                </p:cNvPr>
                <p:cNvSpPr/>
                <p:nvPr/>
              </p:nvSpPr>
              <p:spPr>
                <a:xfrm>
                  <a:off x="3679383" y="1324920"/>
                  <a:ext cx="3995572" cy="3995572"/>
                </a:xfrm>
                <a:prstGeom prst="star32">
                  <a:avLst>
                    <a:gd name="adj" fmla="val 14615"/>
                  </a:avLst>
                </a:prstGeom>
                <a:solidFill>
                  <a:srgbClr val="FBB505">
                    <a:alpha val="38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strela: 32 Pontas 31">
                  <a:extLst>
                    <a:ext uri="{FF2B5EF4-FFF2-40B4-BE49-F238E27FC236}">
                      <a16:creationId xmlns:a16="http://schemas.microsoft.com/office/drawing/2014/main" id="{1455F3A5-41EC-4263-BF50-5CF263439242}"/>
                    </a:ext>
                  </a:extLst>
                </p:cNvPr>
                <p:cNvSpPr/>
                <p:nvPr/>
              </p:nvSpPr>
              <p:spPr>
                <a:xfrm rot="21216823">
                  <a:off x="3679383" y="1324920"/>
                  <a:ext cx="3995572" cy="3995572"/>
                </a:xfrm>
                <a:prstGeom prst="star32">
                  <a:avLst>
                    <a:gd name="adj" fmla="val 14615"/>
                  </a:avLst>
                </a:prstGeom>
                <a:solidFill>
                  <a:srgbClr val="FCCB52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id="{CD853A4E-F2D2-46AA-8E50-5CCBC46BD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6926" y="915686"/>
                <a:ext cx="2640750" cy="4238948"/>
              </a:xfrm>
              <a:prstGeom prst="rect">
                <a:avLst/>
              </a:prstGeom>
            </p:spPr>
          </p:pic>
        </p:grp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6E30BBE-295A-4300-AEF3-60F1427FE98C}"/>
              </a:ext>
            </a:extLst>
          </p:cNvPr>
          <p:cNvGrpSpPr/>
          <p:nvPr/>
        </p:nvGrpSpPr>
        <p:grpSpPr>
          <a:xfrm>
            <a:off x="5766053" y="1159710"/>
            <a:ext cx="4169622" cy="2607570"/>
            <a:chOff x="5637031" y="1107958"/>
            <a:chExt cx="4387556" cy="3342505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6D71500D-1DA2-4DF8-9F86-4D2F08C3D9F9}"/>
                </a:ext>
              </a:extLst>
            </p:cNvPr>
            <p:cNvSpPr/>
            <p:nvPr/>
          </p:nvSpPr>
          <p:spPr>
            <a:xfrm>
              <a:off x="5637031" y="1107958"/>
              <a:ext cx="4387556" cy="3342505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innerShdw blurRad="419100" dist="1143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C9930A05-6412-4B7F-AAC3-781A19803C16}"/>
                </a:ext>
              </a:extLst>
            </p:cNvPr>
            <p:cNvGrpSpPr/>
            <p:nvPr/>
          </p:nvGrpSpPr>
          <p:grpSpPr>
            <a:xfrm>
              <a:off x="5715858" y="1813141"/>
              <a:ext cx="4308729" cy="2485490"/>
              <a:chOff x="4905538" y="1283337"/>
              <a:chExt cx="4308729" cy="2485490"/>
            </a:xfrm>
          </p:grpSpPr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44361A0-DBC9-4096-B0B0-9B5E39DFCFB3}"/>
                  </a:ext>
                </a:extLst>
              </p:cNvPr>
              <p:cNvSpPr txBox="1"/>
              <p:nvPr/>
            </p:nvSpPr>
            <p:spPr>
              <a:xfrm>
                <a:off x="4905538" y="1283337"/>
                <a:ext cx="4308729" cy="248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Orbitron Black" pitchFamily="2" charset="0"/>
                    <a:cs typeface="Cascadia Code" panose="020B0609020000020004" pitchFamily="49" charset="0"/>
                  </a:rPr>
                  <a:t>2000</a:t>
                </a:r>
                <a:r>
                  <a:rPr lang="en-US" sz="3600" dirty="0">
                    <a:solidFill>
                      <a:schemeClr val="bg1"/>
                    </a:solidFill>
                    <a:latin typeface="Orbitron Black" pitchFamily="2" charset="0"/>
                    <a:cs typeface="Cascadia Code" panose="020B0609020000020004" pitchFamily="49" charset="0"/>
                  </a:rPr>
                  <a:t>pts</a:t>
                </a:r>
                <a:endParaRPr lang="en-US" sz="6000" dirty="0">
                  <a:solidFill>
                    <a:schemeClr val="bg1"/>
                  </a:solidFill>
                  <a:latin typeface="Orbitron Black" pitchFamily="2" charset="0"/>
                  <a:cs typeface="Cascadia Code" panose="020B0609020000020004" pitchFamily="49" charset="0"/>
                </a:endParaRPr>
              </a:p>
              <a:p>
                <a:pPr algn="ctr"/>
                <a:endParaRPr lang="en-US" sz="6000" dirty="0">
                  <a:solidFill>
                    <a:schemeClr val="bg1"/>
                  </a:solidFill>
                  <a:latin typeface="Orbitron Black" pitchFamily="2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E5630912-D89D-4561-9073-118F74AE3F04}"/>
                  </a:ext>
                </a:extLst>
              </p:cNvPr>
              <p:cNvSpPr txBox="1"/>
              <p:nvPr/>
            </p:nvSpPr>
            <p:spPr>
              <a:xfrm>
                <a:off x="7181552" y="275189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Komika Axis" panose="02000506000000020004" pitchFamily="2" charset="0"/>
                </a:endParaRPr>
              </a:p>
            </p:txBody>
          </p:sp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7AA062E3-9434-4442-9083-40F100A5A990}"/>
                </a:ext>
              </a:extLst>
            </p:cNvPr>
            <p:cNvSpPr txBox="1"/>
            <p:nvPr/>
          </p:nvSpPr>
          <p:spPr>
            <a:xfrm>
              <a:off x="5637031" y="2952110"/>
              <a:ext cx="4296408" cy="828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Orbitron Black" pitchFamily="2" charset="0"/>
                  <a:cs typeface="Cascadia Code" panose="020B0609020000020004" pitchFamily="49" charset="0"/>
                </a:rPr>
                <a:t>0:10</a:t>
              </a:r>
              <a:r>
                <a:rPr lang="en-US" dirty="0">
                  <a:solidFill>
                    <a:schemeClr val="bg1"/>
                  </a:solidFill>
                  <a:latin typeface="Orbitron Black" pitchFamily="2" charset="0"/>
                  <a:cs typeface="Cascadia Code" panose="020B0609020000020004" pitchFamily="49" charset="0"/>
                </a:rPr>
                <a:t>min</a:t>
              </a:r>
              <a:endParaRPr lang="en-US" sz="3600" dirty="0">
                <a:solidFill>
                  <a:schemeClr val="bg1"/>
                </a:solidFill>
                <a:latin typeface="Orbitron Black" pitchFamily="2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EF98BA9C-92C7-4505-A159-F365AB923814}"/>
              </a:ext>
            </a:extLst>
          </p:cNvPr>
          <p:cNvGrpSpPr/>
          <p:nvPr/>
        </p:nvGrpSpPr>
        <p:grpSpPr>
          <a:xfrm>
            <a:off x="5775216" y="3947681"/>
            <a:ext cx="4169622" cy="1116229"/>
            <a:chOff x="5730429" y="3888617"/>
            <a:chExt cx="4169622" cy="1116229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E7B56099-72C8-4C90-B151-F57D9DA53919}"/>
                </a:ext>
              </a:extLst>
            </p:cNvPr>
            <p:cNvSpPr/>
            <p:nvPr/>
          </p:nvSpPr>
          <p:spPr>
            <a:xfrm>
              <a:off x="5730429" y="3888617"/>
              <a:ext cx="4169622" cy="1116229"/>
            </a:xfrm>
            <a:prstGeom prst="roundRect">
              <a:avLst>
                <a:gd name="adj" fmla="val 3613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innerShdw blurRad="419100" dist="1143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6B94313A-14DB-4B78-BC73-7DE07CBB1367}"/>
                </a:ext>
              </a:extLst>
            </p:cNvPr>
            <p:cNvGrpSpPr/>
            <p:nvPr/>
          </p:nvGrpSpPr>
          <p:grpSpPr>
            <a:xfrm>
              <a:off x="6168756" y="4021055"/>
              <a:ext cx="3107358" cy="851353"/>
              <a:chOff x="6234884" y="4037933"/>
              <a:chExt cx="3107358" cy="851353"/>
            </a:xfrm>
          </p:grpSpPr>
          <p:pic>
            <p:nvPicPr>
              <p:cNvPr id="28" name="Imagem 27">
                <a:extLst>
                  <a:ext uri="{FF2B5EF4-FFF2-40B4-BE49-F238E27FC236}">
                    <a16:creationId xmlns:a16="http://schemas.microsoft.com/office/drawing/2014/main" id="{056A5EA7-32BC-4534-A8E1-62911E8C37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4884" y="4087687"/>
                <a:ext cx="847666" cy="751844"/>
              </a:xfrm>
              <a:prstGeom prst="rect">
                <a:avLst/>
              </a:prstGeom>
              <a:noFill/>
            </p:spPr>
          </p:pic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F332850E-17D1-4EBE-B208-766EB6925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66812" y="4037933"/>
                <a:ext cx="475430" cy="851353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5BBBF90-022A-4AA4-B29C-2D88C3727BC3}"/>
              </a:ext>
            </a:extLst>
          </p:cNvPr>
          <p:cNvSpPr txBox="1"/>
          <p:nvPr/>
        </p:nvSpPr>
        <p:spPr>
          <a:xfrm>
            <a:off x="6431433" y="5386155"/>
            <a:ext cx="2913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Star me on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Github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42243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3C3FE649-4187-4CEC-9BEF-8E1AC3B8A60A}"/>
              </a:ext>
            </a:extLst>
          </p:cNvPr>
          <p:cNvSpPr/>
          <p:nvPr/>
        </p:nvSpPr>
        <p:spPr>
          <a:xfrm>
            <a:off x="8663674" y="1039999"/>
            <a:ext cx="2389001" cy="2389001"/>
          </a:xfrm>
          <a:custGeom>
            <a:avLst/>
            <a:gdLst>
              <a:gd name="connsiteX0" fmla="*/ 1181793 w 2389001"/>
              <a:gd name="connsiteY0" fmla="*/ 0 h 2389001"/>
              <a:gd name="connsiteX1" fmla="*/ 1209229 w 2389001"/>
              <a:gd name="connsiteY1" fmla="*/ 0 h 2389001"/>
              <a:gd name="connsiteX2" fmla="*/ 1224388 w 2389001"/>
              <a:gd name="connsiteY2" fmla="*/ 99326 h 2389001"/>
              <a:gd name="connsiteX3" fmla="*/ 2291697 w 2389001"/>
              <a:gd name="connsiteY3" fmla="*/ 1166634 h 2389001"/>
              <a:gd name="connsiteX4" fmla="*/ 2389001 w 2389001"/>
              <a:gd name="connsiteY4" fmla="*/ 1181484 h 2389001"/>
              <a:gd name="connsiteX5" fmla="*/ 2389001 w 2389001"/>
              <a:gd name="connsiteY5" fmla="*/ 1207516 h 2389001"/>
              <a:gd name="connsiteX6" fmla="*/ 2291697 w 2389001"/>
              <a:gd name="connsiteY6" fmla="*/ 1222366 h 2389001"/>
              <a:gd name="connsiteX7" fmla="*/ 1224388 w 2389001"/>
              <a:gd name="connsiteY7" fmla="*/ 2289675 h 2389001"/>
              <a:gd name="connsiteX8" fmla="*/ 1209229 w 2389001"/>
              <a:gd name="connsiteY8" fmla="*/ 2389001 h 2389001"/>
              <a:gd name="connsiteX9" fmla="*/ 1179771 w 2389001"/>
              <a:gd name="connsiteY9" fmla="*/ 2389001 h 2389001"/>
              <a:gd name="connsiteX10" fmla="*/ 1164612 w 2389001"/>
              <a:gd name="connsiteY10" fmla="*/ 2289675 h 2389001"/>
              <a:gd name="connsiteX11" fmla="*/ 97304 w 2389001"/>
              <a:gd name="connsiteY11" fmla="*/ 1222366 h 2389001"/>
              <a:gd name="connsiteX12" fmla="*/ 0 w 2389001"/>
              <a:gd name="connsiteY12" fmla="*/ 1207516 h 2389001"/>
              <a:gd name="connsiteX13" fmla="*/ 0 w 2389001"/>
              <a:gd name="connsiteY13" fmla="*/ 1181793 h 2389001"/>
              <a:gd name="connsiteX14" fmla="*/ 99326 w 2389001"/>
              <a:gd name="connsiteY14" fmla="*/ 1166634 h 2389001"/>
              <a:gd name="connsiteX15" fmla="*/ 1166634 w 2389001"/>
              <a:gd name="connsiteY15" fmla="*/ 99326 h 238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89001" h="2389001">
                <a:moveTo>
                  <a:pt x="1181793" y="0"/>
                </a:moveTo>
                <a:lnTo>
                  <a:pt x="1209229" y="0"/>
                </a:lnTo>
                <a:lnTo>
                  <a:pt x="1224388" y="99326"/>
                </a:lnTo>
                <a:cubicBezTo>
                  <a:pt x="1334014" y="635053"/>
                  <a:pt x="1755970" y="1057009"/>
                  <a:pt x="2291697" y="1166634"/>
                </a:cubicBezTo>
                <a:lnTo>
                  <a:pt x="2389001" y="1181484"/>
                </a:lnTo>
                <a:lnTo>
                  <a:pt x="2389001" y="1207516"/>
                </a:lnTo>
                <a:lnTo>
                  <a:pt x="2291697" y="1222366"/>
                </a:lnTo>
                <a:cubicBezTo>
                  <a:pt x="1755970" y="1331992"/>
                  <a:pt x="1334014" y="1753948"/>
                  <a:pt x="1224388" y="2289675"/>
                </a:cubicBezTo>
                <a:lnTo>
                  <a:pt x="1209229" y="2389001"/>
                </a:lnTo>
                <a:lnTo>
                  <a:pt x="1179771" y="2389001"/>
                </a:lnTo>
                <a:lnTo>
                  <a:pt x="1164612" y="2289675"/>
                </a:lnTo>
                <a:cubicBezTo>
                  <a:pt x="1054987" y="1753948"/>
                  <a:pt x="633031" y="1331992"/>
                  <a:pt x="97304" y="1222366"/>
                </a:cubicBezTo>
                <a:lnTo>
                  <a:pt x="0" y="1207516"/>
                </a:lnTo>
                <a:lnTo>
                  <a:pt x="0" y="1181793"/>
                </a:lnTo>
                <a:lnTo>
                  <a:pt x="99326" y="1166634"/>
                </a:lnTo>
                <a:cubicBezTo>
                  <a:pt x="635053" y="1057009"/>
                  <a:pt x="1057009" y="635053"/>
                  <a:pt x="1166634" y="9932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08254529-69BF-4B82-B028-75502C1206CE}"/>
              </a:ext>
            </a:extLst>
          </p:cNvPr>
          <p:cNvGrpSpPr/>
          <p:nvPr/>
        </p:nvGrpSpPr>
        <p:grpSpPr>
          <a:xfrm>
            <a:off x="485633" y="-466783"/>
            <a:ext cx="2709800" cy="4508927"/>
            <a:chOff x="1828645" y="841513"/>
            <a:chExt cx="2709800" cy="4508927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E16E736-B2D8-4830-BE4B-D4122E744008}"/>
                </a:ext>
              </a:extLst>
            </p:cNvPr>
            <p:cNvSpPr txBox="1"/>
            <p:nvPr/>
          </p:nvSpPr>
          <p:spPr>
            <a:xfrm>
              <a:off x="2047172" y="841513"/>
              <a:ext cx="239681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>
                <a:contourClr>
                  <a:srgbClr val="FFC000"/>
                </a:contourClr>
              </a:sp3d>
            </a:bodyPr>
            <a:lstStyle/>
            <a:p>
              <a:r>
                <a:rPr lang="pt-BR" sz="28700" b="1" dirty="0">
                  <a:ln w="76200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gradFill>
                    <a:gsLst>
                      <a:gs pos="24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6600000" scaled="0"/>
                  </a:gradFill>
                  <a:effectLst>
                    <a:outerShdw dist="38100" dir="2700000" sx="104000" sy="104000" algn="bl" rotWithShape="0">
                      <a:schemeClr val="tx1">
                        <a:lumMod val="65000"/>
                        <a:lumOff val="35000"/>
                      </a:schemeClr>
                    </a:outerShdw>
                  </a:effectLst>
                  <a:latin typeface="Komika Axis" panose="02000506000000020004" pitchFamily="2" charset="0"/>
                </a:rPr>
                <a:t>S</a:t>
              </a: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AA5FD00B-B8F1-4663-98A3-81BB44B0BA37}"/>
                </a:ext>
              </a:extLst>
            </p:cNvPr>
            <p:cNvSpPr/>
            <p:nvPr/>
          </p:nvSpPr>
          <p:spPr>
            <a:xfrm>
              <a:off x="1828645" y="1716258"/>
              <a:ext cx="931478" cy="931478"/>
            </a:xfrm>
            <a:custGeom>
              <a:avLst/>
              <a:gdLst>
                <a:gd name="connsiteX0" fmla="*/ 1181793 w 2389001"/>
                <a:gd name="connsiteY0" fmla="*/ 0 h 2389001"/>
                <a:gd name="connsiteX1" fmla="*/ 1209229 w 2389001"/>
                <a:gd name="connsiteY1" fmla="*/ 0 h 2389001"/>
                <a:gd name="connsiteX2" fmla="*/ 1224388 w 2389001"/>
                <a:gd name="connsiteY2" fmla="*/ 99326 h 2389001"/>
                <a:gd name="connsiteX3" fmla="*/ 2291697 w 2389001"/>
                <a:gd name="connsiteY3" fmla="*/ 1166634 h 2389001"/>
                <a:gd name="connsiteX4" fmla="*/ 2389001 w 2389001"/>
                <a:gd name="connsiteY4" fmla="*/ 1181484 h 2389001"/>
                <a:gd name="connsiteX5" fmla="*/ 2389001 w 2389001"/>
                <a:gd name="connsiteY5" fmla="*/ 1207516 h 2389001"/>
                <a:gd name="connsiteX6" fmla="*/ 2291697 w 2389001"/>
                <a:gd name="connsiteY6" fmla="*/ 1222366 h 2389001"/>
                <a:gd name="connsiteX7" fmla="*/ 1224388 w 2389001"/>
                <a:gd name="connsiteY7" fmla="*/ 2289675 h 2389001"/>
                <a:gd name="connsiteX8" fmla="*/ 1209229 w 2389001"/>
                <a:gd name="connsiteY8" fmla="*/ 2389001 h 2389001"/>
                <a:gd name="connsiteX9" fmla="*/ 1179771 w 2389001"/>
                <a:gd name="connsiteY9" fmla="*/ 2389001 h 2389001"/>
                <a:gd name="connsiteX10" fmla="*/ 1164612 w 2389001"/>
                <a:gd name="connsiteY10" fmla="*/ 2289675 h 2389001"/>
                <a:gd name="connsiteX11" fmla="*/ 97304 w 2389001"/>
                <a:gd name="connsiteY11" fmla="*/ 1222366 h 2389001"/>
                <a:gd name="connsiteX12" fmla="*/ 0 w 2389001"/>
                <a:gd name="connsiteY12" fmla="*/ 1207516 h 2389001"/>
                <a:gd name="connsiteX13" fmla="*/ 0 w 2389001"/>
                <a:gd name="connsiteY13" fmla="*/ 1181793 h 2389001"/>
                <a:gd name="connsiteX14" fmla="*/ 99326 w 2389001"/>
                <a:gd name="connsiteY14" fmla="*/ 1166634 h 2389001"/>
                <a:gd name="connsiteX15" fmla="*/ 1166634 w 2389001"/>
                <a:gd name="connsiteY15" fmla="*/ 99326 h 23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89001" h="2389001">
                  <a:moveTo>
                    <a:pt x="1181793" y="0"/>
                  </a:moveTo>
                  <a:lnTo>
                    <a:pt x="1209229" y="0"/>
                  </a:lnTo>
                  <a:lnTo>
                    <a:pt x="1224388" y="99326"/>
                  </a:lnTo>
                  <a:cubicBezTo>
                    <a:pt x="1334014" y="635053"/>
                    <a:pt x="1755970" y="1057009"/>
                    <a:pt x="2291697" y="1166634"/>
                  </a:cubicBezTo>
                  <a:lnTo>
                    <a:pt x="2389001" y="1181484"/>
                  </a:lnTo>
                  <a:lnTo>
                    <a:pt x="2389001" y="1207516"/>
                  </a:lnTo>
                  <a:lnTo>
                    <a:pt x="2291697" y="1222366"/>
                  </a:lnTo>
                  <a:cubicBezTo>
                    <a:pt x="1755970" y="1331992"/>
                    <a:pt x="1334014" y="1753948"/>
                    <a:pt x="1224388" y="2289675"/>
                  </a:cubicBezTo>
                  <a:lnTo>
                    <a:pt x="1209229" y="2389001"/>
                  </a:lnTo>
                  <a:lnTo>
                    <a:pt x="1179771" y="2389001"/>
                  </a:lnTo>
                  <a:lnTo>
                    <a:pt x="1164612" y="2289675"/>
                  </a:lnTo>
                  <a:cubicBezTo>
                    <a:pt x="1054987" y="1753948"/>
                    <a:pt x="633031" y="1331992"/>
                    <a:pt x="97304" y="1222366"/>
                  </a:cubicBezTo>
                  <a:lnTo>
                    <a:pt x="0" y="1207516"/>
                  </a:lnTo>
                  <a:lnTo>
                    <a:pt x="0" y="1181793"/>
                  </a:lnTo>
                  <a:lnTo>
                    <a:pt x="99326" y="1166634"/>
                  </a:lnTo>
                  <a:cubicBezTo>
                    <a:pt x="635053" y="1057009"/>
                    <a:pt x="1057009" y="635053"/>
                    <a:pt x="1166634" y="993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619C6AFD-F658-471C-BB24-12978266465B}"/>
                </a:ext>
              </a:extLst>
            </p:cNvPr>
            <p:cNvSpPr/>
            <p:nvPr/>
          </p:nvSpPr>
          <p:spPr>
            <a:xfrm>
              <a:off x="3245577" y="3953020"/>
              <a:ext cx="640081" cy="640081"/>
            </a:xfrm>
            <a:custGeom>
              <a:avLst/>
              <a:gdLst>
                <a:gd name="connsiteX0" fmla="*/ 1181793 w 2389001"/>
                <a:gd name="connsiteY0" fmla="*/ 0 h 2389001"/>
                <a:gd name="connsiteX1" fmla="*/ 1209229 w 2389001"/>
                <a:gd name="connsiteY1" fmla="*/ 0 h 2389001"/>
                <a:gd name="connsiteX2" fmla="*/ 1224388 w 2389001"/>
                <a:gd name="connsiteY2" fmla="*/ 99326 h 2389001"/>
                <a:gd name="connsiteX3" fmla="*/ 2291697 w 2389001"/>
                <a:gd name="connsiteY3" fmla="*/ 1166634 h 2389001"/>
                <a:gd name="connsiteX4" fmla="*/ 2389001 w 2389001"/>
                <a:gd name="connsiteY4" fmla="*/ 1181484 h 2389001"/>
                <a:gd name="connsiteX5" fmla="*/ 2389001 w 2389001"/>
                <a:gd name="connsiteY5" fmla="*/ 1207516 h 2389001"/>
                <a:gd name="connsiteX6" fmla="*/ 2291697 w 2389001"/>
                <a:gd name="connsiteY6" fmla="*/ 1222366 h 2389001"/>
                <a:gd name="connsiteX7" fmla="*/ 1224388 w 2389001"/>
                <a:gd name="connsiteY7" fmla="*/ 2289675 h 2389001"/>
                <a:gd name="connsiteX8" fmla="*/ 1209229 w 2389001"/>
                <a:gd name="connsiteY8" fmla="*/ 2389001 h 2389001"/>
                <a:gd name="connsiteX9" fmla="*/ 1179771 w 2389001"/>
                <a:gd name="connsiteY9" fmla="*/ 2389001 h 2389001"/>
                <a:gd name="connsiteX10" fmla="*/ 1164612 w 2389001"/>
                <a:gd name="connsiteY10" fmla="*/ 2289675 h 2389001"/>
                <a:gd name="connsiteX11" fmla="*/ 97304 w 2389001"/>
                <a:gd name="connsiteY11" fmla="*/ 1222366 h 2389001"/>
                <a:gd name="connsiteX12" fmla="*/ 0 w 2389001"/>
                <a:gd name="connsiteY12" fmla="*/ 1207516 h 2389001"/>
                <a:gd name="connsiteX13" fmla="*/ 0 w 2389001"/>
                <a:gd name="connsiteY13" fmla="*/ 1181793 h 2389001"/>
                <a:gd name="connsiteX14" fmla="*/ 99326 w 2389001"/>
                <a:gd name="connsiteY14" fmla="*/ 1166634 h 2389001"/>
                <a:gd name="connsiteX15" fmla="*/ 1166634 w 2389001"/>
                <a:gd name="connsiteY15" fmla="*/ 99326 h 23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89001" h="2389001">
                  <a:moveTo>
                    <a:pt x="1181793" y="0"/>
                  </a:moveTo>
                  <a:lnTo>
                    <a:pt x="1209229" y="0"/>
                  </a:lnTo>
                  <a:lnTo>
                    <a:pt x="1224388" y="99326"/>
                  </a:lnTo>
                  <a:cubicBezTo>
                    <a:pt x="1334014" y="635053"/>
                    <a:pt x="1755970" y="1057009"/>
                    <a:pt x="2291697" y="1166634"/>
                  </a:cubicBezTo>
                  <a:lnTo>
                    <a:pt x="2389001" y="1181484"/>
                  </a:lnTo>
                  <a:lnTo>
                    <a:pt x="2389001" y="1207516"/>
                  </a:lnTo>
                  <a:lnTo>
                    <a:pt x="2291697" y="1222366"/>
                  </a:lnTo>
                  <a:cubicBezTo>
                    <a:pt x="1755970" y="1331992"/>
                    <a:pt x="1334014" y="1753948"/>
                    <a:pt x="1224388" y="2289675"/>
                  </a:cubicBezTo>
                  <a:lnTo>
                    <a:pt x="1209229" y="2389001"/>
                  </a:lnTo>
                  <a:lnTo>
                    <a:pt x="1179771" y="2389001"/>
                  </a:lnTo>
                  <a:lnTo>
                    <a:pt x="1164612" y="2289675"/>
                  </a:lnTo>
                  <a:cubicBezTo>
                    <a:pt x="1054987" y="1753948"/>
                    <a:pt x="633031" y="1331992"/>
                    <a:pt x="97304" y="1222366"/>
                  </a:cubicBezTo>
                  <a:lnTo>
                    <a:pt x="0" y="1207516"/>
                  </a:lnTo>
                  <a:lnTo>
                    <a:pt x="0" y="1181793"/>
                  </a:lnTo>
                  <a:lnTo>
                    <a:pt x="99326" y="1166634"/>
                  </a:lnTo>
                  <a:cubicBezTo>
                    <a:pt x="635053" y="1057009"/>
                    <a:pt x="1057009" y="635053"/>
                    <a:pt x="1166634" y="993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6A2D1116-2EC4-4105-93E5-FBFBD822321C}"/>
                </a:ext>
              </a:extLst>
            </p:cNvPr>
            <p:cNvSpPr/>
            <p:nvPr/>
          </p:nvSpPr>
          <p:spPr>
            <a:xfrm>
              <a:off x="3815665" y="1354868"/>
              <a:ext cx="722780" cy="722780"/>
            </a:xfrm>
            <a:custGeom>
              <a:avLst/>
              <a:gdLst>
                <a:gd name="connsiteX0" fmla="*/ 1181793 w 2389001"/>
                <a:gd name="connsiteY0" fmla="*/ 0 h 2389001"/>
                <a:gd name="connsiteX1" fmla="*/ 1209229 w 2389001"/>
                <a:gd name="connsiteY1" fmla="*/ 0 h 2389001"/>
                <a:gd name="connsiteX2" fmla="*/ 1224388 w 2389001"/>
                <a:gd name="connsiteY2" fmla="*/ 99326 h 2389001"/>
                <a:gd name="connsiteX3" fmla="*/ 2291697 w 2389001"/>
                <a:gd name="connsiteY3" fmla="*/ 1166634 h 2389001"/>
                <a:gd name="connsiteX4" fmla="*/ 2389001 w 2389001"/>
                <a:gd name="connsiteY4" fmla="*/ 1181484 h 2389001"/>
                <a:gd name="connsiteX5" fmla="*/ 2389001 w 2389001"/>
                <a:gd name="connsiteY5" fmla="*/ 1207516 h 2389001"/>
                <a:gd name="connsiteX6" fmla="*/ 2291697 w 2389001"/>
                <a:gd name="connsiteY6" fmla="*/ 1222366 h 2389001"/>
                <a:gd name="connsiteX7" fmla="*/ 1224388 w 2389001"/>
                <a:gd name="connsiteY7" fmla="*/ 2289675 h 2389001"/>
                <a:gd name="connsiteX8" fmla="*/ 1209229 w 2389001"/>
                <a:gd name="connsiteY8" fmla="*/ 2389001 h 2389001"/>
                <a:gd name="connsiteX9" fmla="*/ 1179771 w 2389001"/>
                <a:gd name="connsiteY9" fmla="*/ 2389001 h 2389001"/>
                <a:gd name="connsiteX10" fmla="*/ 1164612 w 2389001"/>
                <a:gd name="connsiteY10" fmla="*/ 2289675 h 2389001"/>
                <a:gd name="connsiteX11" fmla="*/ 97304 w 2389001"/>
                <a:gd name="connsiteY11" fmla="*/ 1222366 h 2389001"/>
                <a:gd name="connsiteX12" fmla="*/ 0 w 2389001"/>
                <a:gd name="connsiteY12" fmla="*/ 1207516 h 2389001"/>
                <a:gd name="connsiteX13" fmla="*/ 0 w 2389001"/>
                <a:gd name="connsiteY13" fmla="*/ 1181793 h 2389001"/>
                <a:gd name="connsiteX14" fmla="*/ 99326 w 2389001"/>
                <a:gd name="connsiteY14" fmla="*/ 1166634 h 2389001"/>
                <a:gd name="connsiteX15" fmla="*/ 1166634 w 2389001"/>
                <a:gd name="connsiteY15" fmla="*/ 99326 h 23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89001" h="2389001">
                  <a:moveTo>
                    <a:pt x="1181793" y="0"/>
                  </a:moveTo>
                  <a:lnTo>
                    <a:pt x="1209229" y="0"/>
                  </a:lnTo>
                  <a:lnTo>
                    <a:pt x="1224388" y="99326"/>
                  </a:lnTo>
                  <a:cubicBezTo>
                    <a:pt x="1334014" y="635053"/>
                    <a:pt x="1755970" y="1057009"/>
                    <a:pt x="2291697" y="1166634"/>
                  </a:cubicBezTo>
                  <a:lnTo>
                    <a:pt x="2389001" y="1181484"/>
                  </a:lnTo>
                  <a:lnTo>
                    <a:pt x="2389001" y="1207516"/>
                  </a:lnTo>
                  <a:lnTo>
                    <a:pt x="2291697" y="1222366"/>
                  </a:lnTo>
                  <a:cubicBezTo>
                    <a:pt x="1755970" y="1331992"/>
                    <a:pt x="1334014" y="1753948"/>
                    <a:pt x="1224388" y="2289675"/>
                  </a:cubicBezTo>
                  <a:lnTo>
                    <a:pt x="1209229" y="2389001"/>
                  </a:lnTo>
                  <a:lnTo>
                    <a:pt x="1179771" y="2389001"/>
                  </a:lnTo>
                  <a:lnTo>
                    <a:pt x="1164612" y="2289675"/>
                  </a:lnTo>
                  <a:cubicBezTo>
                    <a:pt x="1054987" y="1753948"/>
                    <a:pt x="633031" y="1331992"/>
                    <a:pt x="97304" y="1222366"/>
                  </a:cubicBezTo>
                  <a:lnTo>
                    <a:pt x="0" y="1207516"/>
                  </a:lnTo>
                  <a:lnTo>
                    <a:pt x="0" y="1181793"/>
                  </a:lnTo>
                  <a:lnTo>
                    <a:pt x="99326" y="1166634"/>
                  </a:lnTo>
                  <a:cubicBezTo>
                    <a:pt x="635053" y="1057009"/>
                    <a:pt x="1057009" y="635053"/>
                    <a:pt x="1166634" y="993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D5EFA11D-7553-4ACC-8471-909F3DCF2DC9}"/>
              </a:ext>
            </a:extLst>
          </p:cNvPr>
          <p:cNvSpPr/>
          <p:nvPr/>
        </p:nvSpPr>
        <p:spPr>
          <a:xfrm rot="1887117">
            <a:off x="4119396" y="366985"/>
            <a:ext cx="2892459" cy="2490339"/>
          </a:xfrm>
          <a:custGeom>
            <a:avLst/>
            <a:gdLst>
              <a:gd name="connsiteX0" fmla="*/ 1103817 w 2892459"/>
              <a:gd name="connsiteY0" fmla="*/ 125317 h 2490339"/>
              <a:gd name="connsiteX1" fmla="*/ 1109619 w 2892459"/>
              <a:gd name="connsiteY1" fmla="*/ 122159 h 2490339"/>
              <a:gd name="connsiteX2" fmla="*/ 2709365 w 2892459"/>
              <a:gd name="connsiteY2" fmla="*/ 595554 h 2490339"/>
              <a:gd name="connsiteX3" fmla="*/ 2296906 w 2892459"/>
              <a:gd name="connsiteY3" fmla="*/ 2307245 h 2490339"/>
              <a:gd name="connsiteX4" fmla="*/ 585215 w 2892459"/>
              <a:gd name="connsiteY4" fmla="*/ 1894786 h 2490339"/>
              <a:gd name="connsiteX5" fmla="*/ 456303 w 2892459"/>
              <a:gd name="connsiteY5" fmla="*/ 1608905 h 2490339"/>
              <a:gd name="connsiteX6" fmla="*/ 436579 w 2892459"/>
              <a:gd name="connsiteY6" fmla="*/ 1526606 h 2490339"/>
              <a:gd name="connsiteX7" fmla="*/ 0 w 2892459"/>
              <a:gd name="connsiteY7" fmla="*/ 1526606 h 2490339"/>
              <a:gd name="connsiteX8" fmla="*/ 584929 w 2892459"/>
              <a:gd name="connsiteY8" fmla="*/ 518108 h 2490339"/>
              <a:gd name="connsiteX9" fmla="*/ 1169858 w 2892459"/>
              <a:gd name="connsiteY9" fmla="*/ 1526606 h 2490339"/>
              <a:gd name="connsiteX10" fmla="*/ 674279 w 2892459"/>
              <a:gd name="connsiteY10" fmla="*/ 1526606 h 2490339"/>
              <a:gd name="connsiteX11" fmla="*/ 677791 w 2892459"/>
              <a:gd name="connsiteY11" fmla="*/ 1541261 h 2490339"/>
              <a:gd name="connsiteX12" fmla="*/ 782730 w 2892459"/>
              <a:gd name="connsiteY12" fmla="*/ 1773976 h 2490339"/>
              <a:gd name="connsiteX13" fmla="*/ 2176097 w 2892459"/>
              <a:gd name="connsiteY13" fmla="*/ 2109730 h 2490339"/>
              <a:gd name="connsiteX14" fmla="*/ 2511851 w 2892459"/>
              <a:gd name="connsiteY14" fmla="*/ 716363 h 2490339"/>
              <a:gd name="connsiteX15" fmla="*/ 1303467 w 2892459"/>
              <a:gd name="connsiteY15" fmla="*/ 291601 h 2490339"/>
              <a:gd name="connsiteX16" fmla="*/ 1225536 w 2892459"/>
              <a:gd name="connsiteY16" fmla="*/ 324319 h 249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92459" h="2490339">
                <a:moveTo>
                  <a:pt x="1103817" y="125317"/>
                </a:moveTo>
                <a:lnTo>
                  <a:pt x="1109619" y="122159"/>
                </a:lnTo>
                <a:cubicBezTo>
                  <a:pt x="1678444" y="-151026"/>
                  <a:pt x="2373016" y="45647"/>
                  <a:pt x="2709365" y="595554"/>
                </a:cubicBezTo>
                <a:cubicBezTo>
                  <a:pt x="3068138" y="1182122"/>
                  <a:pt x="2883474" y="1948472"/>
                  <a:pt x="2296906" y="2307245"/>
                </a:cubicBezTo>
                <a:cubicBezTo>
                  <a:pt x="1710338" y="2666018"/>
                  <a:pt x="943988" y="2481354"/>
                  <a:pt x="585215" y="1894786"/>
                </a:cubicBezTo>
                <a:cubicBezTo>
                  <a:pt x="529156" y="1803135"/>
                  <a:pt x="486366" y="1707094"/>
                  <a:pt x="456303" y="1608905"/>
                </a:cubicBezTo>
                <a:lnTo>
                  <a:pt x="436579" y="1526606"/>
                </a:lnTo>
                <a:lnTo>
                  <a:pt x="0" y="1526606"/>
                </a:lnTo>
                <a:lnTo>
                  <a:pt x="584929" y="518108"/>
                </a:lnTo>
                <a:lnTo>
                  <a:pt x="1169858" y="1526606"/>
                </a:lnTo>
                <a:lnTo>
                  <a:pt x="674279" y="1526606"/>
                </a:lnTo>
                <a:lnTo>
                  <a:pt x="677791" y="1541261"/>
                </a:lnTo>
                <a:cubicBezTo>
                  <a:pt x="702264" y="1621190"/>
                  <a:pt x="737097" y="1699369"/>
                  <a:pt x="782730" y="1773976"/>
                </a:cubicBezTo>
                <a:cubicBezTo>
                  <a:pt x="1074782" y="2251460"/>
                  <a:pt x="1698613" y="2401782"/>
                  <a:pt x="2176097" y="2109730"/>
                </a:cubicBezTo>
                <a:cubicBezTo>
                  <a:pt x="2653581" y="1817678"/>
                  <a:pt x="2803903" y="1193847"/>
                  <a:pt x="2511851" y="716363"/>
                </a:cubicBezTo>
                <a:cubicBezTo>
                  <a:pt x="2256305" y="298565"/>
                  <a:pt x="1746742" y="131249"/>
                  <a:pt x="1303467" y="291601"/>
                </a:cubicBezTo>
                <a:lnTo>
                  <a:pt x="1225536" y="3243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44C7B77-E777-4D24-977A-CF3A053DC2E0}"/>
              </a:ext>
            </a:extLst>
          </p:cNvPr>
          <p:cNvSpPr/>
          <p:nvPr/>
        </p:nvSpPr>
        <p:spPr>
          <a:xfrm>
            <a:off x="8844492" y="4498998"/>
            <a:ext cx="801393" cy="117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947122F7-5680-4BEC-BA80-04F652D8C951}"/>
              </a:ext>
            </a:extLst>
          </p:cNvPr>
          <p:cNvSpPr/>
          <p:nvPr/>
        </p:nvSpPr>
        <p:spPr>
          <a:xfrm flipH="1">
            <a:off x="8844492" y="4794067"/>
            <a:ext cx="577022" cy="1451988"/>
          </a:xfrm>
          <a:custGeom>
            <a:avLst/>
            <a:gdLst>
              <a:gd name="connsiteX0" fmla="*/ 0 w 2085092"/>
              <a:gd name="connsiteY0" fmla="*/ 2447779 h 2447779"/>
              <a:gd name="connsiteX1" fmla="*/ 225857 w 2085092"/>
              <a:gd name="connsiteY1" fmla="*/ 0 h 2447779"/>
              <a:gd name="connsiteX2" fmla="*/ 2085092 w 2085092"/>
              <a:gd name="connsiteY2" fmla="*/ 0 h 2447779"/>
              <a:gd name="connsiteX3" fmla="*/ 1859235 w 2085092"/>
              <a:gd name="connsiteY3" fmla="*/ 2447779 h 2447779"/>
              <a:gd name="connsiteX4" fmla="*/ 0 w 2085092"/>
              <a:gd name="connsiteY4" fmla="*/ 2447779 h 2447779"/>
              <a:gd name="connsiteX0" fmla="*/ 0 w 1859235"/>
              <a:gd name="connsiteY0" fmla="*/ 2757268 h 2757268"/>
              <a:gd name="connsiteX1" fmla="*/ 225857 w 1859235"/>
              <a:gd name="connsiteY1" fmla="*/ 309489 h 2757268"/>
              <a:gd name="connsiteX2" fmla="*/ 1423911 w 1859235"/>
              <a:gd name="connsiteY2" fmla="*/ 0 h 2757268"/>
              <a:gd name="connsiteX3" fmla="*/ 1859235 w 1859235"/>
              <a:gd name="connsiteY3" fmla="*/ 2757268 h 2757268"/>
              <a:gd name="connsiteX4" fmla="*/ 0 w 1859235"/>
              <a:gd name="connsiteY4" fmla="*/ 2757268 h 2757268"/>
              <a:gd name="connsiteX0" fmla="*/ 0 w 1423911"/>
              <a:gd name="connsiteY0" fmla="*/ 2757268 h 2757268"/>
              <a:gd name="connsiteX1" fmla="*/ 225857 w 1423911"/>
              <a:gd name="connsiteY1" fmla="*/ 309489 h 2757268"/>
              <a:gd name="connsiteX2" fmla="*/ 1423911 w 1423911"/>
              <a:gd name="connsiteY2" fmla="*/ 0 h 2757268"/>
              <a:gd name="connsiteX3" fmla="*/ 1113647 w 1423911"/>
              <a:gd name="connsiteY3" fmla="*/ 1645920 h 2757268"/>
              <a:gd name="connsiteX4" fmla="*/ 0 w 1423911"/>
              <a:gd name="connsiteY4" fmla="*/ 2757268 h 2757268"/>
              <a:gd name="connsiteX0" fmla="*/ 0 w 1423911"/>
              <a:gd name="connsiteY0" fmla="*/ 2757268 h 2757268"/>
              <a:gd name="connsiteX1" fmla="*/ 225857 w 1423911"/>
              <a:gd name="connsiteY1" fmla="*/ 309489 h 2757268"/>
              <a:gd name="connsiteX2" fmla="*/ 1423911 w 1423911"/>
              <a:gd name="connsiteY2" fmla="*/ 0 h 2757268"/>
              <a:gd name="connsiteX3" fmla="*/ 1423136 w 1423911"/>
              <a:gd name="connsiteY3" fmla="*/ 2433711 h 2757268"/>
              <a:gd name="connsiteX4" fmla="*/ 0 w 1423911"/>
              <a:gd name="connsiteY4" fmla="*/ 2757268 h 2757268"/>
              <a:gd name="connsiteX0" fmla="*/ 0 w 1198828"/>
              <a:gd name="connsiteY0" fmla="*/ 2982351 h 2982351"/>
              <a:gd name="connsiteX1" fmla="*/ 774 w 1198828"/>
              <a:gd name="connsiteY1" fmla="*/ 309489 h 2982351"/>
              <a:gd name="connsiteX2" fmla="*/ 1198828 w 1198828"/>
              <a:gd name="connsiteY2" fmla="*/ 0 h 2982351"/>
              <a:gd name="connsiteX3" fmla="*/ 1198053 w 1198828"/>
              <a:gd name="connsiteY3" fmla="*/ 2433711 h 2982351"/>
              <a:gd name="connsiteX4" fmla="*/ 0 w 1198828"/>
              <a:gd name="connsiteY4" fmla="*/ 2982351 h 298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8828" h="2982351">
                <a:moveTo>
                  <a:pt x="0" y="2982351"/>
                </a:moveTo>
                <a:lnTo>
                  <a:pt x="774" y="309489"/>
                </a:lnTo>
                <a:lnTo>
                  <a:pt x="1198828" y="0"/>
                </a:lnTo>
                <a:cubicBezTo>
                  <a:pt x="1198570" y="811237"/>
                  <a:pt x="1198311" y="1622474"/>
                  <a:pt x="1198053" y="2433711"/>
                </a:cubicBezTo>
                <a:lnTo>
                  <a:pt x="0" y="29823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415DAF35-255F-4023-9067-0700593680D7}"/>
              </a:ext>
            </a:extLst>
          </p:cNvPr>
          <p:cNvSpPr/>
          <p:nvPr/>
        </p:nvSpPr>
        <p:spPr>
          <a:xfrm>
            <a:off x="11193692" y="4431322"/>
            <a:ext cx="801393" cy="1178170"/>
          </a:xfrm>
          <a:custGeom>
            <a:avLst/>
            <a:gdLst>
              <a:gd name="connsiteX0" fmla="*/ 0 w 1664982"/>
              <a:gd name="connsiteY0" fmla="*/ 0 h 2447779"/>
              <a:gd name="connsiteX1" fmla="*/ 1664982 w 1664982"/>
              <a:gd name="connsiteY1" fmla="*/ 0 h 2447779"/>
              <a:gd name="connsiteX2" fmla="*/ 1664982 w 1664982"/>
              <a:gd name="connsiteY2" fmla="*/ 2447779 h 2447779"/>
              <a:gd name="connsiteX3" fmla="*/ 1198639 w 1664982"/>
              <a:gd name="connsiteY3" fmla="*/ 2447779 h 2447779"/>
              <a:gd name="connsiteX4" fmla="*/ 1197930 w 1664982"/>
              <a:gd name="connsiteY4" fmla="*/ 313050 h 2447779"/>
              <a:gd name="connsiteX5" fmla="*/ 0 w 1664982"/>
              <a:gd name="connsiteY5" fmla="*/ 43166 h 244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4982" h="2447779">
                <a:moveTo>
                  <a:pt x="0" y="0"/>
                </a:moveTo>
                <a:lnTo>
                  <a:pt x="1664982" y="0"/>
                </a:lnTo>
                <a:lnTo>
                  <a:pt x="1664982" y="2447779"/>
                </a:lnTo>
                <a:lnTo>
                  <a:pt x="1198639" y="2447779"/>
                </a:lnTo>
                <a:lnTo>
                  <a:pt x="1197930" y="313050"/>
                </a:lnTo>
                <a:lnTo>
                  <a:pt x="0" y="4316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37" name="Paralelogramo 32">
            <a:extLst>
              <a:ext uri="{FF2B5EF4-FFF2-40B4-BE49-F238E27FC236}">
                <a16:creationId xmlns:a16="http://schemas.microsoft.com/office/drawing/2014/main" id="{9AD9B14E-E64B-403C-B96D-3E040E586EAD}"/>
              </a:ext>
            </a:extLst>
          </p:cNvPr>
          <p:cNvSpPr/>
          <p:nvPr/>
        </p:nvSpPr>
        <p:spPr>
          <a:xfrm flipH="1">
            <a:off x="11060432" y="4932400"/>
            <a:ext cx="577022" cy="1451988"/>
          </a:xfrm>
          <a:custGeom>
            <a:avLst/>
            <a:gdLst>
              <a:gd name="connsiteX0" fmla="*/ 0 w 2085092"/>
              <a:gd name="connsiteY0" fmla="*/ 2447779 h 2447779"/>
              <a:gd name="connsiteX1" fmla="*/ 225857 w 2085092"/>
              <a:gd name="connsiteY1" fmla="*/ 0 h 2447779"/>
              <a:gd name="connsiteX2" fmla="*/ 2085092 w 2085092"/>
              <a:gd name="connsiteY2" fmla="*/ 0 h 2447779"/>
              <a:gd name="connsiteX3" fmla="*/ 1859235 w 2085092"/>
              <a:gd name="connsiteY3" fmla="*/ 2447779 h 2447779"/>
              <a:gd name="connsiteX4" fmla="*/ 0 w 2085092"/>
              <a:gd name="connsiteY4" fmla="*/ 2447779 h 2447779"/>
              <a:gd name="connsiteX0" fmla="*/ 0 w 1859235"/>
              <a:gd name="connsiteY0" fmla="*/ 2757268 h 2757268"/>
              <a:gd name="connsiteX1" fmla="*/ 225857 w 1859235"/>
              <a:gd name="connsiteY1" fmla="*/ 309489 h 2757268"/>
              <a:gd name="connsiteX2" fmla="*/ 1423911 w 1859235"/>
              <a:gd name="connsiteY2" fmla="*/ 0 h 2757268"/>
              <a:gd name="connsiteX3" fmla="*/ 1859235 w 1859235"/>
              <a:gd name="connsiteY3" fmla="*/ 2757268 h 2757268"/>
              <a:gd name="connsiteX4" fmla="*/ 0 w 1859235"/>
              <a:gd name="connsiteY4" fmla="*/ 2757268 h 2757268"/>
              <a:gd name="connsiteX0" fmla="*/ 0 w 1423911"/>
              <a:gd name="connsiteY0" fmla="*/ 2757268 h 2757268"/>
              <a:gd name="connsiteX1" fmla="*/ 225857 w 1423911"/>
              <a:gd name="connsiteY1" fmla="*/ 309489 h 2757268"/>
              <a:gd name="connsiteX2" fmla="*/ 1423911 w 1423911"/>
              <a:gd name="connsiteY2" fmla="*/ 0 h 2757268"/>
              <a:gd name="connsiteX3" fmla="*/ 1113647 w 1423911"/>
              <a:gd name="connsiteY3" fmla="*/ 1645920 h 2757268"/>
              <a:gd name="connsiteX4" fmla="*/ 0 w 1423911"/>
              <a:gd name="connsiteY4" fmla="*/ 2757268 h 2757268"/>
              <a:gd name="connsiteX0" fmla="*/ 0 w 1423911"/>
              <a:gd name="connsiteY0" fmla="*/ 2757268 h 2757268"/>
              <a:gd name="connsiteX1" fmla="*/ 225857 w 1423911"/>
              <a:gd name="connsiteY1" fmla="*/ 309489 h 2757268"/>
              <a:gd name="connsiteX2" fmla="*/ 1423911 w 1423911"/>
              <a:gd name="connsiteY2" fmla="*/ 0 h 2757268"/>
              <a:gd name="connsiteX3" fmla="*/ 1423136 w 1423911"/>
              <a:gd name="connsiteY3" fmla="*/ 2433711 h 2757268"/>
              <a:gd name="connsiteX4" fmla="*/ 0 w 1423911"/>
              <a:gd name="connsiteY4" fmla="*/ 2757268 h 2757268"/>
              <a:gd name="connsiteX0" fmla="*/ 0 w 1198828"/>
              <a:gd name="connsiteY0" fmla="*/ 2982351 h 2982351"/>
              <a:gd name="connsiteX1" fmla="*/ 774 w 1198828"/>
              <a:gd name="connsiteY1" fmla="*/ 309489 h 2982351"/>
              <a:gd name="connsiteX2" fmla="*/ 1198828 w 1198828"/>
              <a:gd name="connsiteY2" fmla="*/ 0 h 2982351"/>
              <a:gd name="connsiteX3" fmla="*/ 1198053 w 1198828"/>
              <a:gd name="connsiteY3" fmla="*/ 2433711 h 2982351"/>
              <a:gd name="connsiteX4" fmla="*/ 0 w 1198828"/>
              <a:gd name="connsiteY4" fmla="*/ 2982351 h 298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8828" h="2982351">
                <a:moveTo>
                  <a:pt x="0" y="2982351"/>
                </a:moveTo>
                <a:lnTo>
                  <a:pt x="774" y="309489"/>
                </a:lnTo>
                <a:lnTo>
                  <a:pt x="1198828" y="0"/>
                </a:lnTo>
                <a:cubicBezTo>
                  <a:pt x="1198570" y="811237"/>
                  <a:pt x="1198311" y="1622474"/>
                  <a:pt x="1198053" y="2433711"/>
                </a:cubicBezTo>
                <a:lnTo>
                  <a:pt x="0" y="29823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A5F46EDB-1B60-4565-BCD7-A5F83C0858B5}"/>
              </a:ext>
            </a:extLst>
          </p:cNvPr>
          <p:cNvSpPr/>
          <p:nvPr/>
        </p:nvSpPr>
        <p:spPr>
          <a:xfrm flipH="1">
            <a:off x="3442807" y="3337559"/>
            <a:ext cx="1571437" cy="2815856"/>
          </a:xfrm>
          <a:custGeom>
            <a:avLst/>
            <a:gdLst>
              <a:gd name="connsiteX0" fmla="*/ 1208769 w 1683502"/>
              <a:gd name="connsiteY0" fmla="*/ 124047 h 3016666"/>
              <a:gd name="connsiteX1" fmla="*/ 485448 w 1683502"/>
              <a:gd name="connsiteY1" fmla="*/ 313050 h 3016666"/>
              <a:gd name="connsiteX2" fmla="*/ 484872 w 1683502"/>
              <a:gd name="connsiteY2" fmla="*/ 2323732 h 3016666"/>
              <a:gd name="connsiteX3" fmla="*/ 174815 w 1683502"/>
              <a:gd name="connsiteY3" fmla="*/ 2323732 h 3016666"/>
              <a:gd name="connsiteX4" fmla="*/ 174815 w 1683502"/>
              <a:gd name="connsiteY4" fmla="*/ 124047 h 3016666"/>
              <a:gd name="connsiteX5" fmla="*/ 1683502 w 1683502"/>
              <a:gd name="connsiteY5" fmla="*/ 0 h 3016666"/>
              <a:gd name="connsiteX6" fmla="*/ 1664982 w 1683502"/>
              <a:gd name="connsiteY6" fmla="*/ 4839 h 3016666"/>
              <a:gd name="connsiteX7" fmla="*/ 1664982 w 1683502"/>
              <a:gd name="connsiteY7" fmla="*/ 0 h 3016666"/>
              <a:gd name="connsiteX8" fmla="*/ 0 w 1683502"/>
              <a:gd name="connsiteY8" fmla="*/ 0 h 3016666"/>
              <a:gd name="connsiteX9" fmla="*/ 0 w 1683502"/>
              <a:gd name="connsiteY9" fmla="*/ 2447779 h 3016666"/>
              <a:gd name="connsiteX10" fmla="*/ 484837 w 1683502"/>
              <a:gd name="connsiteY10" fmla="*/ 2447779 h 3016666"/>
              <a:gd name="connsiteX11" fmla="*/ 484674 w 1683502"/>
              <a:gd name="connsiteY11" fmla="*/ 3016666 h 3016666"/>
              <a:gd name="connsiteX12" fmla="*/ 1682727 w 1683502"/>
              <a:gd name="connsiteY12" fmla="*/ 2461713 h 3016666"/>
              <a:gd name="connsiteX13" fmla="*/ 1683502 w 1683502"/>
              <a:gd name="connsiteY13" fmla="*/ 0 h 3016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3502" h="3016666">
                <a:moveTo>
                  <a:pt x="1208769" y="124047"/>
                </a:moveTo>
                <a:lnTo>
                  <a:pt x="485448" y="313050"/>
                </a:lnTo>
                <a:lnTo>
                  <a:pt x="484872" y="2323732"/>
                </a:lnTo>
                <a:lnTo>
                  <a:pt x="174815" y="2323732"/>
                </a:lnTo>
                <a:lnTo>
                  <a:pt x="174815" y="124047"/>
                </a:lnTo>
                <a:close/>
                <a:moveTo>
                  <a:pt x="1683502" y="0"/>
                </a:moveTo>
                <a:lnTo>
                  <a:pt x="1664982" y="4839"/>
                </a:lnTo>
                <a:lnTo>
                  <a:pt x="1664982" y="0"/>
                </a:lnTo>
                <a:lnTo>
                  <a:pt x="0" y="0"/>
                </a:lnTo>
                <a:lnTo>
                  <a:pt x="0" y="2447779"/>
                </a:lnTo>
                <a:lnTo>
                  <a:pt x="484837" y="2447779"/>
                </a:lnTo>
                <a:lnTo>
                  <a:pt x="484674" y="3016666"/>
                </a:lnTo>
                <a:lnTo>
                  <a:pt x="1682727" y="2461713"/>
                </a:lnTo>
                <a:cubicBezTo>
                  <a:pt x="1682985" y="1641142"/>
                  <a:pt x="1683244" y="820571"/>
                  <a:pt x="16835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4" name="Cruz 13">
            <a:extLst>
              <a:ext uri="{FF2B5EF4-FFF2-40B4-BE49-F238E27FC236}">
                <a16:creationId xmlns:a16="http://schemas.microsoft.com/office/drawing/2014/main" id="{83E6A3EB-132F-4993-A2E3-A1B0A3D2C5AC}"/>
              </a:ext>
            </a:extLst>
          </p:cNvPr>
          <p:cNvSpPr/>
          <p:nvPr/>
        </p:nvSpPr>
        <p:spPr>
          <a:xfrm rot="2700000">
            <a:off x="5554415" y="2958824"/>
            <a:ext cx="2944995" cy="2944995"/>
          </a:xfrm>
          <a:prstGeom prst="plus">
            <a:avLst>
              <a:gd name="adj" fmla="val 4177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18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70528EB-E562-4D83-8C78-3456597B81DB}"/>
              </a:ext>
            </a:extLst>
          </p:cNvPr>
          <p:cNvGrpSpPr/>
          <p:nvPr/>
        </p:nvGrpSpPr>
        <p:grpSpPr>
          <a:xfrm>
            <a:off x="8260704" y="694706"/>
            <a:ext cx="4673451" cy="4673451"/>
            <a:chOff x="3277886" y="1092272"/>
            <a:chExt cx="4673451" cy="4673451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04C8F931-093D-477D-A1DF-84CDDEFF6FB5}"/>
                </a:ext>
              </a:extLst>
            </p:cNvPr>
            <p:cNvGrpSpPr/>
            <p:nvPr/>
          </p:nvGrpSpPr>
          <p:grpSpPr>
            <a:xfrm>
              <a:off x="3277886" y="1092272"/>
              <a:ext cx="4673451" cy="4673451"/>
              <a:chOff x="3679383" y="1324920"/>
              <a:chExt cx="3995572" cy="3995572"/>
            </a:xfrm>
          </p:grpSpPr>
          <p:sp>
            <p:nvSpPr>
              <p:cNvPr id="2" name="Estrela: 32 Pontas 1">
                <a:extLst>
                  <a:ext uri="{FF2B5EF4-FFF2-40B4-BE49-F238E27FC236}">
                    <a16:creationId xmlns:a16="http://schemas.microsoft.com/office/drawing/2014/main" id="{0D5075FD-334D-4442-8A9C-71CF4B271513}"/>
                  </a:ext>
                </a:extLst>
              </p:cNvPr>
              <p:cNvSpPr/>
              <p:nvPr/>
            </p:nvSpPr>
            <p:spPr>
              <a:xfrm>
                <a:off x="3679383" y="1324920"/>
                <a:ext cx="3995572" cy="3995572"/>
              </a:xfrm>
              <a:prstGeom prst="star32">
                <a:avLst>
                  <a:gd name="adj" fmla="val 14615"/>
                </a:avLst>
              </a:prstGeom>
              <a:solidFill>
                <a:srgbClr val="FBB50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strela: 32 Pontas 14">
                <a:extLst>
                  <a:ext uri="{FF2B5EF4-FFF2-40B4-BE49-F238E27FC236}">
                    <a16:creationId xmlns:a16="http://schemas.microsoft.com/office/drawing/2014/main" id="{C2EA4594-5227-419A-A594-B493A1D15BF1}"/>
                  </a:ext>
                </a:extLst>
              </p:cNvPr>
              <p:cNvSpPr/>
              <p:nvPr/>
            </p:nvSpPr>
            <p:spPr>
              <a:xfrm rot="21216823">
                <a:off x="3679383" y="1324920"/>
                <a:ext cx="3995572" cy="3995572"/>
              </a:xfrm>
              <a:prstGeom prst="star32">
                <a:avLst>
                  <a:gd name="adj" fmla="val 14615"/>
                </a:avLst>
              </a:prstGeom>
              <a:solidFill>
                <a:srgbClr val="FCCB52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08254529-69BF-4B82-B028-75502C1206CE}"/>
                </a:ext>
              </a:extLst>
            </p:cNvPr>
            <p:cNvGrpSpPr/>
            <p:nvPr/>
          </p:nvGrpSpPr>
          <p:grpSpPr>
            <a:xfrm>
              <a:off x="4197680" y="1174535"/>
              <a:ext cx="2709800" cy="4508927"/>
              <a:chOff x="1828645" y="841513"/>
              <a:chExt cx="2709800" cy="4508927"/>
            </a:xfrm>
          </p:grpSpPr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E16E736-B2D8-4830-BE4B-D4122E744008}"/>
                  </a:ext>
                </a:extLst>
              </p:cNvPr>
              <p:cNvSpPr txBox="1"/>
              <p:nvPr/>
            </p:nvSpPr>
            <p:spPr>
              <a:xfrm>
                <a:off x="2047172" y="841513"/>
                <a:ext cx="2396810" cy="450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C000"/>
                  </a:contourClr>
                </a:sp3d>
              </a:bodyPr>
              <a:lstStyle/>
              <a:p>
                <a:r>
                  <a:rPr lang="pt-BR" sz="28700" b="1" dirty="0">
                    <a:ln w="762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  <a:gradFill>
                      <a:gsLst>
                        <a:gs pos="24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6600000" scaled="0"/>
                    </a:gradFill>
                    <a:effectLst>
                      <a:outerShdw dist="38100" dir="2700000" sx="104000" sy="104000" algn="bl" rotWithShape="0">
                        <a:schemeClr val="tx1">
                          <a:lumMod val="65000"/>
                          <a:lumOff val="35000"/>
                        </a:schemeClr>
                      </a:outerShdw>
                    </a:effectLst>
                    <a:latin typeface="Komika Axis" panose="02000506000000020004" pitchFamily="2" charset="0"/>
                  </a:rPr>
                  <a:t>S</a:t>
                </a:r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5FD00B-B8F1-4663-98A3-81BB44B0BA37}"/>
                  </a:ext>
                </a:extLst>
              </p:cNvPr>
              <p:cNvSpPr/>
              <p:nvPr/>
            </p:nvSpPr>
            <p:spPr>
              <a:xfrm>
                <a:off x="1828645" y="1716258"/>
                <a:ext cx="931478" cy="931478"/>
              </a:xfrm>
              <a:custGeom>
                <a:avLst/>
                <a:gdLst>
                  <a:gd name="connsiteX0" fmla="*/ 1181793 w 2389001"/>
                  <a:gd name="connsiteY0" fmla="*/ 0 h 2389001"/>
                  <a:gd name="connsiteX1" fmla="*/ 1209229 w 2389001"/>
                  <a:gd name="connsiteY1" fmla="*/ 0 h 2389001"/>
                  <a:gd name="connsiteX2" fmla="*/ 1224388 w 2389001"/>
                  <a:gd name="connsiteY2" fmla="*/ 99326 h 2389001"/>
                  <a:gd name="connsiteX3" fmla="*/ 2291697 w 2389001"/>
                  <a:gd name="connsiteY3" fmla="*/ 1166634 h 2389001"/>
                  <a:gd name="connsiteX4" fmla="*/ 2389001 w 2389001"/>
                  <a:gd name="connsiteY4" fmla="*/ 1181484 h 2389001"/>
                  <a:gd name="connsiteX5" fmla="*/ 2389001 w 2389001"/>
                  <a:gd name="connsiteY5" fmla="*/ 1207516 h 2389001"/>
                  <a:gd name="connsiteX6" fmla="*/ 2291697 w 2389001"/>
                  <a:gd name="connsiteY6" fmla="*/ 1222366 h 2389001"/>
                  <a:gd name="connsiteX7" fmla="*/ 1224388 w 2389001"/>
                  <a:gd name="connsiteY7" fmla="*/ 2289675 h 2389001"/>
                  <a:gd name="connsiteX8" fmla="*/ 1209229 w 2389001"/>
                  <a:gd name="connsiteY8" fmla="*/ 2389001 h 2389001"/>
                  <a:gd name="connsiteX9" fmla="*/ 1179771 w 2389001"/>
                  <a:gd name="connsiteY9" fmla="*/ 2389001 h 2389001"/>
                  <a:gd name="connsiteX10" fmla="*/ 1164612 w 2389001"/>
                  <a:gd name="connsiteY10" fmla="*/ 2289675 h 2389001"/>
                  <a:gd name="connsiteX11" fmla="*/ 97304 w 2389001"/>
                  <a:gd name="connsiteY11" fmla="*/ 1222366 h 2389001"/>
                  <a:gd name="connsiteX12" fmla="*/ 0 w 2389001"/>
                  <a:gd name="connsiteY12" fmla="*/ 1207516 h 2389001"/>
                  <a:gd name="connsiteX13" fmla="*/ 0 w 2389001"/>
                  <a:gd name="connsiteY13" fmla="*/ 1181793 h 2389001"/>
                  <a:gd name="connsiteX14" fmla="*/ 99326 w 2389001"/>
                  <a:gd name="connsiteY14" fmla="*/ 1166634 h 2389001"/>
                  <a:gd name="connsiteX15" fmla="*/ 1166634 w 2389001"/>
                  <a:gd name="connsiteY15" fmla="*/ 99326 h 2389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89001" h="2389001">
                    <a:moveTo>
                      <a:pt x="1181793" y="0"/>
                    </a:moveTo>
                    <a:lnTo>
                      <a:pt x="1209229" y="0"/>
                    </a:lnTo>
                    <a:lnTo>
                      <a:pt x="1224388" y="99326"/>
                    </a:lnTo>
                    <a:cubicBezTo>
                      <a:pt x="1334014" y="635053"/>
                      <a:pt x="1755970" y="1057009"/>
                      <a:pt x="2291697" y="1166634"/>
                    </a:cubicBezTo>
                    <a:lnTo>
                      <a:pt x="2389001" y="1181484"/>
                    </a:lnTo>
                    <a:lnTo>
                      <a:pt x="2389001" y="1207516"/>
                    </a:lnTo>
                    <a:lnTo>
                      <a:pt x="2291697" y="1222366"/>
                    </a:lnTo>
                    <a:cubicBezTo>
                      <a:pt x="1755970" y="1331992"/>
                      <a:pt x="1334014" y="1753948"/>
                      <a:pt x="1224388" y="2289675"/>
                    </a:cubicBezTo>
                    <a:lnTo>
                      <a:pt x="1209229" y="2389001"/>
                    </a:lnTo>
                    <a:lnTo>
                      <a:pt x="1179771" y="2389001"/>
                    </a:lnTo>
                    <a:lnTo>
                      <a:pt x="1164612" y="2289675"/>
                    </a:lnTo>
                    <a:cubicBezTo>
                      <a:pt x="1054987" y="1753948"/>
                      <a:pt x="633031" y="1331992"/>
                      <a:pt x="97304" y="1222366"/>
                    </a:cubicBezTo>
                    <a:lnTo>
                      <a:pt x="0" y="1207516"/>
                    </a:lnTo>
                    <a:lnTo>
                      <a:pt x="0" y="1181793"/>
                    </a:lnTo>
                    <a:lnTo>
                      <a:pt x="99326" y="1166634"/>
                    </a:lnTo>
                    <a:cubicBezTo>
                      <a:pt x="635053" y="1057009"/>
                      <a:pt x="1057009" y="635053"/>
                      <a:pt x="1166634" y="993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19C6AFD-F658-471C-BB24-12978266465B}"/>
                  </a:ext>
                </a:extLst>
              </p:cNvPr>
              <p:cNvSpPr/>
              <p:nvPr/>
            </p:nvSpPr>
            <p:spPr>
              <a:xfrm>
                <a:off x="3245577" y="3953020"/>
                <a:ext cx="640081" cy="640081"/>
              </a:xfrm>
              <a:custGeom>
                <a:avLst/>
                <a:gdLst>
                  <a:gd name="connsiteX0" fmla="*/ 1181793 w 2389001"/>
                  <a:gd name="connsiteY0" fmla="*/ 0 h 2389001"/>
                  <a:gd name="connsiteX1" fmla="*/ 1209229 w 2389001"/>
                  <a:gd name="connsiteY1" fmla="*/ 0 h 2389001"/>
                  <a:gd name="connsiteX2" fmla="*/ 1224388 w 2389001"/>
                  <a:gd name="connsiteY2" fmla="*/ 99326 h 2389001"/>
                  <a:gd name="connsiteX3" fmla="*/ 2291697 w 2389001"/>
                  <a:gd name="connsiteY3" fmla="*/ 1166634 h 2389001"/>
                  <a:gd name="connsiteX4" fmla="*/ 2389001 w 2389001"/>
                  <a:gd name="connsiteY4" fmla="*/ 1181484 h 2389001"/>
                  <a:gd name="connsiteX5" fmla="*/ 2389001 w 2389001"/>
                  <a:gd name="connsiteY5" fmla="*/ 1207516 h 2389001"/>
                  <a:gd name="connsiteX6" fmla="*/ 2291697 w 2389001"/>
                  <a:gd name="connsiteY6" fmla="*/ 1222366 h 2389001"/>
                  <a:gd name="connsiteX7" fmla="*/ 1224388 w 2389001"/>
                  <a:gd name="connsiteY7" fmla="*/ 2289675 h 2389001"/>
                  <a:gd name="connsiteX8" fmla="*/ 1209229 w 2389001"/>
                  <a:gd name="connsiteY8" fmla="*/ 2389001 h 2389001"/>
                  <a:gd name="connsiteX9" fmla="*/ 1179771 w 2389001"/>
                  <a:gd name="connsiteY9" fmla="*/ 2389001 h 2389001"/>
                  <a:gd name="connsiteX10" fmla="*/ 1164612 w 2389001"/>
                  <a:gd name="connsiteY10" fmla="*/ 2289675 h 2389001"/>
                  <a:gd name="connsiteX11" fmla="*/ 97304 w 2389001"/>
                  <a:gd name="connsiteY11" fmla="*/ 1222366 h 2389001"/>
                  <a:gd name="connsiteX12" fmla="*/ 0 w 2389001"/>
                  <a:gd name="connsiteY12" fmla="*/ 1207516 h 2389001"/>
                  <a:gd name="connsiteX13" fmla="*/ 0 w 2389001"/>
                  <a:gd name="connsiteY13" fmla="*/ 1181793 h 2389001"/>
                  <a:gd name="connsiteX14" fmla="*/ 99326 w 2389001"/>
                  <a:gd name="connsiteY14" fmla="*/ 1166634 h 2389001"/>
                  <a:gd name="connsiteX15" fmla="*/ 1166634 w 2389001"/>
                  <a:gd name="connsiteY15" fmla="*/ 99326 h 2389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89001" h="2389001">
                    <a:moveTo>
                      <a:pt x="1181793" y="0"/>
                    </a:moveTo>
                    <a:lnTo>
                      <a:pt x="1209229" y="0"/>
                    </a:lnTo>
                    <a:lnTo>
                      <a:pt x="1224388" y="99326"/>
                    </a:lnTo>
                    <a:cubicBezTo>
                      <a:pt x="1334014" y="635053"/>
                      <a:pt x="1755970" y="1057009"/>
                      <a:pt x="2291697" y="1166634"/>
                    </a:cubicBezTo>
                    <a:lnTo>
                      <a:pt x="2389001" y="1181484"/>
                    </a:lnTo>
                    <a:lnTo>
                      <a:pt x="2389001" y="1207516"/>
                    </a:lnTo>
                    <a:lnTo>
                      <a:pt x="2291697" y="1222366"/>
                    </a:lnTo>
                    <a:cubicBezTo>
                      <a:pt x="1755970" y="1331992"/>
                      <a:pt x="1334014" y="1753948"/>
                      <a:pt x="1224388" y="2289675"/>
                    </a:cubicBezTo>
                    <a:lnTo>
                      <a:pt x="1209229" y="2389001"/>
                    </a:lnTo>
                    <a:lnTo>
                      <a:pt x="1179771" y="2389001"/>
                    </a:lnTo>
                    <a:lnTo>
                      <a:pt x="1164612" y="2289675"/>
                    </a:lnTo>
                    <a:cubicBezTo>
                      <a:pt x="1054987" y="1753948"/>
                      <a:pt x="633031" y="1331992"/>
                      <a:pt x="97304" y="1222366"/>
                    </a:cubicBezTo>
                    <a:lnTo>
                      <a:pt x="0" y="1207516"/>
                    </a:lnTo>
                    <a:lnTo>
                      <a:pt x="0" y="1181793"/>
                    </a:lnTo>
                    <a:lnTo>
                      <a:pt x="99326" y="1166634"/>
                    </a:lnTo>
                    <a:cubicBezTo>
                      <a:pt x="635053" y="1057009"/>
                      <a:pt x="1057009" y="635053"/>
                      <a:pt x="1166634" y="993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A2D1116-2EC4-4105-93E5-FBFBD822321C}"/>
                  </a:ext>
                </a:extLst>
              </p:cNvPr>
              <p:cNvSpPr/>
              <p:nvPr/>
            </p:nvSpPr>
            <p:spPr>
              <a:xfrm>
                <a:off x="3815665" y="1354868"/>
                <a:ext cx="722780" cy="722780"/>
              </a:xfrm>
              <a:custGeom>
                <a:avLst/>
                <a:gdLst>
                  <a:gd name="connsiteX0" fmla="*/ 1181793 w 2389001"/>
                  <a:gd name="connsiteY0" fmla="*/ 0 h 2389001"/>
                  <a:gd name="connsiteX1" fmla="*/ 1209229 w 2389001"/>
                  <a:gd name="connsiteY1" fmla="*/ 0 h 2389001"/>
                  <a:gd name="connsiteX2" fmla="*/ 1224388 w 2389001"/>
                  <a:gd name="connsiteY2" fmla="*/ 99326 h 2389001"/>
                  <a:gd name="connsiteX3" fmla="*/ 2291697 w 2389001"/>
                  <a:gd name="connsiteY3" fmla="*/ 1166634 h 2389001"/>
                  <a:gd name="connsiteX4" fmla="*/ 2389001 w 2389001"/>
                  <a:gd name="connsiteY4" fmla="*/ 1181484 h 2389001"/>
                  <a:gd name="connsiteX5" fmla="*/ 2389001 w 2389001"/>
                  <a:gd name="connsiteY5" fmla="*/ 1207516 h 2389001"/>
                  <a:gd name="connsiteX6" fmla="*/ 2291697 w 2389001"/>
                  <a:gd name="connsiteY6" fmla="*/ 1222366 h 2389001"/>
                  <a:gd name="connsiteX7" fmla="*/ 1224388 w 2389001"/>
                  <a:gd name="connsiteY7" fmla="*/ 2289675 h 2389001"/>
                  <a:gd name="connsiteX8" fmla="*/ 1209229 w 2389001"/>
                  <a:gd name="connsiteY8" fmla="*/ 2389001 h 2389001"/>
                  <a:gd name="connsiteX9" fmla="*/ 1179771 w 2389001"/>
                  <a:gd name="connsiteY9" fmla="*/ 2389001 h 2389001"/>
                  <a:gd name="connsiteX10" fmla="*/ 1164612 w 2389001"/>
                  <a:gd name="connsiteY10" fmla="*/ 2289675 h 2389001"/>
                  <a:gd name="connsiteX11" fmla="*/ 97304 w 2389001"/>
                  <a:gd name="connsiteY11" fmla="*/ 1222366 h 2389001"/>
                  <a:gd name="connsiteX12" fmla="*/ 0 w 2389001"/>
                  <a:gd name="connsiteY12" fmla="*/ 1207516 h 2389001"/>
                  <a:gd name="connsiteX13" fmla="*/ 0 w 2389001"/>
                  <a:gd name="connsiteY13" fmla="*/ 1181793 h 2389001"/>
                  <a:gd name="connsiteX14" fmla="*/ 99326 w 2389001"/>
                  <a:gd name="connsiteY14" fmla="*/ 1166634 h 2389001"/>
                  <a:gd name="connsiteX15" fmla="*/ 1166634 w 2389001"/>
                  <a:gd name="connsiteY15" fmla="*/ 99326 h 2389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89001" h="2389001">
                    <a:moveTo>
                      <a:pt x="1181793" y="0"/>
                    </a:moveTo>
                    <a:lnTo>
                      <a:pt x="1209229" y="0"/>
                    </a:lnTo>
                    <a:lnTo>
                      <a:pt x="1224388" y="99326"/>
                    </a:lnTo>
                    <a:cubicBezTo>
                      <a:pt x="1334014" y="635053"/>
                      <a:pt x="1755970" y="1057009"/>
                      <a:pt x="2291697" y="1166634"/>
                    </a:cubicBezTo>
                    <a:lnTo>
                      <a:pt x="2389001" y="1181484"/>
                    </a:lnTo>
                    <a:lnTo>
                      <a:pt x="2389001" y="1207516"/>
                    </a:lnTo>
                    <a:lnTo>
                      <a:pt x="2291697" y="1222366"/>
                    </a:lnTo>
                    <a:cubicBezTo>
                      <a:pt x="1755970" y="1331992"/>
                      <a:pt x="1334014" y="1753948"/>
                      <a:pt x="1224388" y="2289675"/>
                    </a:cubicBezTo>
                    <a:lnTo>
                      <a:pt x="1209229" y="2389001"/>
                    </a:lnTo>
                    <a:lnTo>
                      <a:pt x="1179771" y="2389001"/>
                    </a:lnTo>
                    <a:lnTo>
                      <a:pt x="1164612" y="2289675"/>
                    </a:lnTo>
                    <a:cubicBezTo>
                      <a:pt x="1054987" y="1753948"/>
                      <a:pt x="633031" y="1331992"/>
                      <a:pt x="97304" y="1222366"/>
                    </a:cubicBezTo>
                    <a:lnTo>
                      <a:pt x="0" y="1207516"/>
                    </a:lnTo>
                    <a:lnTo>
                      <a:pt x="0" y="1181793"/>
                    </a:lnTo>
                    <a:lnTo>
                      <a:pt x="99326" y="1166634"/>
                    </a:lnTo>
                    <a:cubicBezTo>
                      <a:pt x="635053" y="1057009"/>
                      <a:pt x="1057009" y="635053"/>
                      <a:pt x="1166634" y="993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570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04C8F931-093D-477D-A1DF-84CDDEFF6FB5}"/>
              </a:ext>
            </a:extLst>
          </p:cNvPr>
          <p:cNvGrpSpPr/>
          <p:nvPr/>
        </p:nvGrpSpPr>
        <p:grpSpPr>
          <a:xfrm>
            <a:off x="-1691680" y="0"/>
            <a:ext cx="4673451" cy="4673451"/>
            <a:chOff x="3679383" y="1324920"/>
            <a:chExt cx="3995572" cy="3995572"/>
          </a:xfrm>
        </p:grpSpPr>
        <p:sp>
          <p:nvSpPr>
            <p:cNvPr id="2" name="Estrela: 32 Pontas 1">
              <a:extLst>
                <a:ext uri="{FF2B5EF4-FFF2-40B4-BE49-F238E27FC236}">
                  <a16:creationId xmlns:a16="http://schemas.microsoft.com/office/drawing/2014/main" id="{0D5075FD-334D-4442-8A9C-71CF4B271513}"/>
                </a:ext>
              </a:extLst>
            </p:cNvPr>
            <p:cNvSpPr/>
            <p:nvPr/>
          </p:nvSpPr>
          <p:spPr>
            <a:xfrm>
              <a:off x="3679383" y="1324920"/>
              <a:ext cx="3995572" cy="3995572"/>
            </a:xfrm>
            <a:prstGeom prst="star32">
              <a:avLst>
                <a:gd name="adj" fmla="val 14615"/>
              </a:avLst>
            </a:prstGeom>
            <a:solidFill>
              <a:srgbClr val="FBB50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strela: 32 Pontas 14">
              <a:extLst>
                <a:ext uri="{FF2B5EF4-FFF2-40B4-BE49-F238E27FC236}">
                  <a16:creationId xmlns:a16="http://schemas.microsoft.com/office/drawing/2014/main" id="{C2EA4594-5227-419A-A594-B493A1D15BF1}"/>
                </a:ext>
              </a:extLst>
            </p:cNvPr>
            <p:cNvSpPr/>
            <p:nvPr/>
          </p:nvSpPr>
          <p:spPr>
            <a:xfrm rot="21216823">
              <a:off x="3679383" y="1324920"/>
              <a:ext cx="3995572" cy="3995572"/>
            </a:xfrm>
            <a:prstGeom prst="star32">
              <a:avLst>
                <a:gd name="adj" fmla="val 14615"/>
              </a:avLst>
            </a:prstGeom>
            <a:solidFill>
              <a:srgbClr val="FCCB5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53B76A6-7492-41A9-AED5-55F02DE13A75}"/>
              </a:ext>
            </a:extLst>
          </p:cNvPr>
          <p:cNvSpPr txBox="1"/>
          <p:nvPr/>
        </p:nvSpPr>
        <p:spPr>
          <a:xfrm>
            <a:off x="3860771" y="1075391"/>
            <a:ext cx="4705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m</a:t>
            </a:r>
            <a:r>
              <a:rPr lang="en-US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E</a:t>
            </a:r>
            <a:r>
              <a:rPr lang="en-US" sz="7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mo</a:t>
            </a:r>
            <a:r>
              <a:rPr lang="en-US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R</a:t>
            </a:r>
            <a:r>
              <a:rPr lang="en-US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y</a:t>
            </a:r>
            <a:endParaRPr 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Orbitron Black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2C15356-FCC7-4D74-B9D1-694A8937A1A5}"/>
              </a:ext>
            </a:extLst>
          </p:cNvPr>
          <p:cNvSpPr txBox="1"/>
          <p:nvPr/>
        </p:nvSpPr>
        <p:spPr>
          <a:xfrm>
            <a:off x="6872260" y="2113353"/>
            <a:ext cx="3131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v 1.0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73D2A7F-6FBA-4F4C-93AC-CCDEE8B6C0A7}"/>
              </a:ext>
            </a:extLst>
          </p:cNvPr>
          <p:cNvSpPr txBox="1"/>
          <p:nvPr/>
        </p:nvSpPr>
        <p:spPr>
          <a:xfrm>
            <a:off x="3158949" y="1772303"/>
            <a:ext cx="4705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ca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RD</a:t>
            </a:r>
            <a:r>
              <a:rPr lang="en-US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rbitron Black" pitchFamily="2" charset="0"/>
              </a:rPr>
              <a:t>z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Orbitron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09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Komika Axis</vt:lpstr>
      <vt:lpstr>Orbitron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Lumos</dc:creator>
  <cp:lastModifiedBy>Lumos</cp:lastModifiedBy>
  <cp:revision>136</cp:revision>
  <dcterms:created xsi:type="dcterms:W3CDTF">2021-06-18T10:28:13Z</dcterms:created>
  <dcterms:modified xsi:type="dcterms:W3CDTF">2021-06-19T22:41:19Z</dcterms:modified>
</cp:coreProperties>
</file>