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2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5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8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9809FD-028C-4D4D-B821-3F04C43438F9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055084-E10F-4438-BAF3-6B44B335F1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40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evtools.github.io/devtools-protocol/" TargetMode="External"/><Relationship Id="rId2" Type="http://schemas.openxmlformats.org/officeDocument/2006/relationships/hyperlink" Target="https://developers.google.com/v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1" y="-854991"/>
            <a:ext cx="5430103" cy="76809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snow ticket monitor native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11517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        Ticket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THIS TICKET MONITOR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 have proposed to create this app as according to my experience as a DM, the Snow application itself has some lacking functionalities that are specific for </a:t>
            </a:r>
            <a:r>
              <a:rPr lang="en-US" dirty="0" err="1" smtClean="0"/>
              <a:t>BIOps</a:t>
            </a:r>
            <a:r>
              <a:rPr lang="en-US" dirty="0" smtClean="0"/>
              <a:t> team for which I wish to extend.</a:t>
            </a:r>
          </a:p>
          <a:p>
            <a:pPr lvl="1"/>
            <a:r>
              <a:rPr lang="en-US" dirty="0" smtClean="0"/>
              <a:t>Automate </a:t>
            </a:r>
            <a:r>
              <a:rPr lang="en-US" dirty="0"/>
              <a:t>monitoring of </a:t>
            </a:r>
            <a:r>
              <a:rPr lang="en-US" dirty="0" smtClean="0"/>
              <a:t>tickets.</a:t>
            </a:r>
            <a:endParaRPr lang="en-US" dirty="0"/>
          </a:p>
          <a:p>
            <a:pPr lvl="1"/>
            <a:r>
              <a:rPr lang="en-US" dirty="0"/>
              <a:t>Show the summaries of the tickets by segregating them by priority and status</a:t>
            </a:r>
            <a:r>
              <a:rPr lang="en-US" dirty="0" smtClean="0"/>
              <a:t>.</a:t>
            </a:r>
            <a:endParaRPr lang="en-US" b="1" dirty="0" smtClean="0"/>
          </a:p>
          <a:p>
            <a:pPr lvl="1"/>
            <a:r>
              <a:rPr lang="en-US" dirty="0" smtClean="0"/>
              <a:t>Giving highlight to what ticket that needs update instead of going through all the tickets.</a:t>
            </a:r>
          </a:p>
          <a:p>
            <a:pPr lvl="1"/>
            <a:r>
              <a:rPr lang="en-US" dirty="0" smtClean="0"/>
              <a:t>Provide a better way of reminding the user of the ticket that needs attention by pushing a notification and in the dashboard.</a:t>
            </a:r>
          </a:p>
          <a:p>
            <a:pPr lvl="1"/>
            <a:r>
              <a:rPr lang="en-US" dirty="0" smtClean="0"/>
              <a:t>Help promote on lessening or eliminate on breaching the SLA of the ticket.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NOTE:</a:t>
            </a:r>
          </a:p>
          <a:p>
            <a:pPr lvl="1">
              <a:buFontTx/>
              <a:buChar char="-"/>
            </a:pPr>
            <a:r>
              <a:rPr lang="en-US" dirty="0" smtClean="0"/>
              <a:t>This is NOT a replacement of the main functionality of P&amp;G </a:t>
            </a:r>
            <a:r>
              <a:rPr lang="en-US" dirty="0" err="1" smtClean="0"/>
              <a:t>SNow</a:t>
            </a:r>
            <a:r>
              <a:rPr lang="en-US" dirty="0" smtClean="0"/>
              <a:t> ticket application.</a:t>
            </a:r>
          </a:p>
          <a:p>
            <a:pPr lvl="1">
              <a:buFontTx/>
              <a:buChar char="-"/>
            </a:pPr>
            <a:r>
              <a:rPr lang="en-US" dirty="0" smtClean="0"/>
              <a:t>Does NOT directly connects to any of the database of P&amp;G.</a:t>
            </a:r>
          </a:p>
        </p:txBody>
      </p:sp>
    </p:spTree>
    <p:extLst>
      <p:ext uri="{BB962C8B-B14F-4D97-AF65-F5344CB8AC3E}">
        <p14:creationId xmlns:p14="http://schemas.microsoft.com/office/powerpoint/2010/main" val="11371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sz="4800" dirty="0" smtClean="0"/>
              <a:t>Diagram</a:t>
            </a:r>
            <a:endParaRPr lang="en-US" sz="4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8" y="447113"/>
            <a:ext cx="6966378" cy="585809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boundary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89" y="409910"/>
            <a:ext cx="8931275" cy="5264296"/>
          </a:xfrm>
        </p:spPr>
      </p:pic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577515" y="4034757"/>
            <a:ext cx="5799222" cy="2286000"/>
          </a:xfrm>
        </p:spPr>
        <p:txBody>
          <a:bodyPr/>
          <a:lstStyle/>
          <a:p>
            <a:r>
              <a:rPr lang="en-US" dirty="0" smtClean="0"/>
              <a:t>System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23" y="827578"/>
            <a:ext cx="4267629" cy="50079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Flow </a:t>
            </a:r>
            <a:r>
              <a:rPr lang="en-US" sz="4800" dirty="0" smtClean="0"/>
              <a:t>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997999"/>
            <a:ext cx="3200400" cy="3379124"/>
          </a:xfrm>
        </p:spPr>
        <p:txBody>
          <a:bodyPr/>
          <a:lstStyle/>
          <a:p>
            <a:r>
              <a:rPr lang="en-US" dirty="0" smtClean="0"/>
              <a:t>Network flow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55" y="933406"/>
            <a:ext cx="3200400" cy="2286000"/>
          </a:xfrm>
        </p:spPr>
        <p:txBody>
          <a:bodyPr/>
          <a:lstStyle/>
          <a:p>
            <a:r>
              <a:rPr lang="en-US" dirty="0" smtClean="0"/>
              <a:t>Database </a:t>
            </a:r>
            <a:r>
              <a:rPr lang="en-US" sz="4800" dirty="0" smtClean="0"/>
              <a:t>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68" y="614611"/>
            <a:ext cx="6506211" cy="5632077"/>
          </a:xfrm>
        </p:spPr>
      </p:pic>
    </p:spTree>
    <p:extLst>
      <p:ext uri="{BB962C8B-B14F-4D97-AF65-F5344CB8AC3E}">
        <p14:creationId xmlns:p14="http://schemas.microsoft.com/office/powerpoint/2010/main" val="6640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that will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Frontend:</a:t>
            </a:r>
          </a:p>
          <a:p>
            <a:pPr lvl="1"/>
            <a:r>
              <a:rPr lang="en-US" b="1" dirty="0" smtClean="0"/>
              <a:t>Html</a:t>
            </a:r>
            <a:r>
              <a:rPr lang="en-US" dirty="0" smtClean="0"/>
              <a:t> - </a:t>
            </a:r>
            <a:r>
              <a:rPr lang="en-US" dirty="0"/>
              <a:t>is the standard markup language for creating Web pages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React</a:t>
            </a:r>
            <a:r>
              <a:rPr lang="en-US" dirty="0"/>
              <a:t> - A JavaScript library for building user interfaces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CSS</a:t>
            </a:r>
            <a:r>
              <a:rPr lang="en-US" dirty="0"/>
              <a:t> - </a:t>
            </a:r>
            <a:r>
              <a:rPr lang="en-US" dirty="0"/>
              <a:t>is a language that describes the style of an HTML document.</a:t>
            </a:r>
            <a:endParaRPr lang="en-US" dirty="0" smtClean="0"/>
          </a:p>
          <a:p>
            <a:pPr lvl="1"/>
            <a:r>
              <a:rPr lang="en-US" b="1" dirty="0" smtClean="0"/>
              <a:t>Electron</a:t>
            </a:r>
            <a:r>
              <a:rPr lang="en-US" dirty="0" smtClean="0"/>
              <a:t> – </a:t>
            </a:r>
            <a:r>
              <a:rPr lang="en-US" dirty="0"/>
              <a:t>is an open source library developed by GitHub for building cross-platform desktop applications with HTML, CSS, and JavaScript</a:t>
            </a:r>
            <a:r>
              <a:rPr lang="en-US" dirty="0" smtClean="0"/>
              <a:t>.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Backend:</a:t>
            </a:r>
          </a:p>
          <a:p>
            <a:pPr lvl="1"/>
            <a:r>
              <a:rPr lang="en-US" b="1" dirty="0" err="1" smtClean="0"/>
              <a:t>Nodejs</a:t>
            </a:r>
            <a:r>
              <a:rPr lang="en-US" dirty="0" smtClean="0"/>
              <a:t> - </a:t>
            </a:r>
            <a:r>
              <a:rPr lang="en-US" dirty="0"/>
              <a:t>is a JavaScript runtime built on </a:t>
            </a:r>
            <a:r>
              <a:rPr lang="en-US" dirty="0">
                <a:hlinkClick r:id="rId2"/>
              </a:rPr>
              <a:t>Chrome's V8 JavaScript </a:t>
            </a:r>
            <a:r>
              <a:rPr lang="en-US" dirty="0" smtClean="0">
                <a:hlinkClick r:id="rId2"/>
              </a:rPr>
              <a:t>engine</a:t>
            </a:r>
            <a:r>
              <a:rPr lang="en-US" dirty="0" smtClean="0"/>
              <a:t> that is very useful for building network application or server.</a:t>
            </a:r>
          </a:p>
          <a:p>
            <a:pPr lvl="1"/>
            <a:r>
              <a:rPr lang="en-US" b="1" dirty="0" smtClean="0"/>
              <a:t>Puppeteer</a:t>
            </a:r>
            <a:r>
              <a:rPr lang="en-US" dirty="0" smtClean="0"/>
              <a:t> - </a:t>
            </a:r>
            <a:r>
              <a:rPr lang="en-US" dirty="0"/>
              <a:t>is a Node library which provides a high-level API to control Chrome or Chromium over the </a:t>
            </a:r>
            <a:r>
              <a:rPr lang="en-US" dirty="0" err="1">
                <a:hlinkClick r:id="rId3"/>
              </a:rPr>
              <a:t>DevTools</a:t>
            </a:r>
            <a:r>
              <a:rPr lang="en-US" dirty="0">
                <a:hlinkClick r:id="rId3"/>
              </a:rPr>
              <a:t> Protocol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MongoDB</a:t>
            </a:r>
            <a:r>
              <a:rPr lang="en-US" dirty="0" smtClean="0"/>
              <a:t> - </a:t>
            </a:r>
            <a:r>
              <a:rPr lang="en-US" dirty="0"/>
              <a:t>is a free and open-source cross-platform document-oriented database </a:t>
            </a:r>
            <a:r>
              <a:rPr lang="en-US" dirty="0" smtClean="0"/>
              <a:t>program where in our case we’re using </a:t>
            </a:r>
            <a:r>
              <a:rPr lang="en-US" b="1" dirty="0" err="1" smtClean="0"/>
              <a:t>mlab</a:t>
            </a:r>
            <a:r>
              <a:rPr lang="en-US" b="1" dirty="0" smtClean="0"/>
              <a:t> </a:t>
            </a:r>
            <a:r>
              <a:rPr lang="en-US" dirty="0" smtClean="0"/>
              <a:t>as database as a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2442</TotalTime>
  <Words>254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        Ticket Monitor</vt:lpstr>
      <vt:lpstr>WHAT IS THE PURPOSE OF THIS TICKET MONITOR APP?</vt:lpstr>
      <vt:lpstr>Use Case Diagram</vt:lpstr>
      <vt:lpstr>System Flow Chart</vt:lpstr>
      <vt:lpstr>Network Flow Diagram</vt:lpstr>
      <vt:lpstr>Database Structure</vt:lpstr>
      <vt:lpstr>Tools that will be used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Monitor</dc:title>
  <dc:creator>Phala, Jose Lito</dc:creator>
  <cp:lastModifiedBy>Phala, Jose Lito</cp:lastModifiedBy>
  <cp:revision>20</cp:revision>
  <dcterms:created xsi:type="dcterms:W3CDTF">2018-10-08T17:35:09Z</dcterms:created>
  <dcterms:modified xsi:type="dcterms:W3CDTF">2018-10-10T10:17:50Z</dcterms:modified>
</cp:coreProperties>
</file>