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33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02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66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7069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36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284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68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06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755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70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423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17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6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38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226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8119-2BA4-4A58-9E38-F3370A2CFD34}" type="datetimeFigureOut">
              <a:rPr lang="x-none" smtClean="0"/>
              <a:t>3/19/2024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C7FD67-098F-4730-8691-E8072E1161A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71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5E54-9E7C-41E3-95B6-F9E912C94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Autobiography </a:t>
            </a:r>
            <a:r>
              <a:rPr lang="en-US" sz="4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Joseph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Mutunga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Muange</a:t>
            </a:r>
            <a:r>
              <a:rPr lang="en-US" sz="4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290589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D491-7341-4B35-BD71-25189369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Year (</a:t>
            </a:r>
            <a:r>
              <a:rPr lang="x-none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x-none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2022): Academic Growth and Hands-On Experience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2B01-34AF-477E-A016-BAC2CC79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my second year as a university student, my passion for my chosen program continued to flourish. Although I encountered challenges such as a lack of course materials, I adopted a proactive approach by borrowing resources and seeking additional learning opportunities. These hurdles only </a:t>
            </a:r>
            <a:r>
              <a:rPr lang="x-non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fueled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 determination to excel in my studies.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E8D1-5615-4828-87AC-3E7C32E6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Year (2022-2023) - Deepening Knowledge </a:t>
            </a:r>
            <a:r>
              <a:rPr lang="x-none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Civil  Engineering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E0E6-C0CC-4CEC-BC85-6B948D25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third year of my university journey, spanning from 2022 to 2023, was a period of profound academic exploration and hands-on experience, further solidifying my expertise </a:t>
            </a:r>
            <a:r>
              <a:rPr lang="x-non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civil engineering</a:t>
            </a:r>
            <a:r>
              <a:rPr lang="x-none" sz="18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year brought with it a deepening of knowledge and an expansion of practical skills.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6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94B7-9474-4E2C-B938-E6CB3372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7" y="651164"/>
            <a:ext cx="8596668" cy="1320800"/>
          </a:xfrm>
        </p:spPr>
        <p:txBody>
          <a:bodyPr/>
          <a:lstStyle/>
          <a:p>
            <a:r>
              <a:rPr lang="x-none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Fourth Year (2023 - Present) - Culmination and Research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75A3-68A3-4D5A-AABC-04C278A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Returning to my academic institution after my attachment experience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beginning of my fourth and final year of university, where I am currently. This year is a culmination of my academic journey, a time for reflection, application, and further exploration within the field of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Technology.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4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A435-C350-4E50-85F9-2B57802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Growth - A Journey Defined by Resilience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164E-8063-43D8-ABC6-9D320576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journey through education, from primary school to university, has been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numerous challenges that have shaped my character and driven my growth. These challenges, though formidable, have served as catalysts for personal development and unwavering determination.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belong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Catholic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faith, a belief system that emphasized worship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Sundays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seventh day of the week. Our faith not only strengthened our spiritual ties but also instilled values of discipline, community involvement, and moral integrity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0513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BA7B-AFD2-467D-9611-49C6264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52" y="609600"/>
            <a:ext cx="8596668" cy="1320800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 </a:t>
            </a: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Inspirations 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AE3E-B633-4D52-B59C-A652B043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is often filled with challenges, but it is also brimming with dreams and aspirations that drive us forward, providing motivation and purpose. My journey, like many others, is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 series of dreams and goals that I aim to achieve in the years ahead.</a:t>
            </a:r>
            <a:endParaRPr lang="x-none" sz="18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Graduating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Internship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Job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Build a house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married.</a:t>
            </a:r>
          </a:p>
        </p:txBody>
      </p:sp>
    </p:spTree>
    <p:extLst>
      <p:ext uri="{BB962C8B-B14F-4D97-AF65-F5344CB8AC3E}">
        <p14:creationId xmlns:p14="http://schemas.microsoft.com/office/powerpoint/2010/main" val="328726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68EA-AF79-4483-94AA-B3A86A6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3820-FCC8-4E0E-989E-F3C92D6E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 is a journey filled with twists and turns, joys and sorrows, and the profound moments that shape us into who we become. This is my story, the narrative of a life that has been both ordinary and extraordinary, filled with the experiences that have shaped my character and carved the path I now walk.</a:t>
            </a:r>
          </a:p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came into this world on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june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02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2001, in the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Yatta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nestled within the heart of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Kithyolo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village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Ndalani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ward,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Yatta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subcounty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Machakos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County. This picturesque place, which became the backdrop of my early life, is a land of vitality and diversity.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2701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9A38-D24B-4799-A4D2-5823ABF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 </a:t>
            </a:r>
            <a:b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Years and Family Beginnings</a:t>
            </a:r>
            <a:b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82F3-CE3C-432D-9D6A-C608EFC9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 and Early Childhood</a:t>
            </a:r>
          </a:p>
          <a:p>
            <a:pPr marL="0" marR="0">
              <a:lnSpc>
                <a:spcPct val="150000"/>
              </a:lnSpc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came into this world on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June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2001, in the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serene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village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Kithyolo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nestled within the heart of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Kithyolo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village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Ndalani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ward,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Yatta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sub county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Machakos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County. This picturesque place, which became the backdrop of my early life, is a land of vitality and diversity.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6294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B910-0143-40F9-9694-67AB2632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 Background:</a:t>
            </a: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7C01-F89A-44ED-85B1-BE872EFD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 journey began within the tight-knit bonds of my family. I was welcomed into a loving family of seven, consisting of two parents and five children. My father,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Antony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Muange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my mother,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Mary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Mutiso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were pillars of love and guidance throughout my formative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years.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belong to the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Catholic faith,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belief system that emphasized worship on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Sundays,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seventh day of the week. Our faith not only strengthened our spiritual ties but also instilled values of discipline, community involvement, and moral integrity.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36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233C-01B5-4774-9AC9-B22F835C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 </a:t>
            </a: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days a formatic years 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A8F4-5E53-4F72-9CA0-E8200F05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Preschool Life </a:t>
            </a:r>
            <a:endParaRPr lang="x-none" sz="18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Preschool </a:t>
            </a:r>
            <a:r>
              <a:rPr lang="x-non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Faith</a:t>
            </a:r>
            <a:r>
              <a:rPr lang="x-none" sz="18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initial steps of my formal education, and although memories from those years have faded with time, they remain etched in my mind as the foundation of my academic journey.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3075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7D03-8E7C-4B8B-8E5B-D8B95A43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Primary – 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1 to 3 (2008-2010)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3EAD-8484-4575-8A8A-AF6071A4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primary, comprising classes 1 to 3</a:t>
            </a:r>
            <a:r>
              <a:rPr lang="x-none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significant phase of my early education. It was a time of transition and further exploration, as I continued my journey in the world of formal schooling.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6542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6748-65CF-4353-8004-1D82AF8A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 Primary - Class 4 to 8 (</a:t>
            </a:r>
            <a:r>
              <a:rPr lang="x-none" sz="1800" b="1" dirty="0" smtClean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b="1" dirty="0" smtClean="0">
                <a:solidFill>
                  <a:srgbClr val="1F376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x-none" sz="1800" b="1" dirty="0" smtClean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-201</a:t>
            </a:r>
            <a:r>
              <a:rPr lang="en-US" sz="1800" b="1" dirty="0">
                <a:solidFill>
                  <a:srgbClr val="1F376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x-none" sz="1800" b="1" dirty="0" smtClean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x-none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4143-E766-4D3E-97E6-02770625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 primary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crucial phase in my educational journey, spanning from Class 4 to 8, covering the years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a time of significant change, challenges, and personal growth.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beginning of this phase, when I was heading to Class 3, I faced a pivotal moment that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 weakened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the influence of negative peer groups, my studies, discipline, and moral values began to deteriorate. My parents, in their wisdom,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mentored me together with the help of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Kithyolo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School teachers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6944-34D3-49D0-985F-2F7F662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 School Years - Form 1 to Form 4 </a:t>
            </a:r>
            <a:r>
              <a:rPr lang="x-none" sz="18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1800" b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2015-201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x-none" sz="1800" b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627-6FD8-40F8-8689-10DA3706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high school journey, which spanned from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Form 1 to Form 4,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crucial phase in my education. The transition from primary school to high school brought with it a new set of challenges and opportunities.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4076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1593-275C-4F4C-AB1D-911458D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4. </a:t>
            </a:r>
            <a: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Pursuits and Campus Life </a:t>
            </a:r>
            <a:r>
              <a:rPr lang="x-none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20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x-none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x-non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1FFB-A409-404C-BC93-5F0566BA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years from 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present have been a transformative period in my life,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x-none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my academic journey and the experiences of campus life. During this time, I made important decisions about my education and embarked on a path of self-discovery and growth.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26452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1011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The Autobiography   Joseph Mutunga Muange </vt:lpstr>
      <vt:lpstr>Introduction </vt:lpstr>
      <vt:lpstr>Chapter 1   Early Years and Family Beginnings </vt:lpstr>
      <vt:lpstr>Family Background:</vt:lpstr>
      <vt:lpstr>Chapter 2  School days a formatic years  </vt:lpstr>
      <vt:lpstr>Lower Primary –  Classes 1 to 3 (2008-2010) </vt:lpstr>
      <vt:lpstr>Upper Primary - Class 4 to 8 (2011-2015) </vt:lpstr>
      <vt:lpstr> High School Years - Form 1 to Form 4 (2015-2018)</vt:lpstr>
      <vt:lpstr>Chapter 4.  Academic Pursuits and Campus Life – 2020 to Present</vt:lpstr>
      <vt:lpstr>Second Year (2022 to 2022): Academic Growth and Hands-On Experience</vt:lpstr>
      <vt:lpstr>Third year Third Year (2022-2023) - Deepening Knowledge in  Civil  Engineering</vt:lpstr>
      <vt:lpstr> Fourth Year (2023 - Present) - Culmination and Research</vt:lpstr>
      <vt:lpstr>Chapter 5 Challenges and Growth - A Journey Defined by Resilience</vt:lpstr>
      <vt:lpstr>Chapter 6  Inspirations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Autobiography of  Mark Dalton Anyoka </dc:title>
  <dc:creator>MARK DALTON</dc:creator>
  <cp:lastModifiedBy>HP</cp:lastModifiedBy>
  <cp:revision>10</cp:revision>
  <dcterms:created xsi:type="dcterms:W3CDTF">2023-10-29T18:57:38Z</dcterms:created>
  <dcterms:modified xsi:type="dcterms:W3CDTF">2024-03-19T07:22:17Z</dcterms:modified>
</cp:coreProperties>
</file>