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F00957B-7782-4665-A7E5-FE1D2846CB4C}" type="datetimeFigureOut">
              <a:rPr lang="es-PY" smtClean="0"/>
              <a:t>02/03/2018</a:t>
            </a:fld>
            <a:endParaRPr lang="es-PY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Y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4842F9-394C-44F1-8376-9557F9ACBCF9}" type="slidenum">
              <a:rPr lang="es-PY" smtClean="0"/>
              <a:t>‹Nº›</a:t>
            </a:fld>
            <a:endParaRPr lang="es-PY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Y" dirty="0" smtClean="0"/>
              <a:t>Ejemplo 3.1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7406640" cy="1752600"/>
          </a:xfrm>
        </p:spPr>
        <p:txBody>
          <a:bodyPr/>
          <a:lstStyle/>
          <a:p>
            <a:r>
              <a:rPr lang="es-PY" i="1" dirty="0"/>
              <a:t>Lista de Errores con sus respectivos detalles </a:t>
            </a:r>
          </a:p>
        </p:txBody>
      </p:sp>
    </p:spTree>
    <p:extLst>
      <p:ext uri="{BB962C8B-B14F-4D97-AF65-F5344CB8AC3E}">
        <p14:creationId xmlns:p14="http://schemas.microsoft.com/office/powerpoint/2010/main" val="118697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276872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5 - Buscaré un par de personas externas espabiladas para el </a:t>
            </a:r>
            <a:r>
              <a:rPr lang="es-PY" dirty="0" smtClean="0"/>
              <a:t>proyecto.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7853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Hay </a:t>
            </a:r>
            <a:r>
              <a:rPr lang="es-PY" dirty="0"/>
              <a:t>que tener especial cuidado en el momento de incorporar personal al proyecto, para no caer en el error de contratar personal poco calificado para el efecto.</a:t>
            </a:r>
          </a:p>
        </p:txBody>
      </p:sp>
    </p:spTree>
    <p:extLst>
      <p:ext uri="{BB962C8B-B14F-4D97-AF65-F5344CB8AC3E}">
        <p14:creationId xmlns:p14="http://schemas.microsoft.com/office/powerpoint/2010/main" val="64887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6 - Acabaron el diseño el 15 de junio, adelantándose al plan, y empezaron a codificar como locos para llegar al objetivo.</a:t>
            </a:r>
          </a:p>
        </p:txBody>
      </p:sp>
    </p:spTree>
    <p:extLst>
      <p:ext uri="{BB962C8B-B14F-4D97-AF65-F5344CB8AC3E}">
        <p14:creationId xmlns:p14="http://schemas.microsoft.com/office/powerpoint/2010/main" val="408485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Muchas </a:t>
            </a:r>
            <a:r>
              <a:rPr lang="es-PY" dirty="0"/>
              <a:t>veces se descuidan, aceleran las bases </a:t>
            </a:r>
            <a:r>
              <a:rPr lang="es-PY" dirty="0" smtClean="0"/>
              <a:t>fundamentales </a:t>
            </a:r>
            <a:r>
              <a:rPr lang="es-PY" dirty="0"/>
              <a:t>(diseño) sobre el cual se construye el proyecto </a:t>
            </a:r>
            <a:r>
              <a:rPr lang="es-PY" dirty="0" smtClean="0"/>
              <a:t>exponiéndolo al fracaso. 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0543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7 - Ni a </a:t>
            </a:r>
            <a:r>
              <a:rPr lang="es-PY" dirty="0" err="1"/>
              <a:t>Jill</a:t>
            </a:r>
            <a:r>
              <a:rPr lang="es-PY" dirty="0"/>
              <a:t> ni a Tomás les gustaba Chip, y </a:t>
            </a:r>
            <a:r>
              <a:rPr lang="es-PY" dirty="0" err="1"/>
              <a:t>Sue</a:t>
            </a:r>
            <a:r>
              <a:rPr lang="es-PY" dirty="0"/>
              <a:t> se quejaba de que no quería que nadie se acercase a su código.</a:t>
            </a:r>
          </a:p>
        </p:txBody>
      </p:sp>
    </p:spTree>
    <p:extLst>
      <p:ext uri="{BB962C8B-B14F-4D97-AF65-F5344CB8AC3E}">
        <p14:creationId xmlns:p14="http://schemas.microsoft.com/office/powerpoint/2010/main" val="426073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/>
              <a:t>	Hay que tener en cuenta las diferencias de personalidades existentes entre cada uno de los miembros del equipo de desarrollo, buscando mantener la </a:t>
            </a:r>
            <a:r>
              <a:rPr lang="es-PY" dirty="0" err="1"/>
              <a:t>armonia</a:t>
            </a:r>
            <a:r>
              <a:rPr lang="es-PY" dirty="0"/>
              <a:t>, comunicación y apoyo de todos los integrantes.</a:t>
            </a:r>
          </a:p>
        </p:txBody>
      </p:sp>
    </p:spTree>
    <p:extLst>
      <p:ext uri="{BB962C8B-B14F-4D97-AF65-F5344CB8AC3E}">
        <p14:creationId xmlns:p14="http://schemas.microsoft.com/office/powerpoint/2010/main" val="221798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8 - El equipo descubrió que tenía que modificar completamente la estructura para las nuevas tasas.</a:t>
            </a:r>
          </a:p>
        </p:txBody>
      </p:sp>
    </p:spTree>
    <p:extLst>
      <p:ext uri="{BB962C8B-B14F-4D97-AF65-F5344CB8AC3E}">
        <p14:creationId xmlns:p14="http://schemas.microsoft.com/office/powerpoint/2010/main" val="1453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/>
              <a:t>	La aparición de nuevos requerimientos siempre entorpece el desarrollo normal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81940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276872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9 - Después de la reunión </a:t>
            </a:r>
            <a:r>
              <a:rPr lang="es-PY" dirty="0" err="1"/>
              <a:t>Jill</a:t>
            </a:r>
            <a:r>
              <a:rPr lang="es-PY" dirty="0"/>
              <a:t> y Tomás se quejaron de Mike de que no había la necesidad de tratarlos como niños.</a:t>
            </a:r>
          </a:p>
        </p:txBody>
      </p:sp>
    </p:spTree>
    <p:extLst>
      <p:ext uri="{BB962C8B-B14F-4D97-AF65-F5344CB8AC3E}">
        <p14:creationId xmlns:p14="http://schemas.microsoft.com/office/powerpoint/2010/main" val="300945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484784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s-PY" dirty="0" smtClean="0"/>
              <a:t>	Por </a:t>
            </a:r>
            <a:r>
              <a:rPr lang="es-PY" dirty="0"/>
              <a:t>lo general es muy común que existan fricciones entre los superiores, desarrolladores y clientes.</a:t>
            </a:r>
          </a:p>
        </p:txBody>
      </p:sp>
    </p:spTree>
    <p:extLst>
      <p:ext uri="{BB962C8B-B14F-4D97-AF65-F5344CB8AC3E}">
        <p14:creationId xmlns:p14="http://schemas.microsoft.com/office/powerpoint/2010/main" val="332053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PY" dirty="0"/>
              <a:t>1 - Mike no había participado en las revisiones de la </a:t>
            </a:r>
            <a:r>
              <a:rPr lang="es-PY" dirty="0" smtClean="0"/>
              <a:t>propuesta.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49421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10 - He pensado que puedo trampear un informe con un gráfico de barras pasando el texto del informe como una leyenda del objeto gráfico de barras.</a:t>
            </a:r>
          </a:p>
        </p:txBody>
      </p:sp>
    </p:spTree>
    <p:extLst>
      <p:ext uri="{BB962C8B-B14F-4D97-AF65-F5344CB8AC3E}">
        <p14:creationId xmlns:p14="http://schemas.microsoft.com/office/powerpoint/2010/main" val="352094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/>
              <a:t>	Por lo general se trata de maquillar los errores cometidos con trucos que a veces lo apuntalan </a:t>
            </a:r>
            <a:r>
              <a:rPr lang="es-PY" dirty="0" smtClean="0"/>
              <a:t>momentáneamente, </a:t>
            </a:r>
            <a:r>
              <a:rPr lang="es-PY" dirty="0"/>
              <a:t>pero llega un momento que esto se viene abajo y es inevitable rehacer el trabajo.</a:t>
            </a:r>
          </a:p>
        </p:txBody>
      </p:sp>
    </p:spTree>
    <p:extLst>
      <p:ext uri="{BB962C8B-B14F-4D97-AF65-F5344CB8AC3E}">
        <p14:creationId xmlns:p14="http://schemas.microsoft.com/office/powerpoint/2010/main" val="273163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11 - Control de calidad del software no tenía el tiempo suficiente para probar el sistema.</a:t>
            </a:r>
          </a:p>
        </p:txBody>
      </p:sp>
    </p:spTree>
    <p:extLst>
      <p:ext uri="{BB962C8B-B14F-4D97-AF65-F5344CB8AC3E}">
        <p14:creationId xmlns:p14="http://schemas.microsoft.com/office/powerpoint/2010/main" val="61905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/>
              <a:t>	Generalmente en busca de ganar tiempo se suele eliminar las revisiones y todo lo que tenga que ver con el control de calidad </a:t>
            </a:r>
            <a:r>
              <a:rPr lang="es-PY" dirty="0" smtClean="0"/>
              <a:t>del producto desarrollado.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99558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2852936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12 - Mi antiguo grupo me ha llamado para que les diera apoyo técnico , y he tenido que emplear un par de horas diarias con ellos.</a:t>
            </a:r>
          </a:p>
        </p:txBody>
      </p:sp>
    </p:spTree>
    <p:extLst>
      <p:ext uri="{BB962C8B-B14F-4D97-AF65-F5344CB8AC3E}">
        <p14:creationId xmlns:p14="http://schemas.microsoft.com/office/powerpoint/2010/main" val="114751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Hay </a:t>
            </a:r>
            <a:r>
              <a:rPr lang="es-PY" dirty="0"/>
              <a:t>que cuidar que todos los integrantes del equipo estén comprometidos en llegar a la meta y a saber sobrellevar ciertas circunstancias. </a:t>
            </a:r>
          </a:p>
        </p:txBody>
      </p:sp>
    </p:spTree>
    <p:extLst>
      <p:ext uri="{BB962C8B-B14F-4D97-AF65-F5344CB8AC3E}">
        <p14:creationId xmlns:p14="http://schemas.microsoft.com/office/powerpoint/2010/main" val="371753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pPr marL="82296" indent="0" algn="just">
              <a:buNone/>
            </a:pPr>
            <a:endParaRPr lang="es-PY" dirty="0" smtClean="0"/>
          </a:p>
          <a:p>
            <a:pPr marL="82296" indent="0" algn="just">
              <a:buNone/>
            </a:pPr>
            <a:r>
              <a:rPr lang="es-PY" dirty="0"/>
              <a:t>	</a:t>
            </a:r>
            <a:r>
              <a:rPr lang="es-PY" dirty="0" smtClean="0"/>
              <a:t>Es </a:t>
            </a:r>
            <a:r>
              <a:rPr lang="es-PY" dirty="0"/>
              <a:t>necesario que todos los involucrados en el proyecto software participen en todas y cada una de las partes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63864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 smtClean="0"/>
              <a:t>2- Adelantaron </a:t>
            </a:r>
            <a:r>
              <a:rPr lang="es-PY" dirty="0"/>
              <a:t>la fecha de finalización del software que propusiste del 1 de marzo al 1 de enero: con lo que se acortó el tiempo.</a:t>
            </a:r>
          </a:p>
        </p:txBody>
      </p:sp>
    </p:spTree>
    <p:extLst>
      <p:ext uri="{BB962C8B-B14F-4D97-AF65-F5344CB8AC3E}">
        <p14:creationId xmlns:p14="http://schemas.microsoft.com/office/powerpoint/2010/main" val="218336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Fueron </a:t>
            </a:r>
            <a:r>
              <a:rPr lang="es-PY" dirty="0"/>
              <a:t>muy optimistas a la vez de temerarios al adelantar la fecha de entrega del producto, corriendo el riesgo de descuidar unas partes del proyecto en busca de ahorrar tiempo.</a:t>
            </a:r>
          </a:p>
        </p:txBody>
      </p:sp>
    </p:spTree>
    <p:extLst>
      <p:ext uri="{BB962C8B-B14F-4D97-AF65-F5344CB8AC3E}">
        <p14:creationId xmlns:p14="http://schemas.microsoft.com/office/powerpoint/2010/main" val="293779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3 - Por qué no usas C++ y diseño orientado a objetos? "Será mas productivo que con C, y el plan se acortará en uno o dos </a:t>
            </a:r>
            <a:r>
              <a:rPr lang="es-PY" dirty="0" smtClean="0"/>
              <a:t>meses.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37645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Es </a:t>
            </a:r>
            <a:r>
              <a:rPr lang="es-PY" dirty="0"/>
              <a:t>muy peligroso empezar a desarrollar un proyecto utilizando nuevas herramientas en busca de ganar tiempo, sin considerar que aprender a utilizar nuevas herramientas lleva su tiempo, aparte de suponer nuevos riesgos.</a:t>
            </a:r>
          </a:p>
        </p:txBody>
      </p:sp>
    </p:spTree>
    <p:extLst>
      <p:ext uri="{BB962C8B-B14F-4D97-AF65-F5344CB8AC3E}">
        <p14:creationId xmlns:p14="http://schemas.microsoft.com/office/powerpoint/2010/main" val="91521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780928"/>
            <a:ext cx="749808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PY" dirty="0"/>
              <a:t>4 - Tú y tu equipo tenéis que encontrar una forma de reducir el plan a 6 meses, o tendréis que hacer horas extras para paliar la </a:t>
            </a:r>
            <a:r>
              <a:rPr lang="es-PY" dirty="0" smtClean="0"/>
              <a:t>diferencia.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4872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PY" dirty="0" smtClean="0"/>
              <a:t>	Necesariamente </a:t>
            </a:r>
            <a:r>
              <a:rPr lang="es-PY" dirty="0"/>
              <a:t>el jefe de proyectos tendrá que motivar constantemente a sus empleados para aguanten las presiones propias del trabajo.</a:t>
            </a:r>
          </a:p>
        </p:txBody>
      </p:sp>
    </p:spTree>
    <p:extLst>
      <p:ext uri="{BB962C8B-B14F-4D97-AF65-F5344CB8AC3E}">
        <p14:creationId xmlns:p14="http://schemas.microsoft.com/office/powerpoint/2010/main" val="324754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49</TotalTime>
  <Words>292</Words>
  <Application>Microsoft Office PowerPoint</Application>
  <PresentationFormat>Presentación en pantalla (4:3)</PresentationFormat>
  <Paragraphs>27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Solsticio</vt:lpstr>
      <vt:lpstr>Ejemplo 3.1</vt:lpstr>
      <vt:lpstr>1 - Mike no había participado en las revisiones de la propuesta.</vt:lpstr>
      <vt:lpstr>Presentación de PowerPoint</vt:lpstr>
      <vt:lpstr>2- Adelantaron la fecha de finalización del software que propusiste del 1 de marzo al 1 de enero: con lo que se acortó el tiempo.</vt:lpstr>
      <vt:lpstr>Presentación de PowerPoint</vt:lpstr>
      <vt:lpstr>3 - Por qué no usas C++ y diseño orientado a objetos? "Será mas productivo que con C, y el plan se acortará en uno o dos meses.</vt:lpstr>
      <vt:lpstr>Presentación de PowerPoint</vt:lpstr>
      <vt:lpstr>4 - Tú y tu equipo tenéis que encontrar una forma de reducir el plan a 6 meses, o tendréis que hacer horas extras para paliar la diferencia.</vt:lpstr>
      <vt:lpstr>Presentación de PowerPoint</vt:lpstr>
      <vt:lpstr>5 - Buscaré un par de personas externas espabiladas para el proyecto.</vt:lpstr>
      <vt:lpstr>Presentación de PowerPoint</vt:lpstr>
      <vt:lpstr>6 - Acabaron el diseño el 15 de junio, adelantándose al plan, y empezaron a codificar como locos para llegar al objetivo.</vt:lpstr>
      <vt:lpstr>Presentación de PowerPoint</vt:lpstr>
      <vt:lpstr>7 - Ni a Jill ni a Tomás les gustaba Chip, y Sue se quejaba de que no quería que nadie se acercase a su código.</vt:lpstr>
      <vt:lpstr>Presentación de PowerPoint</vt:lpstr>
      <vt:lpstr>8 - El equipo descubrió que tenía que modificar completamente la estructura para las nuevas tasas.</vt:lpstr>
      <vt:lpstr>Presentación de PowerPoint</vt:lpstr>
      <vt:lpstr>9 - Después de la reunión Jill y Tomás se quejaron de Mike de que no había la necesidad de tratarlos como niños.</vt:lpstr>
      <vt:lpstr>Presentación de PowerPoint</vt:lpstr>
      <vt:lpstr>10 - He pensado que puedo trampear un informe con un gráfico de barras pasando el texto del informe como una leyenda del objeto gráfico de barras.</vt:lpstr>
      <vt:lpstr>Presentación de PowerPoint</vt:lpstr>
      <vt:lpstr>11 - Control de calidad del software no tenía el tiempo suficiente para probar el sistema.</vt:lpstr>
      <vt:lpstr>Presentación de PowerPoint</vt:lpstr>
      <vt:lpstr>12 - Mi antiguo grupo me ha llamado para que les diera apoyo técnico , y he tenido que emplear un par de horas diarias con ellos.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Marcio José Weber Coronado</dc:creator>
  <cp:lastModifiedBy>Marcio José Weber Coronado</cp:lastModifiedBy>
  <cp:revision>8</cp:revision>
  <dcterms:created xsi:type="dcterms:W3CDTF">2018-03-02T18:34:40Z</dcterms:created>
  <dcterms:modified xsi:type="dcterms:W3CDTF">2018-03-02T19:24:13Z</dcterms:modified>
</cp:coreProperties>
</file>