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1" r:id="rId8"/>
    <p:sldId id="262" r:id="rId9"/>
    <p:sldId id="260" r:id="rId10"/>
    <p:sldId id="265" r:id="rId11"/>
    <p:sldId id="267" r:id="rId12"/>
    <p:sldId id="269" r:id="rId13"/>
    <p:sldId id="268" r:id="rId14"/>
    <p:sldId id="270" r:id="rId15"/>
    <p:sldId id="266" r:id="rId16"/>
    <p:sldId id="272" r:id="rId17"/>
    <p:sldId id="273" r:id="rId18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90B77A6-4F87-45E4-89C0-33935FB4D92B}" type="datetimeFigureOut">
              <a:rPr lang="es-PY" smtClean="0"/>
              <a:t>13/03/2018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1E08BDA-546C-4032-BC99-A7CD0547DF90}" type="slidenum">
              <a:rPr lang="es-PY" smtClean="0"/>
              <a:t>‹Nº›</a:t>
            </a:fld>
            <a:endParaRPr lang="es-P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es.wikipedia.org/wiki/Administrador_de_base_de_datos#cite_note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es-PY" sz="4400" b="1" dirty="0" smtClean="0">
                <a:solidFill>
                  <a:srgbClr val="FF0000"/>
                </a:solidFill>
              </a:rPr>
              <a:t>En qué puedo especializarme al terminar la carrera?.</a:t>
            </a:r>
            <a:endParaRPr lang="es-PY" sz="4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para gradu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23068"/>
            <a:ext cx="4572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9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sz="5400" b="1" dirty="0" err="1" smtClean="0">
                <a:solidFill>
                  <a:srgbClr val="FF0000"/>
                </a:solidFill>
              </a:rPr>
              <a:t>developer</a:t>
            </a:r>
            <a:endParaRPr lang="es-PY" sz="54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PY" sz="2800" dirty="0"/>
              <a:t>La función del desarrollador de software recae en un programador o una compañía comercial que se dedica a uno o más aspectos del proceso de desarrollo de software. Se trata de un ámbito más amplio de la programación algorítmica</a:t>
            </a:r>
            <a:endParaRPr lang="es-PY" sz="2800" dirty="0"/>
          </a:p>
        </p:txBody>
      </p:sp>
      <p:pic>
        <p:nvPicPr>
          <p:cNvPr id="10242" name="Picture 2" descr="Resultado de imagen para programad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22040"/>
            <a:ext cx="3079207" cy="26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3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n para genex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5"/>
            <a:ext cx="3541043" cy="247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67" y="3356992"/>
            <a:ext cx="3322340" cy="23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2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sz="5400" b="1" dirty="0" smtClean="0">
                <a:solidFill>
                  <a:srgbClr val="FF0000"/>
                </a:solidFill>
              </a:rPr>
              <a:t>FULL STACK </a:t>
            </a:r>
            <a:r>
              <a:rPr lang="es-PY" sz="5400" b="1" dirty="0" err="1" smtClean="0">
                <a:solidFill>
                  <a:srgbClr val="FF0000"/>
                </a:solidFill>
              </a:rPr>
              <a:t>developer</a:t>
            </a:r>
            <a:endParaRPr lang="es-PY" sz="54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PY" sz="2800" dirty="0"/>
              <a:t>Un "</a:t>
            </a:r>
            <a:r>
              <a:rPr lang="es-PY" sz="2800" b="1" dirty="0"/>
              <a:t>Full </a:t>
            </a:r>
            <a:r>
              <a:rPr lang="es-PY" sz="2800" b="1" dirty="0" err="1"/>
              <a:t>Stack</a:t>
            </a:r>
            <a:r>
              <a:rPr lang="es-PY" sz="2800" b="1" dirty="0"/>
              <a:t> </a:t>
            </a:r>
            <a:r>
              <a:rPr lang="es-PY" sz="2800" b="1" dirty="0" err="1"/>
              <a:t>developer</a:t>
            </a:r>
            <a:r>
              <a:rPr lang="es-PY" sz="2800" dirty="0"/>
              <a:t>" es un desarrollador con un perfil técnico muy completo que conoce bien tanto lo referente a back-</a:t>
            </a:r>
            <a:r>
              <a:rPr lang="es-PY" sz="2800" dirty="0" err="1"/>
              <a:t>end</a:t>
            </a:r>
            <a:r>
              <a:rPr lang="es-PY" sz="2800" dirty="0"/>
              <a:t> como lo referente a </a:t>
            </a:r>
            <a:r>
              <a:rPr lang="es-PY" sz="2800" dirty="0" err="1"/>
              <a:t>front-end</a:t>
            </a:r>
            <a:r>
              <a:rPr lang="es-PY" sz="2800" dirty="0"/>
              <a:t>, se maneja en sistemas y sabe entender. Se trata de un perfil cada vez más demandado y bien remunerado.</a:t>
            </a:r>
            <a:endParaRPr lang="es-PY" sz="2800" dirty="0"/>
          </a:p>
        </p:txBody>
      </p:sp>
      <p:pic>
        <p:nvPicPr>
          <p:cNvPr id="13314" name="Picture 2" descr="Resultado de imagen para full stack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5"/>
            <a:ext cx="4679165" cy="22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Resultado de imagen para html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4330"/>
            <a:ext cx="217277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n para css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" y="2420888"/>
            <a:ext cx="2030546" cy="203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n para 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86373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n para ph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2" y="354330"/>
            <a:ext cx="2462777" cy="17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Resultado de imagen para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61" y="2552949"/>
            <a:ext cx="1944218" cy="19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85" y="4632571"/>
            <a:ext cx="1981994" cy="19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2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sz="5400" b="1" dirty="0">
                <a:solidFill>
                  <a:srgbClr val="FF0000"/>
                </a:solidFill>
              </a:rPr>
              <a:t>QUÉ ES UN FRAMEWORK</a:t>
            </a:r>
            <a:endParaRPr lang="es-PY" sz="54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Y" sz="2800" dirty="0"/>
              <a:t>En el desarrollo de software, </a:t>
            </a:r>
            <a:r>
              <a:rPr lang="es-PY" sz="2800" dirty="0" smtClean="0"/>
              <a:t>es </a:t>
            </a:r>
            <a:r>
              <a:rPr lang="es-PY" sz="2800" dirty="0"/>
              <a:t>una estructura conceptual y tecnológica de asistencia definida, normalmente, con artefactos o módulos concretos de </a:t>
            </a:r>
            <a:r>
              <a:rPr lang="es-PY" sz="2800" i="1" dirty="0"/>
              <a:t>software</a:t>
            </a:r>
            <a:r>
              <a:rPr lang="es-PY" sz="2800" dirty="0"/>
              <a:t>, que puede servir de base para la organización y desarrollo de </a:t>
            </a:r>
            <a:r>
              <a:rPr lang="es-PY" sz="2800" i="1" dirty="0"/>
              <a:t>software</a:t>
            </a:r>
            <a:r>
              <a:rPr lang="es-PY" sz="2800" dirty="0"/>
              <a:t>. Típicamente, puede incluir soporte de programas, bibliotecas, y un lenguaje interpretado, entre otras herramientas, para así ayudar a desarrollar y unir los diferentes componentes de un proyecto.</a:t>
            </a:r>
            <a:endParaRPr lang="es-PY" sz="2800" dirty="0"/>
          </a:p>
        </p:txBody>
      </p:sp>
    </p:spTree>
    <p:extLst>
      <p:ext uri="{BB962C8B-B14F-4D97-AF65-F5344CB8AC3E}">
        <p14:creationId xmlns:p14="http://schemas.microsoft.com/office/powerpoint/2010/main" val="155271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43" y="312738"/>
            <a:ext cx="3360946" cy="155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esultado de imagen para an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4" y="1883827"/>
            <a:ext cx="2127560" cy="119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Resultado de imagen para lara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9176"/>
            <a:ext cx="2438566" cy="17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Resultado de imagen para django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5" name="AutoShape 12" descr="Resultado de imagen para django pyth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6" name="AutoShape 14" descr="Resultado de imagen para django pyth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pic>
        <p:nvPicPr>
          <p:cNvPr id="14352" name="Picture 16" descr="Resultado de imagen para django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734" y="2934620"/>
            <a:ext cx="2779479" cy="12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 descr="Resultado de imagen para vue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4" y="3501008"/>
            <a:ext cx="223879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Resultado de imagen para jquer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4" y="5229200"/>
            <a:ext cx="207383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8" name="Picture 22" descr="Resultado de imagen para spring framewo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50" y="5011804"/>
            <a:ext cx="2190650" cy="151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8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sultado de imagen para apache cord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2570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0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sz="5400" b="1" dirty="0">
                <a:solidFill>
                  <a:srgbClr val="FF0000"/>
                </a:solidFill>
              </a:rPr>
              <a:t>AUDITOR INDORMÁTICO</a:t>
            </a:r>
            <a:endParaRPr lang="es-PY" sz="54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PY" sz="2400" dirty="0"/>
              <a:t>Perfil Del </a:t>
            </a:r>
            <a:r>
              <a:rPr lang="es-PY" sz="2400" b="1" dirty="0"/>
              <a:t>Auditor Informático</a:t>
            </a:r>
            <a:r>
              <a:rPr lang="es-PY" sz="2400" dirty="0"/>
              <a:t>. ... Auditoría </a:t>
            </a:r>
            <a:r>
              <a:rPr lang="es-PY" sz="2400" b="1" dirty="0"/>
              <a:t>Informática</a:t>
            </a:r>
            <a:r>
              <a:rPr lang="es-PY" sz="2400" dirty="0"/>
              <a:t> </a:t>
            </a:r>
            <a:r>
              <a:rPr lang="es-PY" sz="2400" dirty="0" smtClean="0"/>
              <a:t>Es </a:t>
            </a:r>
            <a:r>
              <a:rPr lang="es-PY" sz="2400" dirty="0"/>
              <a:t>el proceso de recoger, agrupar y evaluar evidencias para determinar si un Sistema de Información salvaguarda el activo empresarial, mantiene la integridad de los datos, lleva a cabo eficazmente los fines de la organización y utiliza eficientemente los recursos.</a:t>
            </a:r>
            <a:endParaRPr lang="es-PY" sz="2400" dirty="0"/>
          </a:p>
        </p:txBody>
      </p:sp>
      <p:pic>
        <p:nvPicPr>
          <p:cNvPr id="16386" name="Picture 2" descr="Resultado de imagen para auditor informa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19" y="4005064"/>
            <a:ext cx="4248472" cy="252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21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sz="5400" b="1" dirty="0" err="1" smtClean="0">
                <a:solidFill>
                  <a:srgbClr val="FF0000"/>
                </a:solidFill>
              </a:rPr>
              <a:t>Help</a:t>
            </a:r>
            <a:r>
              <a:rPr lang="es-PY" sz="5400" b="1" dirty="0" smtClean="0">
                <a:solidFill>
                  <a:srgbClr val="FF0000"/>
                </a:solidFill>
              </a:rPr>
              <a:t> </a:t>
            </a:r>
            <a:r>
              <a:rPr lang="es-PY" sz="5400" b="1" dirty="0" err="1" smtClean="0">
                <a:solidFill>
                  <a:srgbClr val="FF0000"/>
                </a:solidFill>
              </a:rPr>
              <a:t>desk</a:t>
            </a:r>
            <a:endParaRPr lang="es-PY" sz="54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es-PY" sz="2400" dirty="0"/>
              <a:t>Técnico en </a:t>
            </a:r>
            <a:r>
              <a:rPr lang="es-PY" sz="2400" b="1" dirty="0" err="1"/>
              <a:t>help</a:t>
            </a:r>
            <a:r>
              <a:rPr lang="es-PY" sz="2400" b="1" dirty="0"/>
              <a:t> </a:t>
            </a:r>
            <a:r>
              <a:rPr lang="es-PY" sz="2400" b="1" dirty="0" err="1"/>
              <a:t>desk</a:t>
            </a:r>
            <a:r>
              <a:rPr lang="es-PY" sz="2400" dirty="0"/>
              <a:t>. ... Su función consiste en escuchar los problemas técnicos que tienen los usuarios, interpretarlos con la mayor brevedad y dar una solución. Físicamente se suelen ubicar en el departamento de </a:t>
            </a:r>
            <a:r>
              <a:rPr lang="es-PY" sz="2400" b="1" dirty="0"/>
              <a:t>informática</a:t>
            </a:r>
            <a:r>
              <a:rPr lang="es-PY" sz="2400" dirty="0"/>
              <a:t>, dentro del equipo de soporte a usuarios</a:t>
            </a:r>
            <a:r>
              <a:rPr lang="es-PY" sz="2400" dirty="0" smtClean="0"/>
              <a:t>.</a:t>
            </a:r>
            <a:endParaRPr lang="es-PY" sz="2400" dirty="0"/>
          </a:p>
        </p:txBody>
      </p:sp>
      <p:pic>
        <p:nvPicPr>
          <p:cNvPr id="2050" name="Picture 2" descr="Resultado de imagen para help desk que 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933056"/>
            <a:ext cx="3434261" cy="258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4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sz="5400" b="1" dirty="0" err="1" smtClean="0">
                <a:solidFill>
                  <a:srgbClr val="FF0000"/>
                </a:solidFill>
              </a:rPr>
              <a:t>Sysadmin</a:t>
            </a:r>
            <a:endParaRPr lang="es-PY" sz="54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PY" sz="2400" dirty="0"/>
              <a:t>Deberes de un administrador del sistema. Los Administradores de Servidores (</a:t>
            </a:r>
            <a:r>
              <a:rPr lang="es-PY" sz="2400" dirty="0" err="1"/>
              <a:t>Sysadmins</a:t>
            </a:r>
            <a:r>
              <a:rPr lang="es-PY" sz="2400" dirty="0"/>
              <a:t>) suelen ser los encargados de la instalación, soporte y el mantenimiento de los servidores u otros sistemas informáticos, </a:t>
            </a:r>
            <a:r>
              <a:rPr lang="es-PY" sz="2400" dirty="0" smtClean="0"/>
              <a:t>así </a:t>
            </a:r>
            <a:r>
              <a:rPr lang="es-PY" sz="2400" dirty="0"/>
              <a:t>como la planificación y respuesta a interrupciones del servicio y otros problemas</a:t>
            </a:r>
            <a:r>
              <a:rPr lang="es-PY" sz="2400" dirty="0" smtClean="0"/>
              <a:t>.</a:t>
            </a:r>
            <a:endParaRPr lang="es-PY" sz="2400" dirty="0"/>
          </a:p>
        </p:txBody>
      </p:sp>
      <p:pic>
        <p:nvPicPr>
          <p:cNvPr id="3074" name="Picture 2" descr="Resultado de imagen para Sysadm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84" y="3861048"/>
            <a:ext cx="4251598" cy="263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3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lin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5" name="AutoShape 4" descr="Resultado de imagen para linu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6" name="AutoShape 6" descr="Resultado de imagen para linu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pic>
        <p:nvPicPr>
          <p:cNvPr id="7176" name="Picture 8" descr="Resultado de imagen para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00784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n para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96" y="4293096"/>
            <a:ext cx="4090378" cy="13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96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sz="5400" b="1" dirty="0" smtClean="0">
                <a:solidFill>
                  <a:srgbClr val="FF0000"/>
                </a:solidFill>
              </a:rPr>
              <a:t>NETWORK ADMIN</a:t>
            </a:r>
            <a:endParaRPr lang="es-PY" sz="54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PY" sz="2400" b="1" dirty="0"/>
              <a:t>Especialistas</a:t>
            </a:r>
            <a:r>
              <a:rPr lang="es-PY" sz="2400" dirty="0"/>
              <a:t> en Apoyo Técnico de Computadoras y </a:t>
            </a:r>
            <a:r>
              <a:rPr lang="es-PY" sz="2400" b="1" dirty="0"/>
              <a:t>Redes Informáticas</a:t>
            </a:r>
            <a:r>
              <a:rPr lang="es-PY" sz="2400" dirty="0"/>
              <a:t>. ... Analizan, prueban, identifican y resuelven problemas y evalúan sistemas de </a:t>
            </a:r>
            <a:r>
              <a:rPr lang="es-PY" sz="2400" b="1" dirty="0" smtClean="0"/>
              <a:t>red </a:t>
            </a:r>
            <a:r>
              <a:rPr lang="es-PY" sz="2400" dirty="0" smtClean="0"/>
              <a:t>existentes</a:t>
            </a:r>
            <a:r>
              <a:rPr lang="es-PY" sz="2400" dirty="0"/>
              <a:t>, tales como </a:t>
            </a:r>
            <a:r>
              <a:rPr lang="es-PY" sz="2400" b="1" dirty="0"/>
              <a:t>red</a:t>
            </a:r>
            <a:r>
              <a:rPr lang="es-PY" sz="2400" dirty="0"/>
              <a:t> de área local (LAN), </a:t>
            </a:r>
            <a:r>
              <a:rPr lang="es-PY" sz="2400" b="1" dirty="0"/>
              <a:t>red</a:t>
            </a:r>
            <a:r>
              <a:rPr lang="es-PY" sz="2400" dirty="0"/>
              <a:t> de área amplia (WAN), y sistemas de Internet o un segmento de un sistema de </a:t>
            </a:r>
            <a:r>
              <a:rPr lang="es-PY" sz="2400" b="1" dirty="0"/>
              <a:t>red</a:t>
            </a:r>
            <a:r>
              <a:rPr lang="es-PY" sz="2000" dirty="0"/>
              <a:t>.</a:t>
            </a:r>
            <a:endParaRPr lang="es-PY" sz="2000" dirty="0"/>
          </a:p>
        </p:txBody>
      </p:sp>
      <p:pic>
        <p:nvPicPr>
          <p:cNvPr id="5122" name="Picture 2" descr="Resultado de imagen para especialista en redes informat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32" y="3717032"/>
            <a:ext cx="3744416" cy="258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66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lin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5" name="AutoShape 4" descr="Resultado de imagen para linu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6" name="AutoShape 6" descr="Resultado de imagen para linu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pic>
        <p:nvPicPr>
          <p:cNvPr id="8194" name="Picture 2" descr="Resultado de imagen para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29" y="1700808"/>
            <a:ext cx="6872258" cy="29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2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sz="5400" b="1" dirty="0" smtClean="0">
                <a:solidFill>
                  <a:srgbClr val="FF0000"/>
                </a:solidFill>
              </a:rPr>
              <a:t>DATABASE </a:t>
            </a:r>
            <a:r>
              <a:rPr lang="es-PY" sz="5400" b="1" dirty="0">
                <a:solidFill>
                  <a:srgbClr val="FF0000"/>
                </a:solidFill>
              </a:rPr>
              <a:t>ADMIN</a:t>
            </a:r>
            <a:endParaRPr lang="es-PY" sz="54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PY" sz="2400" dirty="0"/>
              <a:t>Un </a:t>
            </a:r>
            <a:r>
              <a:rPr lang="es-PY" sz="2400" b="1" dirty="0"/>
              <a:t>administrador de bases de datos</a:t>
            </a:r>
            <a:r>
              <a:rPr lang="es-PY" sz="2400" dirty="0"/>
              <a:t> (también conocido como </a:t>
            </a:r>
            <a:r>
              <a:rPr lang="es-PY" sz="2400" b="1" i="1" dirty="0"/>
              <a:t>DBA</a:t>
            </a:r>
            <a:r>
              <a:rPr lang="es-PY" sz="2400" dirty="0"/>
              <a:t>, en inglés </a:t>
            </a:r>
            <a:r>
              <a:rPr lang="es-PY" sz="2400" i="1" dirty="0" err="1"/>
              <a:t>database</a:t>
            </a:r>
            <a:r>
              <a:rPr lang="es-PY" sz="2400" i="1" dirty="0"/>
              <a:t> </a:t>
            </a:r>
            <a:r>
              <a:rPr lang="es-PY" sz="2400" i="1" dirty="0" err="1"/>
              <a:t>administrator</a:t>
            </a:r>
            <a:r>
              <a:rPr lang="es-PY" sz="2400" dirty="0"/>
              <a:t>) es aquel profesional que administra las tecnologías de la información y la comunicación, siendo responsable de los aspectos técnicos, tecnológicos, científicos, inteligencia de negocios y legales de bases de datos, y de la calidad de datos.</a:t>
            </a:r>
            <a:r>
              <a:rPr lang="es-PY" sz="2400" baseline="30000" dirty="0">
                <a:hlinkClick r:id="rId2"/>
              </a:rPr>
              <a:t>1</a:t>
            </a:r>
            <a:r>
              <a:rPr lang="es-PY" sz="2400" dirty="0"/>
              <a:t>​</a:t>
            </a:r>
            <a:endParaRPr lang="es-PY" sz="2400" dirty="0"/>
          </a:p>
        </p:txBody>
      </p:sp>
      <p:pic>
        <p:nvPicPr>
          <p:cNvPr id="6146" name="Picture 2" descr="Resultado de imagen para database adm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066" y="4005064"/>
            <a:ext cx="2808312" cy="257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44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esultado de imagen para ora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62042"/>
            <a:ext cx="3096344" cy="9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sql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6" y="2924944"/>
            <a:ext cx="3073253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n para postgre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662042"/>
            <a:ext cx="3568185" cy="21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Resultado de imagen para my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64409"/>
            <a:ext cx="3568185" cy="18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0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sz="5400" b="1" dirty="0">
                <a:solidFill>
                  <a:srgbClr val="FF0000"/>
                </a:solidFill>
              </a:rPr>
              <a:t>Social Media Manager</a:t>
            </a:r>
            <a:endParaRPr lang="es-PY" sz="54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PY" sz="2400" dirty="0"/>
              <a:t>El </a:t>
            </a:r>
            <a:r>
              <a:rPr lang="es-PY" sz="2400" b="1" dirty="0"/>
              <a:t>Social</a:t>
            </a:r>
            <a:r>
              <a:rPr lang="es-PY" sz="2400" dirty="0"/>
              <a:t> Media Manager (SMM) o </a:t>
            </a:r>
            <a:r>
              <a:rPr lang="es-PY" sz="2400" b="1" dirty="0"/>
              <a:t>administrador de redes sociales</a:t>
            </a:r>
            <a:r>
              <a:rPr lang="es-PY" sz="2400" dirty="0"/>
              <a:t> es una pieza clave de cualquier plan de marketing digital. ... Es diseñar la presencia de las marcas o negocios en las </a:t>
            </a:r>
            <a:r>
              <a:rPr lang="es-PY" sz="2400" b="1" dirty="0"/>
              <a:t>redes sociales</a:t>
            </a:r>
            <a:r>
              <a:rPr lang="es-PY" sz="2400" dirty="0"/>
              <a:t>. Es crear, lanzar y liderar una estrategia global en torno a los medios </a:t>
            </a:r>
            <a:r>
              <a:rPr lang="es-PY" sz="2400" b="1" dirty="0"/>
              <a:t>sociales</a:t>
            </a:r>
            <a:r>
              <a:rPr lang="es-PY" sz="2400" dirty="0"/>
              <a:t>.</a:t>
            </a:r>
            <a:endParaRPr lang="es-PY" sz="2400" dirty="0"/>
          </a:p>
        </p:txBody>
      </p:sp>
      <p:pic>
        <p:nvPicPr>
          <p:cNvPr id="4098" name="Picture 2" descr="Resultado de imagen para administrador de redes soci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02" y="3789039"/>
            <a:ext cx="4173729" cy="26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5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92</TotalTime>
  <Words>174</Words>
  <Application>Microsoft Office PowerPoint</Application>
  <PresentationFormat>Presentación en pantalla (4:3)</PresentationFormat>
  <Paragraphs>19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Horizonte</vt:lpstr>
      <vt:lpstr>En qué puedo especializarme al terminar la carrera?.</vt:lpstr>
      <vt:lpstr>Help desk</vt:lpstr>
      <vt:lpstr>Sysadmin</vt:lpstr>
      <vt:lpstr>Presentación de PowerPoint</vt:lpstr>
      <vt:lpstr>NETWORK ADMIN</vt:lpstr>
      <vt:lpstr>Presentación de PowerPoint</vt:lpstr>
      <vt:lpstr>DATABASE ADMIN</vt:lpstr>
      <vt:lpstr>Presentación de PowerPoint</vt:lpstr>
      <vt:lpstr>Social Media Manager</vt:lpstr>
      <vt:lpstr>developer</vt:lpstr>
      <vt:lpstr>Presentación de PowerPoint</vt:lpstr>
      <vt:lpstr>FULL STACK developer</vt:lpstr>
      <vt:lpstr>Presentación de PowerPoint</vt:lpstr>
      <vt:lpstr>QUÉ ES UN FRAMEWORK</vt:lpstr>
      <vt:lpstr>Presentación de PowerPoint</vt:lpstr>
      <vt:lpstr>Presentación de PowerPoint</vt:lpstr>
      <vt:lpstr>AUDITOR INDORMÁTICO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qué puedo especializarme al terminar la carrera?.</dc:title>
  <dc:creator>Marcio José Weber Coronado</dc:creator>
  <cp:lastModifiedBy>Marcio José Weber Coronado</cp:lastModifiedBy>
  <cp:revision>17</cp:revision>
  <dcterms:created xsi:type="dcterms:W3CDTF">2018-03-13T18:20:35Z</dcterms:created>
  <dcterms:modified xsi:type="dcterms:W3CDTF">2018-03-13T19:52:47Z</dcterms:modified>
</cp:coreProperties>
</file>