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F9BC772-C160-4F24-BCEE-5D4554AB9FD6}" type="datetimeFigureOut">
              <a:rPr lang="es-PY" smtClean="0"/>
              <a:t>09/03/2018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8E9D3B7-F3A8-45A5-B505-96815686B50D}" type="slidenum">
              <a:rPr lang="es-PY" smtClean="0"/>
              <a:t>‹Nº›</a:t>
            </a:fld>
            <a:endParaRPr lang="es-P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cl</a:t>
            </a:r>
            <a:r>
              <a:rPr lang="es-PY" dirty="0" err="1" smtClean="0"/>
              <a:t>ásicas</a:t>
            </a:r>
            <a:r>
              <a:rPr lang="es-PY" dirty="0" smtClean="0"/>
              <a:t> preguntas en una entrevista de trabajo</a:t>
            </a:r>
            <a:endParaRPr lang="es-PY" dirty="0"/>
          </a:p>
        </p:txBody>
      </p:sp>
      <p:pic>
        <p:nvPicPr>
          <p:cNvPr id="1026" name="Picture 2" descr="Resultado de imagen para entrevista de traba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61048"/>
            <a:ext cx="3672408" cy="22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30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s-PY" b="1" dirty="0" smtClean="0"/>
              <a:t>	¿</a:t>
            </a:r>
            <a:r>
              <a:rPr lang="es-PY" b="1" dirty="0"/>
              <a:t>Crees que alguien te contratará si no tienes la más mínima idea de lo que hace su </a:t>
            </a:r>
            <a:r>
              <a:rPr lang="es-PY" b="1" dirty="0" smtClean="0"/>
              <a:t>empresa?</a:t>
            </a:r>
            <a:r>
              <a:rPr lang="es-PY" dirty="0" smtClean="0"/>
              <a:t>. Para </a:t>
            </a:r>
            <a:r>
              <a:rPr lang="es-PY" dirty="0"/>
              <a:t>dar</a:t>
            </a:r>
            <a:r>
              <a:rPr lang="es-PY" b="1" dirty="0"/>
              <a:t> la mejor respuesta posible a esta pregunta</a:t>
            </a:r>
            <a:r>
              <a:rPr lang="es-PY" dirty="0"/>
              <a:t> debes</a:t>
            </a:r>
            <a:r>
              <a:rPr lang="es-PY" dirty="0" smtClean="0"/>
              <a:t>:</a:t>
            </a:r>
          </a:p>
          <a:p>
            <a:pPr marL="0" indent="0" algn="just" fontAlgn="base">
              <a:buNone/>
            </a:pPr>
            <a:endParaRPr lang="es-PY" dirty="0"/>
          </a:p>
          <a:p>
            <a:pPr algn="just" fontAlgn="base"/>
            <a:r>
              <a:rPr lang="es-PY" dirty="0"/>
              <a:t>Leer bien la descripción del puesto de empleo.</a:t>
            </a:r>
          </a:p>
          <a:p>
            <a:pPr algn="just" fontAlgn="base"/>
            <a:r>
              <a:rPr lang="es-PY" dirty="0"/>
              <a:t>Visitar la web de la empresa y averiguar información relevante, como sus ingresos y beneficios en el último año, el número de empleados, sus principales competidores…</a:t>
            </a:r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sz="4000" dirty="0"/>
              <a:t>#9 </a:t>
            </a:r>
            <a:r>
              <a:rPr lang="es-PY" sz="4000" i="1" dirty="0"/>
              <a:t>“¿Qué sabes de la empresa y el puesto de trabajo?”</a:t>
            </a:r>
            <a:r>
              <a:rPr lang="es-PY" dirty="0"/>
              <a:t/>
            </a:r>
            <a:br>
              <a:rPr lang="es-PY" dirty="0"/>
            </a:b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72163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PY" b="1" dirty="0" smtClean="0"/>
              <a:t>	El </a:t>
            </a:r>
            <a:r>
              <a:rPr lang="es-PY" b="1" dirty="0"/>
              <a:t>entrevistador quiere que te vendas y tienes que convencerle de que eres el </a:t>
            </a:r>
            <a:r>
              <a:rPr lang="es-PY" b="1" dirty="0" smtClean="0"/>
              <a:t>mejor</a:t>
            </a:r>
            <a:r>
              <a:rPr lang="es-PY" dirty="0" smtClean="0"/>
              <a:t>. Las </a:t>
            </a:r>
            <a:r>
              <a:rPr lang="es-PY" dirty="0"/>
              <a:t>mejores respuestas que puedes dar son</a:t>
            </a:r>
            <a:r>
              <a:rPr lang="es-PY" dirty="0" smtClean="0"/>
              <a:t>:</a:t>
            </a:r>
          </a:p>
          <a:p>
            <a:pPr marL="0" indent="0" algn="just">
              <a:buNone/>
            </a:pPr>
            <a:endParaRPr lang="es-PY" dirty="0"/>
          </a:p>
          <a:p>
            <a:pPr algn="just" fontAlgn="base"/>
            <a:r>
              <a:rPr lang="es-PY" i="1" dirty="0"/>
              <a:t>“La decisión es </a:t>
            </a:r>
            <a:r>
              <a:rPr lang="es-PY" i="1" dirty="0" smtClean="0"/>
              <a:t>de ustedes, </a:t>
            </a:r>
            <a:r>
              <a:rPr lang="es-PY" i="1" dirty="0"/>
              <a:t>lo que sí te puedo decir por lo que hemos estado hablando durante la entrevista es que mis aptitudes y actitudes encajan a la perfección con el puesto y aunque no los conozca, creo que hay pocos candidatos que puedan hacerlo tan bien como yo</a:t>
            </a:r>
            <a:r>
              <a:rPr lang="es-PY" i="1" dirty="0" smtClean="0"/>
              <a:t>”</a:t>
            </a:r>
          </a:p>
          <a:p>
            <a:pPr algn="just" fontAlgn="base"/>
            <a:endParaRPr lang="es-PY" dirty="0"/>
          </a:p>
          <a:p>
            <a:pPr algn="just" fontAlgn="base"/>
            <a:r>
              <a:rPr lang="es-PY" i="1" dirty="0"/>
              <a:t>“Porque esta oportunidad me interesa mucho, estoy comprometido al 100% y estoy dispuesto a ayudar en todo lo que pueda a esta empresa”</a:t>
            </a:r>
            <a:endParaRPr lang="es-PY" dirty="0"/>
          </a:p>
          <a:p>
            <a:pPr marL="0" indent="0" algn="just">
              <a:buNone/>
            </a:pPr>
            <a:endParaRPr lang="es-PY" dirty="0" smtClean="0"/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sz="4400" dirty="0"/>
              <a:t>#10 </a:t>
            </a:r>
            <a:r>
              <a:rPr lang="es-PY" sz="4400" i="1" dirty="0"/>
              <a:t>“¿Porqué deberíamos contratarte”</a:t>
            </a:r>
            <a:r>
              <a:rPr lang="es-PY" dirty="0"/>
              <a:t/>
            </a:r>
            <a:br>
              <a:rPr lang="es-PY" dirty="0"/>
            </a:b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125943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Y" b="1" dirty="0"/>
              <a:t>D</a:t>
            </a:r>
            <a:r>
              <a:rPr lang="es-PY" b="1" dirty="0" smtClean="0"/>
              <a:t>ebes </a:t>
            </a:r>
            <a:r>
              <a:rPr lang="es-PY" b="1" dirty="0"/>
              <a:t>describirte teniendo en cuenta lo que el entrevistador quiere </a:t>
            </a:r>
            <a:r>
              <a:rPr lang="es-PY" b="1" dirty="0" smtClean="0"/>
              <a:t>oír:</a:t>
            </a:r>
          </a:p>
          <a:p>
            <a:pPr algn="just" fontAlgn="base"/>
            <a:r>
              <a:rPr lang="es-PY" i="1" dirty="0" smtClean="0"/>
              <a:t>“me </a:t>
            </a:r>
            <a:r>
              <a:rPr lang="es-PY" i="1" dirty="0"/>
              <a:t>gusta aprender”</a:t>
            </a:r>
            <a:endParaRPr lang="es-PY" dirty="0"/>
          </a:p>
          <a:p>
            <a:pPr algn="just" fontAlgn="base"/>
            <a:r>
              <a:rPr lang="es-PY" i="1" dirty="0"/>
              <a:t>“soy una persona muy dinámica”</a:t>
            </a:r>
            <a:endParaRPr lang="es-PY" dirty="0"/>
          </a:p>
          <a:p>
            <a:pPr algn="just" fontAlgn="base"/>
            <a:r>
              <a:rPr lang="es-PY" i="1" dirty="0"/>
              <a:t>“me gusta tomar la iniciativa”</a:t>
            </a:r>
            <a:endParaRPr lang="es-PY" dirty="0"/>
          </a:p>
          <a:p>
            <a:pPr algn="just" fontAlgn="base"/>
            <a:r>
              <a:rPr lang="es-PY" i="1" dirty="0"/>
              <a:t>“me motiva trabajar en equipo”</a:t>
            </a:r>
            <a:endParaRPr lang="es-PY" dirty="0"/>
          </a:p>
          <a:p>
            <a:pPr algn="just" fontAlgn="base"/>
            <a:r>
              <a:rPr lang="es-PY" i="1" dirty="0"/>
              <a:t>“quiero afrontar nuevos retos y oportunidades”</a:t>
            </a:r>
            <a:endParaRPr lang="es-PY" dirty="0"/>
          </a:p>
          <a:p>
            <a:pPr algn="just" fontAlgn="base"/>
            <a:r>
              <a:rPr lang="es-PY" i="1" dirty="0"/>
              <a:t>“me comprometo totalmente con mi trabajo”</a:t>
            </a:r>
            <a:endParaRPr lang="es-PY" dirty="0"/>
          </a:p>
          <a:p>
            <a:pPr algn="just"/>
            <a:endParaRPr lang="es-P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8490" y="570156"/>
            <a:ext cx="8455510" cy="1054250"/>
          </a:xfrm>
        </p:spPr>
        <p:txBody>
          <a:bodyPr/>
          <a:lstStyle/>
          <a:p>
            <a:r>
              <a:rPr lang="es-PY" dirty="0"/>
              <a:t>#1</a:t>
            </a:r>
            <a:r>
              <a:rPr lang="es-PY" i="1" dirty="0"/>
              <a:t> “¿Cómo te describirías?”</a:t>
            </a:r>
            <a:r>
              <a:rPr lang="es-PY" dirty="0"/>
              <a:t/>
            </a:r>
            <a:br>
              <a:rPr lang="es-PY" dirty="0"/>
            </a:b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510231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s-PY" i="1" dirty="0">
                <a:solidFill>
                  <a:srgbClr val="0070C0"/>
                </a:solidFill>
              </a:rPr>
              <a:t>“Soy una persona comprometida”</a:t>
            </a:r>
            <a:endParaRPr lang="es-PY" dirty="0">
              <a:solidFill>
                <a:srgbClr val="0070C0"/>
              </a:solidFill>
            </a:endParaRPr>
          </a:p>
          <a:p>
            <a:pPr algn="just"/>
            <a:r>
              <a:rPr lang="es-PY" i="1" dirty="0" smtClean="0">
                <a:solidFill>
                  <a:srgbClr val="0070C0"/>
                </a:solidFill>
              </a:rPr>
              <a:t>“</a:t>
            </a:r>
            <a:r>
              <a:rPr lang="es-PY" i="1" dirty="0">
                <a:solidFill>
                  <a:srgbClr val="0070C0"/>
                </a:solidFill>
              </a:rPr>
              <a:t>Acepto </a:t>
            </a:r>
            <a:r>
              <a:rPr lang="es-PY" i="1" dirty="0" smtClean="0">
                <a:solidFill>
                  <a:srgbClr val="0070C0"/>
                </a:solidFill>
              </a:rPr>
              <a:t>las críticas </a:t>
            </a:r>
            <a:r>
              <a:rPr lang="es-PY" i="1" dirty="0">
                <a:solidFill>
                  <a:srgbClr val="0070C0"/>
                </a:solidFill>
              </a:rPr>
              <a:t>y </a:t>
            </a:r>
            <a:r>
              <a:rPr lang="es-PY" i="1" dirty="0" smtClean="0">
                <a:solidFill>
                  <a:srgbClr val="0070C0"/>
                </a:solidFill>
              </a:rPr>
              <a:t>aprendo de ellas”</a:t>
            </a:r>
          </a:p>
          <a:p>
            <a:pPr algn="just"/>
            <a:r>
              <a:rPr lang="es-PY" i="1" dirty="0">
                <a:solidFill>
                  <a:srgbClr val="0070C0"/>
                </a:solidFill>
              </a:rPr>
              <a:t>“Me gusta trabajar </a:t>
            </a:r>
            <a:r>
              <a:rPr lang="es-PY" i="1" dirty="0" smtClean="0">
                <a:solidFill>
                  <a:srgbClr val="0070C0"/>
                </a:solidFill>
              </a:rPr>
              <a:t>en equipo”</a:t>
            </a:r>
          </a:p>
          <a:p>
            <a:pPr algn="just"/>
            <a:endParaRPr lang="es-PY" i="1" dirty="0"/>
          </a:p>
          <a:p>
            <a:pPr algn="just" fontAlgn="base"/>
            <a:r>
              <a:rPr lang="es-PY" i="1" dirty="0">
                <a:solidFill>
                  <a:srgbClr val="FF0000"/>
                </a:solidFill>
              </a:rPr>
              <a:t>“Soy muy exigente conmigo mismo”</a:t>
            </a:r>
            <a:endParaRPr lang="es-PY" dirty="0">
              <a:solidFill>
                <a:srgbClr val="FF0000"/>
              </a:solidFill>
            </a:endParaRPr>
          </a:p>
          <a:p>
            <a:pPr algn="just" fontAlgn="base"/>
            <a:r>
              <a:rPr lang="es-PY" i="1" dirty="0">
                <a:solidFill>
                  <a:srgbClr val="FF0000"/>
                </a:solidFill>
              </a:rPr>
              <a:t>“Defiendo firmemente mi postura si creo que tengo razón”</a:t>
            </a:r>
            <a:endParaRPr lang="es-PY" dirty="0">
              <a:solidFill>
                <a:srgbClr val="FF0000"/>
              </a:solidFill>
            </a:endParaRPr>
          </a:p>
          <a:p>
            <a:pPr algn="just"/>
            <a:r>
              <a:rPr lang="es-PY" i="1" dirty="0">
                <a:solidFill>
                  <a:srgbClr val="FF0000"/>
                </a:solidFill>
              </a:rPr>
              <a:t>“No me gustan los compañeros que se escaquean en el trabajo</a:t>
            </a:r>
            <a:r>
              <a:rPr lang="es-PY" i="1" dirty="0" smtClean="0">
                <a:solidFill>
                  <a:srgbClr val="FF0000"/>
                </a:solidFill>
              </a:rPr>
              <a:t>”</a:t>
            </a:r>
          </a:p>
          <a:p>
            <a:pPr algn="just"/>
            <a:endParaRPr lang="es-PY" i="1" dirty="0">
              <a:solidFill>
                <a:srgbClr val="FF0000"/>
              </a:solidFill>
            </a:endParaRPr>
          </a:p>
          <a:p>
            <a:pPr algn="just"/>
            <a:r>
              <a:rPr lang="es-PY" dirty="0" smtClean="0"/>
              <a:t>“</a:t>
            </a:r>
            <a:r>
              <a:rPr lang="es-PY" i="1" dirty="0">
                <a:solidFill>
                  <a:srgbClr val="00B050"/>
                </a:solidFill>
              </a:rPr>
              <a:t>soy perfeccionista</a:t>
            </a:r>
            <a:r>
              <a:rPr lang="es-PY" dirty="0">
                <a:solidFill>
                  <a:srgbClr val="00B050"/>
                </a:solidFill>
              </a:rPr>
              <a:t>“. </a:t>
            </a:r>
            <a:r>
              <a:rPr lang="es-PY" dirty="0"/>
              <a:t>Responder esto no te hará ningún favor, porque lo </a:t>
            </a:r>
            <a:r>
              <a:rPr lang="es-PY" dirty="0" smtClean="0"/>
              <a:t>que </a:t>
            </a:r>
            <a:r>
              <a:rPr lang="es-PY" dirty="0"/>
              <a:t>el entrevistador va a pensar es “</a:t>
            </a:r>
            <a:r>
              <a:rPr lang="es-PY" i="1" dirty="0"/>
              <a:t>ok, la típica respuesta!</a:t>
            </a:r>
            <a:r>
              <a:rPr lang="es-PY" dirty="0"/>
              <a:t>”</a:t>
            </a:r>
            <a:endParaRPr lang="es-PY" dirty="0">
              <a:solidFill>
                <a:srgbClr val="FF0000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-108520" y="570156"/>
            <a:ext cx="9361040" cy="1054250"/>
          </a:xfrm>
        </p:spPr>
        <p:txBody>
          <a:bodyPr/>
          <a:lstStyle/>
          <a:p>
            <a:r>
              <a:rPr lang="es-PY" sz="4800" dirty="0"/>
              <a:t>#2 </a:t>
            </a:r>
            <a:r>
              <a:rPr lang="es-PY" sz="4800" i="1" dirty="0"/>
              <a:t>“Dime tus 3 mayores virtudes/defectos”</a:t>
            </a:r>
            <a:r>
              <a:rPr lang="es-PY" sz="4800" dirty="0"/>
              <a:t/>
            </a:r>
            <a:br>
              <a:rPr lang="es-PY" sz="4800" dirty="0"/>
            </a:br>
            <a:endParaRPr lang="es-PY" sz="4800" dirty="0"/>
          </a:p>
        </p:txBody>
      </p:sp>
    </p:spTree>
    <p:extLst>
      <p:ext uri="{BB962C8B-B14F-4D97-AF65-F5344CB8AC3E}">
        <p14:creationId xmlns:p14="http://schemas.microsoft.com/office/powerpoint/2010/main" val="84584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es-PY" dirty="0"/>
              <a:t>Muchos candidatos piensan que es suficiente con describir su formación académica</a:t>
            </a:r>
            <a:r>
              <a:rPr lang="es-PY" dirty="0" smtClean="0"/>
              <a:t>. ¡</a:t>
            </a:r>
            <a:r>
              <a:rPr lang="es-PY" b="1" dirty="0"/>
              <a:t>ERROR!</a:t>
            </a:r>
          </a:p>
          <a:p>
            <a:pPr algn="just" fontAlgn="base"/>
            <a:r>
              <a:rPr lang="es-PY" dirty="0"/>
              <a:t>Aquí el entrevistador quiere que le expliques </a:t>
            </a:r>
            <a:r>
              <a:rPr lang="es-PY" b="1" dirty="0"/>
              <a:t>por qué decidiste estudiar o formarte en un determinado ámbito</a:t>
            </a:r>
            <a:r>
              <a:rPr lang="es-PY" dirty="0"/>
              <a:t>.</a:t>
            </a:r>
          </a:p>
          <a:p>
            <a:pPr algn="just" fontAlgn="base"/>
            <a:r>
              <a:rPr lang="es-PY" dirty="0"/>
              <a:t>No caigas en el error de describir tu historial académico.</a:t>
            </a:r>
          </a:p>
          <a:p>
            <a:pPr algn="just" fontAlgn="base"/>
            <a:r>
              <a:rPr lang="es-PY" b="1" dirty="0"/>
              <a:t>Crea una historia adecuada para contarle quién eres</a:t>
            </a:r>
            <a:r>
              <a:rPr lang="es-PY" dirty="0"/>
              <a:t> y porqué has tomado las decisiones que tomaste en el pasado.</a:t>
            </a:r>
          </a:p>
          <a:p>
            <a:pPr algn="just" fontAlgn="base"/>
            <a:r>
              <a:rPr lang="es-PY" dirty="0"/>
              <a:t>Lo importante es</a:t>
            </a:r>
            <a:r>
              <a:rPr lang="es-PY" b="1" dirty="0"/>
              <a:t> mostrar que tomaste tus decisiones por algún motivo y no por casualidad</a:t>
            </a:r>
            <a:r>
              <a:rPr lang="es-PY" dirty="0"/>
              <a:t>.</a:t>
            </a:r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764704"/>
            <a:ext cx="7756263" cy="1054250"/>
          </a:xfrm>
        </p:spPr>
        <p:txBody>
          <a:bodyPr/>
          <a:lstStyle/>
          <a:p>
            <a:r>
              <a:rPr lang="es-PY" dirty="0"/>
              <a:t>#3 </a:t>
            </a:r>
            <a:r>
              <a:rPr lang="es-PY" i="1" dirty="0"/>
              <a:t>“Háblame de tu formación académica”</a:t>
            </a:r>
            <a:r>
              <a:rPr lang="es-PY" dirty="0"/>
              <a:t/>
            </a:r>
            <a:br>
              <a:rPr lang="es-PY" dirty="0"/>
            </a:b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17806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PY" i="1" dirty="0"/>
              <a:t>“Creo que tengo la suficiente formación por los motivos A, B,C </a:t>
            </a:r>
            <a:r>
              <a:rPr lang="es-PY" i="1" dirty="0" smtClean="0"/>
              <a:t>“…</a:t>
            </a:r>
          </a:p>
          <a:p>
            <a:pPr marL="0" indent="0" algn="just">
              <a:buNone/>
            </a:pPr>
            <a:endParaRPr lang="es-PY" i="1" dirty="0"/>
          </a:p>
          <a:p>
            <a:pPr marL="0" indent="0" algn="just" fontAlgn="base">
              <a:buNone/>
            </a:pPr>
            <a:r>
              <a:rPr lang="es-PY" b="1" dirty="0" smtClean="0"/>
              <a:t>	Para </a:t>
            </a:r>
            <a:r>
              <a:rPr lang="es-PY" b="1" dirty="0"/>
              <a:t>luego pasar a jugar la baza psicológica que muestra que tienes seguridad en ti mismo:</a:t>
            </a:r>
          </a:p>
          <a:p>
            <a:pPr algn="just" fontAlgn="base"/>
            <a:r>
              <a:rPr lang="es-PY" i="1" dirty="0"/>
              <a:t>“Aunque la formación académica es importante, pero considero más útil aprender trabajando en un entorno real”</a:t>
            </a:r>
            <a:endParaRPr lang="es-PY" dirty="0"/>
          </a:p>
          <a:p>
            <a:pPr algn="just" fontAlgn="base"/>
            <a:r>
              <a:rPr lang="es-PY" i="1" dirty="0"/>
              <a:t>“Además, aunque tuviese alguna carencia en mi formación, soy una persona que aprende rápidamente y muy motivada, por lo que no tendría problema en adaptarme”</a:t>
            </a:r>
            <a:endParaRPr lang="es-PY" dirty="0"/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23528" y="570156"/>
            <a:ext cx="8121225" cy="1054250"/>
          </a:xfrm>
        </p:spPr>
        <p:txBody>
          <a:bodyPr/>
          <a:lstStyle/>
          <a:p>
            <a:r>
              <a:rPr lang="es-PY" sz="4000" b="1" dirty="0"/>
              <a:t>#4 </a:t>
            </a:r>
            <a:r>
              <a:rPr lang="es-PY" sz="4000" b="1" i="1" dirty="0"/>
              <a:t>“¿Crees que tienes la suficiente formación para el puesto?”</a:t>
            </a:r>
            <a:r>
              <a:rPr lang="es-PY" sz="4000" b="1" dirty="0"/>
              <a:t/>
            </a:r>
            <a:br>
              <a:rPr lang="es-PY" sz="4000" b="1" dirty="0"/>
            </a:br>
            <a:endParaRPr lang="es-PY" sz="4000" b="1" dirty="0"/>
          </a:p>
        </p:txBody>
      </p:sp>
    </p:spTree>
    <p:extLst>
      <p:ext uri="{BB962C8B-B14F-4D97-AF65-F5344CB8AC3E}">
        <p14:creationId xmlns:p14="http://schemas.microsoft.com/office/powerpoint/2010/main" val="1977060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Y" b="1" dirty="0" smtClean="0"/>
              <a:t>	El </a:t>
            </a:r>
            <a:r>
              <a:rPr lang="es-PY" b="1" dirty="0"/>
              <a:t>entrevistador quiere oír que consideras que trabajar en su empresa es lo mejor que puedes hacer en este momento</a:t>
            </a:r>
            <a:r>
              <a:rPr lang="es-PY" dirty="0" smtClean="0"/>
              <a:t>.</a:t>
            </a:r>
          </a:p>
          <a:p>
            <a:pPr marL="0" indent="0" algn="just" fontAlgn="base">
              <a:buNone/>
            </a:pPr>
            <a:r>
              <a:rPr lang="es-PY" dirty="0" smtClean="0"/>
              <a:t>	Algunas </a:t>
            </a:r>
            <a:r>
              <a:rPr lang="es-PY" dirty="0"/>
              <a:t>frases adecuadas que deberían estar en </a:t>
            </a:r>
            <a:r>
              <a:rPr lang="es-PY" b="1" dirty="0"/>
              <a:t>tu respuesta</a:t>
            </a:r>
            <a:r>
              <a:rPr lang="es-PY" dirty="0"/>
              <a:t> a esta pregunta:</a:t>
            </a:r>
          </a:p>
          <a:p>
            <a:pPr algn="just" fontAlgn="base"/>
            <a:r>
              <a:rPr lang="es-PY" i="1" dirty="0"/>
              <a:t>“Mis expectativas laborales han cambiado y esta oferta se adapta mejor a lo que yo quiero”</a:t>
            </a:r>
            <a:endParaRPr lang="es-PY" dirty="0"/>
          </a:p>
          <a:p>
            <a:pPr algn="just" fontAlgn="base"/>
            <a:r>
              <a:rPr lang="es-PY" i="1" dirty="0"/>
              <a:t>“Creo que a largo plazo </a:t>
            </a:r>
            <a:r>
              <a:rPr lang="es-PY" i="1" dirty="0" smtClean="0"/>
              <a:t>esta </a:t>
            </a:r>
            <a:r>
              <a:rPr lang="es-PY" i="1" dirty="0"/>
              <a:t>empresa es lo que yo busco”</a:t>
            </a:r>
            <a:endParaRPr lang="es-PY" dirty="0"/>
          </a:p>
          <a:p>
            <a:pPr algn="just" fontAlgn="base"/>
            <a:r>
              <a:rPr lang="es-PY" i="1" dirty="0"/>
              <a:t>“Quiero crecer como profesional y </a:t>
            </a:r>
            <a:r>
              <a:rPr lang="es-PY" i="1" dirty="0" smtClean="0"/>
              <a:t>ésta </a:t>
            </a:r>
            <a:r>
              <a:rPr lang="es-PY" i="1" dirty="0"/>
              <a:t>empresa es el lugar </a:t>
            </a:r>
            <a:r>
              <a:rPr lang="es-PY" i="1" dirty="0" smtClean="0"/>
              <a:t>perfecto</a:t>
            </a:r>
            <a:r>
              <a:rPr lang="es-PY" i="1" dirty="0"/>
              <a:t>”</a:t>
            </a:r>
            <a:endParaRPr lang="es-PY" dirty="0"/>
          </a:p>
          <a:p>
            <a:pPr algn="just" fontAlgn="base"/>
            <a:r>
              <a:rPr lang="es-PY" i="1" dirty="0"/>
              <a:t>“</a:t>
            </a:r>
            <a:r>
              <a:rPr lang="es-PY" i="1" dirty="0" smtClean="0"/>
              <a:t>Las oportunidades que plantean son interesantes”</a:t>
            </a:r>
            <a:endParaRPr lang="es-PY" dirty="0"/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692696"/>
            <a:ext cx="8640960" cy="1054250"/>
          </a:xfrm>
        </p:spPr>
        <p:txBody>
          <a:bodyPr/>
          <a:lstStyle/>
          <a:p>
            <a:r>
              <a:rPr lang="es-PY" dirty="0"/>
              <a:t>#5</a:t>
            </a:r>
            <a:r>
              <a:rPr lang="es-PY" i="1" dirty="0"/>
              <a:t> “¿Porqué </a:t>
            </a:r>
            <a:r>
              <a:rPr lang="es-PY" i="1" dirty="0" err="1" smtClean="0"/>
              <a:t>querés</a:t>
            </a:r>
            <a:r>
              <a:rPr lang="es-PY" i="1" dirty="0" smtClean="0"/>
              <a:t> </a:t>
            </a:r>
            <a:r>
              <a:rPr lang="es-PY" i="1" dirty="0"/>
              <a:t>cambiar de trabajo?”</a:t>
            </a:r>
            <a:r>
              <a:rPr lang="es-PY" dirty="0"/>
              <a:t/>
            </a:r>
            <a:br>
              <a:rPr lang="es-PY" dirty="0"/>
            </a:b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97704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es-PY" dirty="0" smtClean="0"/>
              <a:t>	Si </a:t>
            </a:r>
            <a:r>
              <a:rPr lang="es-PY" dirty="0"/>
              <a:t>has estado desempleado, </a:t>
            </a:r>
            <a:r>
              <a:rPr lang="es-PY" b="1" dirty="0"/>
              <a:t>lo último que quieres que el entrevistador piense es que te has quedado en tu casa sin hacer absolutamente nada</a:t>
            </a:r>
            <a:r>
              <a:rPr lang="es-PY" b="1" dirty="0" smtClean="0"/>
              <a:t>. </a:t>
            </a:r>
            <a:r>
              <a:rPr lang="es-PY" dirty="0"/>
              <a:t>Puedes responder de la siguiente manera</a:t>
            </a:r>
            <a:r>
              <a:rPr lang="es-PY" dirty="0" smtClean="0"/>
              <a:t>:</a:t>
            </a:r>
          </a:p>
          <a:p>
            <a:pPr algn="just" fontAlgn="base"/>
            <a:endParaRPr lang="es-PY" dirty="0"/>
          </a:p>
          <a:p>
            <a:pPr algn="just" fontAlgn="base"/>
            <a:r>
              <a:rPr lang="es-PY" i="1" dirty="0"/>
              <a:t>“He estado buscando trabajo durante meses, pero no he encontrado ninguna oportunidad que </a:t>
            </a:r>
            <a:r>
              <a:rPr lang="es-PY" i="1" dirty="0" smtClean="0"/>
              <a:t>valga </a:t>
            </a:r>
            <a:r>
              <a:rPr lang="es-PY" i="1" dirty="0"/>
              <a:t>la pena, por lo que he aprovechado para formarme mientras esperaba a una buena oportunidad como esta</a:t>
            </a:r>
            <a:r>
              <a:rPr lang="es-PY" i="1" dirty="0" smtClean="0"/>
              <a:t>”</a:t>
            </a:r>
          </a:p>
          <a:p>
            <a:pPr algn="just" fontAlgn="base"/>
            <a:endParaRPr lang="es-PY" dirty="0"/>
          </a:p>
          <a:p>
            <a:pPr algn="just" fontAlgn="base"/>
            <a:r>
              <a:rPr lang="es-PY" i="1" dirty="0"/>
              <a:t>“He estado formándome y he aprovechado este tiempo para definir qué es lo que busco y centrarme solo en aquellas oportunidades que realmente me interesen, como ésta”</a:t>
            </a:r>
            <a:endParaRPr lang="es-PY" dirty="0"/>
          </a:p>
          <a:p>
            <a:pPr marL="0" indent="0" algn="just">
              <a:buNone/>
            </a:pPr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sz="4800" dirty="0"/>
              <a:t>#6</a:t>
            </a:r>
            <a:r>
              <a:rPr lang="es-PY" sz="4800" i="1" dirty="0"/>
              <a:t> “¿Porqué has estado tanto tiempo sin trabajar?”</a:t>
            </a:r>
            <a:r>
              <a:rPr lang="es-PY" sz="4800" dirty="0"/>
              <a:t/>
            </a:r>
            <a:br>
              <a:rPr lang="es-PY" sz="4800" dirty="0"/>
            </a:br>
            <a:endParaRPr lang="es-PY" sz="4800" dirty="0"/>
          </a:p>
        </p:txBody>
      </p:sp>
    </p:spTree>
    <p:extLst>
      <p:ext uri="{BB962C8B-B14F-4D97-AF65-F5344CB8AC3E}">
        <p14:creationId xmlns:p14="http://schemas.microsoft.com/office/powerpoint/2010/main" val="1942501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 fontAlgn="base">
              <a:buNone/>
            </a:pPr>
            <a:r>
              <a:rPr lang="es-PY" dirty="0" smtClean="0"/>
              <a:t>	Con </a:t>
            </a:r>
            <a:r>
              <a:rPr lang="es-PY" dirty="0"/>
              <a:t>esta pregunta, </a:t>
            </a:r>
            <a:r>
              <a:rPr lang="es-PY" b="1" dirty="0"/>
              <a:t>el entrevistador te probará psicológicamente cuestionando tu </a:t>
            </a:r>
            <a:r>
              <a:rPr lang="es-PY" b="1" dirty="0" smtClean="0"/>
              <a:t>experiencia</a:t>
            </a:r>
            <a:r>
              <a:rPr lang="es-PY" dirty="0" smtClean="0"/>
              <a:t>. Algunas </a:t>
            </a:r>
            <a:r>
              <a:rPr lang="es-PY" dirty="0"/>
              <a:t>frases que puedes meter en tu respuesta</a:t>
            </a:r>
            <a:r>
              <a:rPr lang="es-PY" dirty="0" smtClean="0"/>
              <a:t>:</a:t>
            </a:r>
          </a:p>
          <a:p>
            <a:pPr algn="just" fontAlgn="base"/>
            <a:endParaRPr lang="es-PY" dirty="0"/>
          </a:p>
          <a:p>
            <a:pPr algn="just" fontAlgn="base"/>
            <a:r>
              <a:rPr lang="es-PY" i="1" dirty="0"/>
              <a:t>“Creo que sin embargo, tengo aptitudes y capacidades que la mayoría de la gente no tiene, como por ejemplo…”</a:t>
            </a:r>
            <a:br>
              <a:rPr lang="es-PY" i="1" dirty="0"/>
            </a:br>
            <a:endParaRPr lang="es-PY" dirty="0"/>
          </a:p>
          <a:p>
            <a:pPr algn="just" fontAlgn="base"/>
            <a:r>
              <a:rPr lang="es-PY" i="1" dirty="0"/>
              <a:t>“Creo que la experiencia es algo relevante, pero tengo muchas ganas de aprender y sé que puedo hacerlo mejor que la mayoría de la gente porque estoy dispuesto a esforzarme”</a:t>
            </a:r>
            <a:endParaRPr lang="es-PY" dirty="0"/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570156"/>
            <a:ext cx="8496944" cy="1054250"/>
          </a:xfrm>
        </p:spPr>
        <p:txBody>
          <a:bodyPr/>
          <a:lstStyle/>
          <a:p>
            <a:r>
              <a:rPr lang="es-PY" sz="4800" dirty="0"/>
              <a:t>#7 </a:t>
            </a:r>
            <a:r>
              <a:rPr lang="es-PY" sz="4800" i="1" dirty="0"/>
              <a:t>“No tienes la suficiente experiencia”</a:t>
            </a:r>
            <a:r>
              <a:rPr lang="es-PY" sz="4800" dirty="0"/>
              <a:t/>
            </a:r>
            <a:br>
              <a:rPr lang="es-PY" sz="4800" dirty="0"/>
            </a:br>
            <a:endParaRPr lang="es-PY" sz="4800" dirty="0"/>
          </a:p>
        </p:txBody>
      </p:sp>
    </p:spTree>
    <p:extLst>
      <p:ext uri="{BB962C8B-B14F-4D97-AF65-F5344CB8AC3E}">
        <p14:creationId xmlns:p14="http://schemas.microsoft.com/office/powerpoint/2010/main" val="931529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 fontAlgn="base">
              <a:buNone/>
            </a:pPr>
            <a:r>
              <a:rPr lang="es-PY" b="1" dirty="0" smtClean="0"/>
              <a:t>	El </a:t>
            </a:r>
            <a:r>
              <a:rPr lang="es-PY" b="1" dirty="0"/>
              <a:t>entrevistador percibe como un riesgo que no seas capaz de adaptarte a la cultura de la empresa o a trabajar con gente más </a:t>
            </a:r>
            <a:r>
              <a:rPr lang="es-PY" b="1" dirty="0" smtClean="0"/>
              <a:t>joven</a:t>
            </a:r>
            <a:r>
              <a:rPr lang="es-PY" dirty="0" smtClean="0"/>
              <a:t>. Algunas </a:t>
            </a:r>
            <a:r>
              <a:rPr lang="es-PY" dirty="0"/>
              <a:t>respuestas que puedes dar para evitar sus miedos son</a:t>
            </a:r>
            <a:r>
              <a:rPr lang="es-PY" dirty="0" smtClean="0"/>
              <a:t>:</a:t>
            </a:r>
          </a:p>
          <a:p>
            <a:pPr algn="just" fontAlgn="base"/>
            <a:endParaRPr lang="es-PY" dirty="0"/>
          </a:p>
          <a:p>
            <a:pPr algn="just" fontAlgn="base"/>
            <a:r>
              <a:rPr lang="es-PY" i="1" dirty="0"/>
              <a:t>“Es cierto, pero considero que siempre se puede aprender, y no me importa retroceder un paso porque sé que volveré a avanzar</a:t>
            </a:r>
            <a:r>
              <a:rPr lang="es-PY" i="1" dirty="0" smtClean="0"/>
              <a:t>”</a:t>
            </a:r>
          </a:p>
          <a:p>
            <a:pPr algn="just" fontAlgn="base"/>
            <a:endParaRPr lang="es-PY" dirty="0"/>
          </a:p>
          <a:p>
            <a:pPr algn="just" fontAlgn="base"/>
            <a:r>
              <a:rPr lang="es-PY" i="1" dirty="0"/>
              <a:t>“Creo que precisamente por eso, puedo aportar más valor para este puesto de trabajo y rendir mejor que otros candidatos que tengan menos </a:t>
            </a:r>
            <a:r>
              <a:rPr lang="es-PY" i="1" dirty="0" smtClean="0"/>
              <a:t>experiencia”</a:t>
            </a:r>
            <a:endParaRPr lang="es-PY" dirty="0"/>
          </a:p>
          <a:p>
            <a:pPr algn="just"/>
            <a:endParaRPr lang="es-PY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79512" y="570156"/>
            <a:ext cx="8640960" cy="1054250"/>
          </a:xfrm>
        </p:spPr>
        <p:txBody>
          <a:bodyPr/>
          <a:lstStyle/>
          <a:p>
            <a:r>
              <a:rPr lang="es-PY" sz="4800" dirty="0"/>
              <a:t>#8 </a:t>
            </a:r>
            <a:r>
              <a:rPr lang="es-PY" sz="4800" i="1" dirty="0"/>
              <a:t>“Tienes demasiada experiencia”</a:t>
            </a:r>
            <a:r>
              <a:rPr lang="es-PY" sz="4800" dirty="0"/>
              <a:t/>
            </a:r>
            <a:br>
              <a:rPr lang="es-PY" sz="4800" dirty="0"/>
            </a:br>
            <a:endParaRPr lang="es-PY" sz="4800" dirty="0"/>
          </a:p>
        </p:txBody>
      </p:sp>
    </p:spTree>
    <p:extLst>
      <p:ext uri="{BB962C8B-B14F-4D97-AF65-F5344CB8AC3E}">
        <p14:creationId xmlns:p14="http://schemas.microsoft.com/office/powerpoint/2010/main" val="4093539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36</TotalTime>
  <Words>200</Words>
  <Application>Microsoft Office PowerPoint</Application>
  <PresentationFormat>Presentación en pantalla (4:3)</PresentationFormat>
  <Paragraphs>66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Cartoné</vt:lpstr>
      <vt:lpstr>10 clásicas preguntas en una entrevista de trabajo</vt:lpstr>
      <vt:lpstr>#1 “¿Cómo te describirías?” </vt:lpstr>
      <vt:lpstr>#2 “Dime tus 3 mayores virtudes/defectos” </vt:lpstr>
      <vt:lpstr>#3 “Háblame de tu formación académica” </vt:lpstr>
      <vt:lpstr>#4 “¿Crees que tienes la suficiente formación para el puesto?” </vt:lpstr>
      <vt:lpstr>#5 “¿Porqué querés cambiar de trabajo?” </vt:lpstr>
      <vt:lpstr>#6 “¿Porqué has estado tanto tiempo sin trabajar?” </vt:lpstr>
      <vt:lpstr>#7 “No tienes la suficiente experiencia” </vt:lpstr>
      <vt:lpstr>#8 “Tienes demasiada experiencia” </vt:lpstr>
      <vt:lpstr>#9 “¿Qué sabes de la empresa y el puesto de trabajo?” </vt:lpstr>
      <vt:lpstr>#10 “¿Porqué deberíamos contratarte”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clásicas preguntas en una entrevista de trabajo</dc:title>
  <dc:creator>Marcio José Weber Coronado</dc:creator>
  <cp:lastModifiedBy>Marcio José Weber Coronado</cp:lastModifiedBy>
  <cp:revision>14</cp:revision>
  <dcterms:created xsi:type="dcterms:W3CDTF">2018-03-06T19:44:54Z</dcterms:created>
  <dcterms:modified xsi:type="dcterms:W3CDTF">2018-03-09T19:22:52Z</dcterms:modified>
</cp:coreProperties>
</file>