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75BEA-FFAE-4109-9325-310B59B02E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BABA89CC-7D2D-4B5B-B83F-727105554051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sz="2800" smtClean="0"/>
            <a:t>Tareas que realiza</a:t>
          </a:r>
          <a:endParaRPr lang="es-ES" sz="2800"/>
        </a:p>
      </dgm:t>
    </dgm:pt>
    <dgm:pt modelId="{1D2BE31E-17A0-43DE-A78B-25950AE1A8B9}" type="parTrans" cxnId="{CC525041-EBBC-4221-9ED4-991231026ED8}">
      <dgm:prSet/>
      <dgm:spPr/>
      <dgm:t>
        <a:bodyPr/>
        <a:lstStyle/>
        <a:p>
          <a:endParaRPr lang="es-ES"/>
        </a:p>
      </dgm:t>
    </dgm:pt>
    <dgm:pt modelId="{8788BD84-39A5-443E-84E0-C5D7E7CCDF92}" type="sibTrans" cxnId="{CC525041-EBBC-4221-9ED4-991231026ED8}">
      <dgm:prSet/>
      <dgm:spPr/>
      <dgm:t>
        <a:bodyPr/>
        <a:lstStyle/>
        <a:p>
          <a:endParaRPr lang="es-ES"/>
        </a:p>
      </dgm:t>
    </dgm:pt>
    <dgm:pt modelId="{2C5D8557-2449-468D-93E7-ACBBB821BBDF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2800" smtClean="0">
              <a:solidFill>
                <a:schemeClr val="tx1"/>
              </a:solidFill>
            </a:rPr>
            <a:t>Diseñar la IU</a:t>
          </a:r>
          <a:endParaRPr lang="es-ES" sz="2800">
            <a:solidFill>
              <a:schemeClr val="tx1"/>
            </a:solidFill>
          </a:endParaRPr>
        </a:p>
      </dgm:t>
    </dgm:pt>
    <dgm:pt modelId="{26B5F85A-C3ED-4657-81BE-6746D5F47C17}" type="parTrans" cxnId="{FB213A5A-A65C-4A59-A2E2-51D30FE2BFD3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272ECC3A-B56C-4354-889B-D1CEB23A2A9F}" type="sibTrans" cxnId="{FB213A5A-A65C-4A59-A2E2-51D30FE2BFD3}">
      <dgm:prSet/>
      <dgm:spPr/>
      <dgm:t>
        <a:bodyPr/>
        <a:lstStyle/>
        <a:p>
          <a:endParaRPr lang="es-ES"/>
        </a:p>
      </dgm:t>
    </dgm:pt>
    <dgm:pt modelId="{4A2CA39F-5284-49D2-ABAC-06ACC8FB7E2B}">
      <dgm:prSet phldrT="[Texto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ES" sz="2800" smtClean="0"/>
            <a:t>Responsable de entregar</a:t>
          </a:r>
          <a:endParaRPr lang="es-ES" sz="2800"/>
        </a:p>
      </dgm:t>
    </dgm:pt>
    <dgm:pt modelId="{8650E0E6-1AA8-4D63-85E8-113A7B0DBC09}" type="parTrans" cxnId="{152E7D06-68A0-4DD2-B62F-7C8619FD7BDB}">
      <dgm:prSet/>
      <dgm:spPr/>
      <dgm:t>
        <a:bodyPr/>
        <a:lstStyle/>
        <a:p>
          <a:endParaRPr lang="es-ES"/>
        </a:p>
      </dgm:t>
    </dgm:pt>
    <dgm:pt modelId="{B6B9BE47-9305-4D99-86CB-B6B8682ABD55}" type="sibTrans" cxnId="{152E7D06-68A0-4DD2-B62F-7C8619FD7BDB}">
      <dgm:prSet/>
      <dgm:spPr/>
      <dgm:t>
        <a:bodyPr/>
        <a:lstStyle/>
        <a:p>
          <a:endParaRPr lang="es-ES"/>
        </a:p>
      </dgm:t>
    </dgm:pt>
    <dgm:pt modelId="{26BDBF0F-54CF-4935-8E67-F8D95062E7B0}">
      <dgm:prSet phldrT="[Texto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2800" smtClean="0"/>
            <a:t>Mapa de Navegación </a:t>
          </a:r>
          <a:endParaRPr lang="es-ES" sz="2800"/>
        </a:p>
      </dgm:t>
    </dgm:pt>
    <dgm:pt modelId="{870BE20A-6E09-494D-B3EF-6F46B4B80233}" type="parTrans" cxnId="{F58DD50F-BA27-4E6A-AD46-CFCB275F9358}">
      <dgm:prSet/>
      <dgm:spPr/>
      <dgm:t>
        <a:bodyPr/>
        <a:lstStyle/>
        <a:p>
          <a:endParaRPr lang="es-ES"/>
        </a:p>
      </dgm:t>
    </dgm:pt>
    <dgm:pt modelId="{9714445F-C3EB-496C-B859-C0527C764D07}" type="sibTrans" cxnId="{F58DD50F-BA27-4E6A-AD46-CFCB275F9358}">
      <dgm:prSet/>
      <dgm:spPr/>
      <dgm:t>
        <a:bodyPr/>
        <a:lstStyle/>
        <a:p>
          <a:endParaRPr lang="es-ES"/>
        </a:p>
      </dgm:t>
    </dgm:pt>
    <dgm:pt modelId="{CD97AAB6-AA49-4F58-9A2A-DFFA131D3CAB}">
      <dgm:prSet phldrT="[Texto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2800" smtClean="0"/>
            <a:t>Prototipo de la IU</a:t>
          </a:r>
          <a:endParaRPr lang="es-ES" sz="2800"/>
        </a:p>
      </dgm:t>
    </dgm:pt>
    <dgm:pt modelId="{20A5193C-B73A-4498-B64A-2B08C50B31C0}" type="parTrans" cxnId="{80688968-620E-4D61-ADC7-0C1F74DB5764}">
      <dgm:prSet/>
      <dgm:spPr/>
      <dgm:t>
        <a:bodyPr/>
        <a:lstStyle/>
        <a:p>
          <a:endParaRPr lang="es-ES"/>
        </a:p>
      </dgm:t>
    </dgm:pt>
    <dgm:pt modelId="{3D769809-1A1B-4055-8A0B-BA901CE8A1A7}" type="sibTrans" cxnId="{80688968-620E-4D61-ADC7-0C1F74DB5764}">
      <dgm:prSet/>
      <dgm:spPr/>
      <dgm:t>
        <a:bodyPr/>
        <a:lstStyle/>
        <a:p>
          <a:endParaRPr lang="es-ES"/>
        </a:p>
      </dgm:t>
    </dgm:pt>
    <dgm:pt modelId="{BEB74BE2-9E7E-479F-9357-F19BAFC027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2800" smtClean="0">
              <a:solidFill>
                <a:schemeClr val="tx1"/>
              </a:solidFill>
            </a:rPr>
            <a:t>Crear el prototipo de la IU</a:t>
          </a:r>
          <a:endParaRPr lang="es-ES" sz="2800">
            <a:solidFill>
              <a:schemeClr val="tx1"/>
            </a:solidFill>
          </a:endParaRPr>
        </a:p>
      </dgm:t>
    </dgm:pt>
    <dgm:pt modelId="{7D57F4B4-504B-4DAD-885A-6A3197083613}" type="parTrans" cxnId="{41F2F2A6-6C78-4163-B636-955E9D225710}">
      <dgm:prSet>
        <dgm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s-ES"/>
        </a:p>
      </dgm:t>
    </dgm:pt>
    <dgm:pt modelId="{F90C9008-266D-4D1E-BBEB-E76B54C91B0E}" type="sibTrans" cxnId="{41F2F2A6-6C78-4163-B636-955E9D225710}">
      <dgm:prSet/>
      <dgm:spPr/>
      <dgm:t>
        <a:bodyPr/>
        <a:lstStyle/>
        <a:p>
          <a:endParaRPr lang="es-ES"/>
        </a:p>
      </dgm:t>
    </dgm:pt>
    <dgm:pt modelId="{BDC94C8E-F9D8-464D-936A-85311F90AE5F}" type="pres">
      <dgm:prSet presAssocID="{EF975BEA-FFAE-4109-9325-310B59B02E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EC8DA68-9E85-46CE-B307-8502B749A953}" type="pres">
      <dgm:prSet presAssocID="{BABA89CC-7D2D-4B5B-B83F-727105554051}" presName="root1" presStyleCnt="0"/>
      <dgm:spPr/>
    </dgm:pt>
    <dgm:pt modelId="{64ACBA1E-0A04-4C34-813B-AE9C3F6605C2}" type="pres">
      <dgm:prSet presAssocID="{BABA89CC-7D2D-4B5B-B83F-727105554051}" presName="LevelOneTextNode" presStyleLbl="node0" presStyleIdx="0" presStyleCnt="2" custScaleY="67498" custLinFactNeighborY="-3892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A71CF79-60D9-40B0-A17D-6486F1DB5862}" type="pres">
      <dgm:prSet presAssocID="{BABA89CC-7D2D-4B5B-B83F-727105554051}" presName="level2hierChild" presStyleCnt="0"/>
      <dgm:spPr/>
    </dgm:pt>
    <dgm:pt modelId="{9201AE9A-CE30-4C8E-9861-E427B626E580}" type="pres">
      <dgm:prSet presAssocID="{26B5F85A-C3ED-4657-81BE-6746D5F47C17}" presName="conn2-1" presStyleLbl="parChTrans1D2" presStyleIdx="0" presStyleCnt="4"/>
      <dgm:spPr/>
      <dgm:t>
        <a:bodyPr/>
        <a:lstStyle/>
        <a:p>
          <a:endParaRPr lang="es-ES"/>
        </a:p>
      </dgm:t>
    </dgm:pt>
    <dgm:pt modelId="{6171DF0A-F228-45C3-8154-D5616696296B}" type="pres">
      <dgm:prSet presAssocID="{26B5F85A-C3ED-4657-81BE-6746D5F47C17}" presName="connTx" presStyleLbl="parChTrans1D2" presStyleIdx="0" presStyleCnt="4"/>
      <dgm:spPr/>
      <dgm:t>
        <a:bodyPr/>
        <a:lstStyle/>
        <a:p>
          <a:endParaRPr lang="es-ES"/>
        </a:p>
      </dgm:t>
    </dgm:pt>
    <dgm:pt modelId="{2FF88D0C-7A97-49A6-AF20-0DA2775C6D29}" type="pres">
      <dgm:prSet presAssocID="{2C5D8557-2449-468D-93E7-ACBBB821BBDF}" presName="root2" presStyleCnt="0"/>
      <dgm:spPr/>
    </dgm:pt>
    <dgm:pt modelId="{B21C8ED7-395F-41A9-B5B1-2FAFC3A1580B}" type="pres">
      <dgm:prSet presAssocID="{2C5D8557-2449-468D-93E7-ACBBB821BBDF}" presName="LevelTwoTextNode" presStyleLbl="node2" presStyleIdx="0" presStyleCnt="4" custScaleX="145438" custScaleY="53245" custLinFactNeighborY="-3892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87673E6-9DD3-4E73-91C8-8ED02036C7CB}" type="pres">
      <dgm:prSet presAssocID="{2C5D8557-2449-468D-93E7-ACBBB821BBDF}" presName="level3hierChild" presStyleCnt="0"/>
      <dgm:spPr/>
    </dgm:pt>
    <dgm:pt modelId="{C810C85A-7914-4F25-A51B-0C38DCC5044F}" type="pres">
      <dgm:prSet presAssocID="{7D57F4B4-504B-4DAD-885A-6A3197083613}" presName="conn2-1" presStyleLbl="parChTrans1D2" presStyleIdx="1" presStyleCnt="4"/>
      <dgm:spPr/>
      <dgm:t>
        <a:bodyPr/>
        <a:lstStyle/>
        <a:p>
          <a:endParaRPr lang="es-ES"/>
        </a:p>
      </dgm:t>
    </dgm:pt>
    <dgm:pt modelId="{1574175B-9E71-4AC0-899F-00FF4F3C08A8}" type="pres">
      <dgm:prSet presAssocID="{7D57F4B4-504B-4DAD-885A-6A3197083613}" presName="connTx" presStyleLbl="parChTrans1D2" presStyleIdx="1" presStyleCnt="4"/>
      <dgm:spPr/>
      <dgm:t>
        <a:bodyPr/>
        <a:lstStyle/>
        <a:p>
          <a:endParaRPr lang="es-ES"/>
        </a:p>
      </dgm:t>
    </dgm:pt>
    <dgm:pt modelId="{E368FACC-ED9C-4D2D-9B78-F56150820A83}" type="pres">
      <dgm:prSet presAssocID="{BEB74BE2-9E7E-479F-9357-F19BAFC0277C}" presName="root2" presStyleCnt="0"/>
      <dgm:spPr/>
    </dgm:pt>
    <dgm:pt modelId="{2B780028-7B7F-45F8-970D-0EA68611D2C4}" type="pres">
      <dgm:prSet presAssocID="{BEB74BE2-9E7E-479F-9357-F19BAFC0277C}" presName="LevelTwoTextNode" presStyleLbl="node2" presStyleIdx="1" presStyleCnt="4" custScaleX="145438" custScaleY="53245" custLinFactNeighborY="-3892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2553E5E-A199-4B41-BBD1-43C7267AAAD8}" type="pres">
      <dgm:prSet presAssocID="{BEB74BE2-9E7E-479F-9357-F19BAFC0277C}" presName="level3hierChild" presStyleCnt="0"/>
      <dgm:spPr/>
    </dgm:pt>
    <dgm:pt modelId="{4C385A07-5C93-41D8-8CE7-6B0CE8176C94}" type="pres">
      <dgm:prSet presAssocID="{4A2CA39F-5284-49D2-ABAC-06ACC8FB7E2B}" presName="root1" presStyleCnt="0"/>
      <dgm:spPr/>
    </dgm:pt>
    <dgm:pt modelId="{03C87C51-05FF-4A54-BD56-21F525E72841}" type="pres">
      <dgm:prSet presAssocID="{4A2CA39F-5284-49D2-ABAC-06ACC8FB7E2B}" presName="LevelOneTextNode" presStyleLbl="node0" presStyleIdx="1" presStyleCnt="2" custScaleY="73803" custLinFactNeighborY="4670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7889FE5-5C24-4728-974C-50EA40AC88BB}" type="pres">
      <dgm:prSet presAssocID="{4A2CA39F-5284-49D2-ABAC-06ACC8FB7E2B}" presName="level2hierChild" presStyleCnt="0"/>
      <dgm:spPr/>
    </dgm:pt>
    <dgm:pt modelId="{EF67CABD-96F6-46A4-9873-23D00F059986}" type="pres">
      <dgm:prSet presAssocID="{870BE20A-6E09-494D-B3EF-6F46B4B80233}" presName="conn2-1" presStyleLbl="parChTrans1D2" presStyleIdx="2" presStyleCnt="4"/>
      <dgm:spPr/>
      <dgm:t>
        <a:bodyPr/>
        <a:lstStyle/>
        <a:p>
          <a:endParaRPr lang="es-ES"/>
        </a:p>
      </dgm:t>
    </dgm:pt>
    <dgm:pt modelId="{5AA671CB-E216-4ECA-9DC7-978BCE2B7464}" type="pres">
      <dgm:prSet presAssocID="{870BE20A-6E09-494D-B3EF-6F46B4B80233}" presName="connTx" presStyleLbl="parChTrans1D2" presStyleIdx="2" presStyleCnt="4"/>
      <dgm:spPr/>
      <dgm:t>
        <a:bodyPr/>
        <a:lstStyle/>
        <a:p>
          <a:endParaRPr lang="es-ES"/>
        </a:p>
      </dgm:t>
    </dgm:pt>
    <dgm:pt modelId="{CF10957D-A59E-4A66-B91F-6FA50F6AD635}" type="pres">
      <dgm:prSet presAssocID="{26BDBF0F-54CF-4935-8E67-F8D95062E7B0}" presName="root2" presStyleCnt="0"/>
      <dgm:spPr/>
    </dgm:pt>
    <dgm:pt modelId="{3698B0D6-8E0D-47E0-B9D3-68F2B06ADF9E}" type="pres">
      <dgm:prSet presAssocID="{26BDBF0F-54CF-4935-8E67-F8D95062E7B0}" presName="LevelTwoTextNode" presStyleLbl="node2" presStyleIdx="2" presStyleCnt="4" custScaleX="145438" custScaleY="53245" custLinFactNeighborY="4670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5E79113-8CE8-4F2F-994A-F791F726706D}" type="pres">
      <dgm:prSet presAssocID="{26BDBF0F-54CF-4935-8E67-F8D95062E7B0}" presName="level3hierChild" presStyleCnt="0"/>
      <dgm:spPr/>
    </dgm:pt>
    <dgm:pt modelId="{46F4ED7E-2886-430C-8844-B6D16DA0C3C3}" type="pres">
      <dgm:prSet presAssocID="{20A5193C-B73A-4498-B64A-2B08C50B31C0}" presName="conn2-1" presStyleLbl="parChTrans1D2" presStyleIdx="3" presStyleCnt="4"/>
      <dgm:spPr/>
      <dgm:t>
        <a:bodyPr/>
        <a:lstStyle/>
        <a:p>
          <a:endParaRPr lang="es-ES"/>
        </a:p>
      </dgm:t>
    </dgm:pt>
    <dgm:pt modelId="{905A86BE-9706-4E93-A3C6-0A0EECF82ED9}" type="pres">
      <dgm:prSet presAssocID="{20A5193C-B73A-4498-B64A-2B08C50B31C0}" presName="connTx" presStyleLbl="parChTrans1D2" presStyleIdx="3" presStyleCnt="4"/>
      <dgm:spPr/>
      <dgm:t>
        <a:bodyPr/>
        <a:lstStyle/>
        <a:p>
          <a:endParaRPr lang="es-ES"/>
        </a:p>
      </dgm:t>
    </dgm:pt>
    <dgm:pt modelId="{ACE4CDE4-3344-4682-AFAE-83598B727EFD}" type="pres">
      <dgm:prSet presAssocID="{CD97AAB6-AA49-4F58-9A2A-DFFA131D3CAB}" presName="root2" presStyleCnt="0"/>
      <dgm:spPr/>
    </dgm:pt>
    <dgm:pt modelId="{623BAA13-8DDA-427C-BC4A-FFF6F55563C5}" type="pres">
      <dgm:prSet presAssocID="{CD97AAB6-AA49-4F58-9A2A-DFFA131D3CAB}" presName="LevelTwoTextNode" presStyleLbl="node2" presStyleIdx="3" presStyleCnt="4" custScaleX="145438" custScaleY="53245" custLinFactNeighborY="4670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C2E843-86EF-4539-91DC-3DBFDDFE1FB0}" type="pres">
      <dgm:prSet presAssocID="{CD97AAB6-AA49-4F58-9A2A-DFFA131D3CAB}" presName="level3hierChild" presStyleCnt="0"/>
      <dgm:spPr/>
    </dgm:pt>
  </dgm:ptLst>
  <dgm:cxnLst>
    <dgm:cxn modelId="{41F2F2A6-6C78-4163-B636-955E9D225710}" srcId="{BABA89CC-7D2D-4B5B-B83F-727105554051}" destId="{BEB74BE2-9E7E-479F-9357-F19BAFC0277C}" srcOrd="1" destOrd="0" parTransId="{7D57F4B4-504B-4DAD-885A-6A3197083613}" sibTransId="{F90C9008-266D-4D1E-BBEB-E76B54C91B0E}"/>
    <dgm:cxn modelId="{1A9948DC-0C0D-466F-B5FE-3A2D88FF7F3A}" type="presOf" srcId="{EF975BEA-FFAE-4109-9325-310B59B02EA6}" destId="{BDC94C8E-F9D8-464D-936A-85311F90AE5F}" srcOrd="0" destOrd="0" presId="urn:microsoft.com/office/officeart/2005/8/layout/hierarchy2"/>
    <dgm:cxn modelId="{BC5EFF8D-3D1A-40ED-8B6A-4380F197B088}" type="presOf" srcId="{870BE20A-6E09-494D-B3EF-6F46B4B80233}" destId="{5AA671CB-E216-4ECA-9DC7-978BCE2B7464}" srcOrd="1" destOrd="0" presId="urn:microsoft.com/office/officeart/2005/8/layout/hierarchy2"/>
    <dgm:cxn modelId="{0DEFA65B-A53A-4BE3-AE38-D951485C5373}" type="presOf" srcId="{26BDBF0F-54CF-4935-8E67-F8D95062E7B0}" destId="{3698B0D6-8E0D-47E0-B9D3-68F2B06ADF9E}" srcOrd="0" destOrd="0" presId="urn:microsoft.com/office/officeart/2005/8/layout/hierarchy2"/>
    <dgm:cxn modelId="{151ADF31-8FE6-4859-B73E-028ADDDAF6D3}" type="presOf" srcId="{BEB74BE2-9E7E-479F-9357-F19BAFC0277C}" destId="{2B780028-7B7F-45F8-970D-0EA68611D2C4}" srcOrd="0" destOrd="0" presId="urn:microsoft.com/office/officeart/2005/8/layout/hierarchy2"/>
    <dgm:cxn modelId="{D598EDA5-B755-4DB0-8F39-8578171EFE12}" type="presOf" srcId="{7D57F4B4-504B-4DAD-885A-6A3197083613}" destId="{1574175B-9E71-4AC0-899F-00FF4F3C08A8}" srcOrd="1" destOrd="0" presId="urn:microsoft.com/office/officeart/2005/8/layout/hierarchy2"/>
    <dgm:cxn modelId="{32BEEAA7-BBE1-4E53-A69C-3967F94C9101}" type="presOf" srcId="{26B5F85A-C3ED-4657-81BE-6746D5F47C17}" destId="{9201AE9A-CE30-4C8E-9861-E427B626E580}" srcOrd="0" destOrd="0" presId="urn:microsoft.com/office/officeart/2005/8/layout/hierarchy2"/>
    <dgm:cxn modelId="{E604C95D-38FC-42BC-8DC5-70575ACA57ED}" type="presOf" srcId="{2C5D8557-2449-468D-93E7-ACBBB821BBDF}" destId="{B21C8ED7-395F-41A9-B5B1-2FAFC3A1580B}" srcOrd="0" destOrd="0" presId="urn:microsoft.com/office/officeart/2005/8/layout/hierarchy2"/>
    <dgm:cxn modelId="{CC525041-EBBC-4221-9ED4-991231026ED8}" srcId="{EF975BEA-FFAE-4109-9325-310B59B02EA6}" destId="{BABA89CC-7D2D-4B5B-B83F-727105554051}" srcOrd="0" destOrd="0" parTransId="{1D2BE31E-17A0-43DE-A78B-25950AE1A8B9}" sibTransId="{8788BD84-39A5-443E-84E0-C5D7E7CCDF92}"/>
    <dgm:cxn modelId="{88323169-5000-404F-9D2B-8DE0AF05A06B}" type="presOf" srcId="{4A2CA39F-5284-49D2-ABAC-06ACC8FB7E2B}" destId="{03C87C51-05FF-4A54-BD56-21F525E72841}" srcOrd="0" destOrd="0" presId="urn:microsoft.com/office/officeart/2005/8/layout/hierarchy2"/>
    <dgm:cxn modelId="{86F0E5F8-9789-470A-83C7-29C3CAA98392}" type="presOf" srcId="{CD97AAB6-AA49-4F58-9A2A-DFFA131D3CAB}" destId="{623BAA13-8DDA-427C-BC4A-FFF6F55563C5}" srcOrd="0" destOrd="0" presId="urn:microsoft.com/office/officeart/2005/8/layout/hierarchy2"/>
    <dgm:cxn modelId="{D76DC646-9F02-4975-9069-AE6D163C974B}" type="presOf" srcId="{BABA89CC-7D2D-4B5B-B83F-727105554051}" destId="{64ACBA1E-0A04-4C34-813B-AE9C3F6605C2}" srcOrd="0" destOrd="0" presId="urn:microsoft.com/office/officeart/2005/8/layout/hierarchy2"/>
    <dgm:cxn modelId="{9CCE599E-F22F-4D18-9204-576F2A359319}" type="presOf" srcId="{20A5193C-B73A-4498-B64A-2B08C50B31C0}" destId="{46F4ED7E-2886-430C-8844-B6D16DA0C3C3}" srcOrd="0" destOrd="0" presId="urn:microsoft.com/office/officeart/2005/8/layout/hierarchy2"/>
    <dgm:cxn modelId="{152E7D06-68A0-4DD2-B62F-7C8619FD7BDB}" srcId="{EF975BEA-FFAE-4109-9325-310B59B02EA6}" destId="{4A2CA39F-5284-49D2-ABAC-06ACC8FB7E2B}" srcOrd="1" destOrd="0" parTransId="{8650E0E6-1AA8-4D63-85E8-113A7B0DBC09}" sibTransId="{B6B9BE47-9305-4D99-86CB-B6B8682ABD55}"/>
    <dgm:cxn modelId="{CD6B6D80-76AE-42DC-9D57-602861A53C89}" type="presOf" srcId="{870BE20A-6E09-494D-B3EF-6F46B4B80233}" destId="{EF67CABD-96F6-46A4-9873-23D00F059986}" srcOrd="0" destOrd="0" presId="urn:microsoft.com/office/officeart/2005/8/layout/hierarchy2"/>
    <dgm:cxn modelId="{FB213A5A-A65C-4A59-A2E2-51D30FE2BFD3}" srcId="{BABA89CC-7D2D-4B5B-B83F-727105554051}" destId="{2C5D8557-2449-468D-93E7-ACBBB821BBDF}" srcOrd="0" destOrd="0" parTransId="{26B5F85A-C3ED-4657-81BE-6746D5F47C17}" sibTransId="{272ECC3A-B56C-4354-889B-D1CEB23A2A9F}"/>
    <dgm:cxn modelId="{2765FD93-BA3D-466F-A70E-079BDBFAAA9B}" type="presOf" srcId="{7D57F4B4-504B-4DAD-885A-6A3197083613}" destId="{C810C85A-7914-4F25-A51B-0C38DCC5044F}" srcOrd="0" destOrd="0" presId="urn:microsoft.com/office/officeart/2005/8/layout/hierarchy2"/>
    <dgm:cxn modelId="{DE8B2985-2A09-4749-9211-9981ED1E0BC5}" type="presOf" srcId="{20A5193C-B73A-4498-B64A-2B08C50B31C0}" destId="{905A86BE-9706-4E93-A3C6-0A0EECF82ED9}" srcOrd="1" destOrd="0" presId="urn:microsoft.com/office/officeart/2005/8/layout/hierarchy2"/>
    <dgm:cxn modelId="{049F3766-BB9A-4E80-9E84-3487E8828B3C}" type="presOf" srcId="{26B5F85A-C3ED-4657-81BE-6746D5F47C17}" destId="{6171DF0A-F228-45C3-8154-D5616696296B}" srcOrd="1" destOrd="0" presId="urn:microsoft.com/office/officeart/2005/8/layout/hierarchy2"/>
    <dgm:cxn modelId="{80688968-620E-4D61-ADC7-0C1F74DB5764}" srcId="{4A2CA39F-5284-49D2-ABAC-06ACC8FB7E2B}" destId="{CD97AAB6-AA49-4F58-9A2A-DFFA131D3CAB}" srcOrd="1" destOrd="0" parTransId="{20A5193C-B73A-4498-B64A-2B08C50B31C0}" sibTransId="{3D769809-1A1B-4055-8A0B-BA901CE8A1A7}"/>
    <dgm:cxn modelId="{F58DD50F-BA27-4E6A-AD46-CFCB275F9358}" srcId="{4A2CA39F-5284-49D2-ABAC-06ACC8FB7E2B}" destId="{26BDBF0F-54CF-4935-8E67-F8D95062E7B0}" srcOrd="0" destOrd="0" parTransId="{870BE20A-6E09-494D-B3EF-6F46B4B80233}" sibTransId="{9714445F-C3EB-496C-B859-C0527C764D07}"/>
    <dgm:cxn modelId="{FA1A7B24-761E-496A-ACB0-92545EDACF23}" type="presParOf" srcId="{BDC94C8E-F9D8-464D-936A-85311F90AE5F}" destId="{FEC8DA68-9E85-46CE-B307-8502B749A953}" srcOrd="0" destOrd="0" presId="urn:microsoft.com/office/officeart/2005/8/layout/hierarchy2"/>
    <dgm:cxn modelId="{45091406-475E-4084-B63E-5D485113C4E0}" type="presParOf" srcId="{FEC8DA68-9E85-46CE-B307-8502B749A953}" destId="{64ACBA1E-0A04-4C34-813B-AE9C3F6605C2}" srcOrd="0" destOrd="0" presId="urn:microsoft.com/office/officeart/2005/8/layout/hierarchy2"/>
    <dgm:cxn modelId="{D3A4A21A-F453-4194-BF8F-A49C5304C70A}" type="presParOf" srcId="{FEC8DA68-9E85-46CE-B307-8502B749A953}" destId="{8A71CF79-60D9-40B0-A17D-6486F1DB5862}" srcOrd="1" destOrd="0" presId="urn:microsoft.com/office/officeart/2005/8/layout/hierarchy2"/>
    <dgm:cxn modelId="{BFBB5B12-C073-4DCE-9EEC-65A6A44E64F9}" type="presParOf" srcId="{8A71CF79-60D9-40B0-A17D-6486F1DB5862}" destId="{9201AE9A-CE30-4C8E-9861-E427B626E580}" srcOrd="0" destOrd="0" presId="urn:microsoft.com/office/officeart/2005/8/layout/hierarchy2"/>
    <dgm:cxn modelId="{7C152F1D-D233-4100-BABC-CC5F88A95675}" type="presParOf" srcId="{9201AE9A-CE30-4C8E-9861-E427B626E580}" destId="{6171DF0A-F228-45C3-8154-D5616696296B}" srcOrd="0" destOrd="0" presId="urn:microsoft.com/office/officeart/2005/8/layout/hierarchy2"/>
    <dgm:cxn modelId="{2197B649-3CF1-4AC3-83E5-B57509F37080}" type="presParOf" srcId="{8A71CF79-60D9-40B0-A17D-6486F1DB5862}" destId="{2FF88D0C-7A97-49A6-AF20-0DA2775C6D29}" srcOrd="1" destOrd="0" presId="urn:microsoft.com/office/officeart/2005/8/layout/hierarchy2"/>
    <dgm:cxn modelId="{C8F14EB3-4022-4B31-AFB3-6EF9D4E4572B}" type="presParOf" srcId="{2FF88D0C-7A97-49A6-AF20-0DA2775C6D29}" destId="{B21C8ED7-395F-41A9-B5B1-2FAFC3A1580B}" srcOrd="0" destOrd="0" presId="urn:microsoft.com/office/officeart/2005/8/layout/hierarchy2"/>
    <dgm:cxn modelId="{2D49BB91-F57E-484F-954B-A7C65E0399F1}" type="presParOf" srcId="{2FF88D0C-7A97-49A6-AF20-0DA2775C6D29}" destId="{187673E6-9DD3-4E73-91C8-8ED02036C7CB}" srcOrd="1" destOrd="0" presId="urn:microsoft.com/office/officeart/2005/8/layout/hierarchy2"/>
    <dgm:cxn modelId="{0F78B031-4AF0-4A6D-BCDF-0F380921848C}" type="presParOf" srcId="{8A71CF79-60D9-40B0-A17D-6486F1DB5862}" destId="{C810C85A-7914-4F25-A51B-0C38DCC5044F}" srcOrd="2" destOrd="0" presId="urn:microsoft.com/office/officeart/2005/8/layout/hierarchy2"/>
    <dgm:cxn modelId="{B0987DC8-DFDE-49C8-9ED7-43E790826F3A}" type="presParOf" srcId="{C810C85A-7914-4F25-A51B-0C38DCC5044F}" destId="{1574175B-9E71-4AC0-899F-00FF4F3C08A8}" srcOrd="0" destOrd="0" presId="urn:microsoft.com/office/officeart/2005/8/layout/hierarchy2"/>
    <dgm:cxn modelId="{BD0FD1F7-50B2-4921-AF31-EA50FD2122FA}" type="presParOf" srcId="{8A71CF79-60D9-40B0-A17D-6486F1DB5862}" destId="{E368FACC-ED9C-4D2D-9B78-F56150820A83}" srcOrd="3" destOrd="0" presId="urn:microsoft.com/office/officeart/2005/8/layout/hierarchy2"/>
    <dgm:cxn modelId="{053876F8-A953-4D25-BFF4-F3D89EDC5F37}" type="presParOf" srcId="{E368FACC-ED9C-4D2D-9B78-F56150820A83}" destId="{2B780028-7B7F-45F8-970D-0EA68611D2C4}" srcOrd="0" destOrd="0" presId="urn:microsoft.com/office/officeart/2005/8/layout/hierarchy2"/>
    <dgm:cxn modelId="{105CF484-DC9A-4E94-8518-A730959AC193}" type="presParOf" srcId="{E368FACC-ED9C-4D2D-9B78-F56150820A83}" destId="{12553E5E-A199-4B41-BBD1-43C7267AAAD8}" srcOrd="1" destOrd="0" presId="urn:microsoft.com/office/officeart/2005/8/layout/hierarchy2"/>
    <dgm:cxn modelId="{6148ED74-7CD9-4FCA-B4CC-5C7BACF2735F}" type="presParOf" srcId="{BDC94C8E-F9D8-464D-936A-85311F90AE5F}" destId="{4C385A07-5C93-41D8-8CE7-6B0CE8176C94}" srcOrd="1" destOrd="0" presId="urn:microsoft.com/office/officeart/2005/8/layout/hierarchy2"/>
    <dgm:cxn modelId="{68ABA19B-B6DD-4BB2-94AD-6E52B1512E0A}" type="presParOf" srcId="{4C385A07-5C93-41D8-8CE7-6B0CE8176C94}" destId="{03C87C51-05FF-4A54-BD56-21F525E72841}" srcOrd="0" destOrd="0" presId="urn:microsoft.com/office/officeart/2005/8/layout/hierarchy2"/>
    <dgm:cxn modelId="{C00499C3-E8CD-471F-89A1-BC51459220D1}" type="presParOf" srcId="{4C385A07-5C93-41D8-8CE7-6B0CE8176C94}" destId="{67889FE5-5C24-4728-974C-50EA40AC88BB}" srcOrd="1" destOrd="0" presId="urn:microsoft.com/office/officeart/2005/8/layout/hierarchy2"/>
    <dgm:cxn modelId="{38496D84-F549-4153-B0E1-630B1564A3F1}" type="presParOf" srcId="{67889FE5-5C24-4728-974C-50EA40AC88BB}" destId="{EF67CABD-96F6-46A4-9873-23D00F059986}" srcOrd="0" destOrd="0" presId="urn:microsoft.com/office/officeart/2005/8/layout/hierarchy2"/>
    <dgm:cxn modelId="{39D27DC9-5BBA-4552-84B8-78542E2F47A2}" type="presParOf" srcId="{EF67CABD-96F6-46A4-9873-23D00F059986}" destId="{5AA671CB-E216-4ECA-9DC7-978BCE2B7464}" srcOrd="0" destOrd="0" presId="urn:microsoft.com/office/officeart/2005/8/layout/hierarchy2"/>
    <dgm:cxn modelId="{DA14B568-E997-4F63-B249-8777B905F94B}" type="presParOf" srcId="{67889FE5-5C24-4728-974C-50EA40AC88BB}" destId="{CF10957D-A59E-4A66-B91F-6FA50F6AD635}" srcOrd="1" destOrd="0" presId="urn:microsoft.com/office/officeart/2005/8/layout/hierarchy2"/>
    <dgm:cxn modelId="{E6BA936C-BE78-41F6-B844-CC9EBB1FA2B6}" type="presParOf" srcId="{CF10957D-A59E-4A66-B91F-6FA50F6AD635}" destId="{3698B0D6-8E0D-47E0-B9D3-68F2B06ADF9E}" srcOrd="0" destOrd="0" presId="urn:microsoft.com/office/officeart/2005/8/layout/hierarchy2"/>
    <dgm:cxn modelId="{4C2451ED-55E5-458C-A5EA-B020A48B20CE}" type="presParOf" srcId="{CF10957D-A59E-4A66-B91F-6FA50F6AD635}" destId="{05E79113-8CE8-4F2F-994A-F791F726706D}" srcOrd="1" destOrd="0" presId="urn:microsoft.com/office/officeart/2005/8/layout/hierarchy2"/>
    <dgm:cxn modelId="{E38DE9BE-4D06-4219-B4FC-FDD82F9E4233}" type="presParOf" srcId="{67889FE5-5C24-4728-974C-50EA40AC88BB}" destId="{46F4ED7E-2886-430C-8844-B6D16DA0C3C3}" srcOrd="2" destOrd="0" presId="urn:microsoft.com/office/officeart/2005/8/layout/hierarchy2"/>
    <dgm:cxn modelId="{2340D2E5-FD9B-46B6-9801-CC75C756A049}" type="presParOf" srcId="{46F4ED7E-2886-430C-8844-B6D16DA0C3C3}" destId="{905A86BE-9706-4E93-A3C6-0A0EECF82ED9}" srcOrd="0" destOrd="0" presId="urn:microsoft.com/office/officeart/2005/8/layout/hierarchy2"/>
    <dgm:cxn modelId="{17BA95C1-B885-406B-B25A-B005624E3399}" type="presParOf" srcId="{67889FE5-5C24-4728-974C-50EA40AC88BB}" destId="{ACE4CDE4-3344-4682-AFAE-83598B727EFD}" srcOrd="3" destOrd="0" presId="urn:microsoft.com/office/officeart/2005/8/layout/hierarchy2"/>
    <dgm:cxn modelId="{28567246-4BC6-446B-9785-1782E2CB8C17}" type="presParOf" srcId="{ACE4CDE4-3344-4682-AFAE-83598B727EFD}" destId="{623BAA13-8DDA-427C-BC4A-FFF6F55563C5}" srcOrd="0" destOrd="0" presId="urn:microsoft.com/office/officeart/2005/8/layout/hierarchy2"/>
    <dgm:cxn modelId="{D3DD8E18-073D-4FB2-A181-753CD98BF76C}" type="presParOf" srcId="{ACE4CDE4-3344-4682-AFAE-83598B727EFD}" destId="{85C2E843-86EF-4539-91DC-3DBFDDFE1FB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774788-6F8D-413A-992F-992CA0A22D89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4EFE4A74-2D64-48F7-AE88-E5982E483552}">
      <dgm:prSet phldrT="[Texto]" custT="1"/>
      <dgm:spPr/>
      <dgm:t>
        <a:bodyPr anchor="t"/>
        <a:lstStyle/>
        <a:p>
          <a:pPr>
            <a:spcBef>
              <a:spcPts val="3000"/>
            </a:spcBef>
            <a:spcAft>
              <a:spcPts val="0"/>
            </a:spcAft>
          </a:pPr>
          <a:r>
            <a:rPr lang="es-ES" sz="2800" err="1" smtClean="0"/>
            <a:t>Wireframe</a:t>
          </a:r>
          <a:r>
            <a:rPr lang="es-ES" sz="2800" smtClean="0"/>
            <a:t> (Armazón)</a:t>
          </a:r>
          <a:endParaRPr lang="es-ES" sz="2800"/>
        </a:p>
      </dgm:t>
    </dgm:pt>
    <dgm:pt modelId="{E3D6A9A5-C581-4F59-82D7-52A8A0C0FCBA}" type="parTrans" cxnId="{24D9AAE2-EB00-4CE5-9030-17AF89EA3063}">
      <dgm:prSet/>
      <dgm:spPr/>
      <dgm:t>
        <a:bodyPr/>
        <a:lstStyle/>
        <a:p>
          <a:endParaRPr lang="es-ES"/>
        </a:p>
      </dgm:t>
    </dgm:pt>
    <dgm:pt modelId="{D7247515-2B42-460F-99DE-F545222D485A}" type="sibTrans" cxnId="{24D9AAE2-EB00-4CE5-9030-17AF89EA3063}">
      <dgm:prSet/>
      <dgm:spPr/>
      <dgm:t>
        <a:bodyPr/>
        <a:lstStyle/>
        <a:p>
          <a:endParaRPr lang="es-ES"/>
        </a:p>
      </dgm:t>
    </dgm:pt>
    <dgm:pt modelId="{F16225E3-8CCE-4693-A965-9094FB31B305}">
      <dgm:prSet phldrT="[Texto]" custT="1"/>
      <dgm:spPr/>
      <dgm:t>
        <a:bodyPr/>
        <a:lstStyle/>
        <a:p>
          <a:r>
            <a:rPr lang="es-MX" sz="1500" smtClean="0"/>
            <a:t>Representación visual básica del diseño.</a:t>
          </a:r>
          <a:endParaRPr lang="es-ES" sz="1500"/>
        </a:p>
      </dgm:t>
    </dgm:pt>
    <dgm:pt modelId="{598B405E-35D0-47DC-B398-128258FD510B}" type="parTrans" cxnId="{C77B4CDB-0ACD-457B-9344-FF8BD058C1E9}">
      <dgm:prSet/>
      <dgm:spPr/>
      <dgm:t>
        <a:bodyPr/>
        <a:lstStyle/>
        <a:p>
          <a:endParaRPr lang="es-ES"/>
        </a:p>
      </dgm:t>
    </dgm:pt>
    <dgm:pt modelId="{6211B72C-BDD5-4389-AB66-582370DA5855}" type="sibTrans" cxnId="{C77B4CDB-0ACD-457B-9344-FF8BD058C1E9}">
      <dgm:prSet/>
      <dgm:spPr/>
      <dgm:t>
        <a:bodyPr/>
        <a:lstStyle/>
        <a:p>
          <a:endParaRPr lang="es-ES"/>
        </a:p>
      </dgm:t>
    </dgm:pt>
    <dgm:pt modelId="{5E8D221B-09BE-4DE8-8452-47637ABA59D3}">
      <dgm:prSet phldrT="[Texto]" custT="1"/>
      <dgm:spPr/>
      <dgm:t>
        <a:bodyPr anchor="t"/>
        <a:lstStyle/>
        <a:p>
          <a:r>
            <a:rPr lang="es-VE" sz="2800" err="1" smtClean="0"/>
            <a:t>Mockup</a:t>
          </a:r>
          <a:r>
            <a:rPr lang="es-VE" sz="2800" smtClean="0"/>
            <a:t> (Maqueta)</a:t>
          </a:r>
          <a:endParaRPr lang="es-ES" sz="2800"/>
        </a:p>
      </dgm:t>
    </dgm:pt>
    <dgm:pt modelId="{E66067CF-550F-480E-8A22-5031FAF73EB1}" type="parTrans" cxnId="{2C7CB17D-A3B0-452A-9157-737F34F496B2}">
      <dgm:prSet/>
      <dgm:spPr/>
      <dgm:t>
        <a:bodyPr/>
        <a:lstStyle/>
        <a:p>
          <a:endParaRPr lang="es-ES"/>
        </a:p>
      </dgm:t>
    </dgm:pt>
    <dgm:pt modelId="{D9B5351B-A8FF-42A6-B846-A5F5416DC12D}" type="sibTrans" cxnId="{2C7CB17D-A3B0-452A-9157-737F34F496B2}">
      <dgm:prSet/>
      <dgm:spPr/>
      <dgm:t>
        <a:bodyPr/>
        <a:lstStyle/>
        <a:p>
          <a:endParaRPr lang="es-ES"/>
        </a:p>
      </dgm:t>
    </dgm:pt>
    <dgm:pt modelId="{980EC0CA-378E-4F34-949B-92DD53D69356}">
      <dgm:prSet phldrT="[Texto]" custT="1"/>
      <dgm:spPr/>
      <dgm:t>
        <a:bodyPr/>
        <a:lstStyle/>
        <a:p>
          <a:r>
            <a:rPr lang="es-MX" sz="1500" smtClean="0"/>
            <a:t>Especie de diagrama de diseño estático de alta fidelidad. </a:t>
          </a:r>
          <a:endParaRPr lang="es-ES" sz="1500"/>
        </a:p>
      </dgm:t>
    </dgm:pt>
    <dgm:pt modelId="{F8102E7D-36F8-47AD-9EFC-BF85C75650C3}" type="parTrans" cxnId="{D8C0E49D-6DA4-4AD9-AFE3-85F1C7BFF55E}">
      <dgm:prSet/>
      <dgm:spPr/>
      <dgm:t>
        <a:bodyPr/>
        <a:lstStyle/>
        <a:p>
          <a:endParaRPr lang="es-ES"/>
        </a:p>
      </dgm:t>
    </dgm:pt>
    <dgm:pt modelId="{F56DC29E-818F-4893-929B-4FA66F12E63A}" type="sibTrans" cxnId="{D8C0E49D-6DA4-4AD9-AFE3-85F1C7BFF55E}">
      <dgm:prSet/>
      <dgm:spPr/>
      <dgm:t>
        <a:bodyPr/>
        <a:lstStyle/>
        <a:p>
          <a:endParaRPr lang="es-ES"/>
        </a:p>
      </dgm:t>
    </dgm:pt>
    <dgm:pt modelId="{4D703528-2AE1-4F21-9A97-3BF46F327ECA}">
      <dgm:prSet phldrT="[Texto]" custT="1"/>
      <dgm:spPr/>
      <dgm:t>
        <a:bodyPr anchor="t"/>
        <a:lstStyle/>
        <a:p>
          <a:r>
            <a:rPr lang="es-ES" sz="2800" err="1" smtClean="0"/>
            <a:t>Prototype</a:t>
          </a:r>
          <a:r>
            <a:rPr lang="es-ES" sz="2800" smtClean="0"/>
            <a:t> (Prototipo)</a:t>
          </a:r>
          <a:endParaRPr lang="es-ES" sz="2800"/>
        </a:p>
      </dgm:t>
    </dgm:pt>
    <dgm:pt modelId="{08C13B98-1ACC-4636-929A-FF845FFFE067}" type="parTrans" cxnId="{9712C81A-CBA2-4D4B-94F5-1A861D7F5C5B}">
      <dgm:prSet/>
      <dgm:spPr/>
      <dgm:t>
        <a:bodyPr/>
        <a:lstStyle/>
        <a:p>
          <a:endParaRPr lang="es-ES"/>
        </a:p>
      </dgm:t>
    </dgm:pt>
    <dgm:pt modelId="{1D283A45-A62A-4888-B475-9DC505668E42}" type="sibTrans" cxnId="{9712C81A-CBA2-4D4B-94F5-1A861D7F5C5B}">
      <dgm:prSet/>
      <dgm:spPr/>
      <dgm:t>
        <a:bodyPr/>
        <a:lstStyle/>
        <a:p>
          <a:endParaRPr lang="es-ES"/>
        </a:p>
      </dgm:t>
    </dgm:pt>
    <dgm:pt modelId="{23B6DCDE-9CB1-4C47-9C46-556E3438AD6D}">
      <dgm:prSet phldrT="[Texto]" custT="1"/>
      <dgm:spPr/>
      <dgm:t>
        <a:bodyPr/>
        <a:lstStyle/>
        <a:p>
          <a:r>
            <a:rPr lang="es-MX" sz="1500" dirty="0" smtClean="0"/>
            <a:t>Se parece mucho al producto terminado, ya que es funcional.</a:t>
          </a:r>
          <a:endParaRPr lang="es-ES" sz="1500" dirty="0"/>
        </a:p>
      </dgm:t>
    </dgm:pt>
    <dgm:pt modelId="{78A326E3-B570-4F49-A4C7-FC1409A97C47}" type="parTrans" cxnId="{13ED8D34-7A90-44FF-8E17-0D89614A0AC1}">
      <dgm:prSet/>
      <dgm:spPr/>
      <dgm:t>
        <a:bodyPr/>
        <a:lstStyle/>
        <a:p>
          <a:endParaRPr lang="es-ES"/>
        </a:p>
      </dgm:t>
    </dgm:pt>
    <dgm:pt modelId="{866E75EC-4305-4421-B062-A88889DC4384}" type="sibTrans" cxnId="{13ED8D34-7A90-44FF-8E17-0D89614A0AC1}">
      <dgm:prSet/>
      <dgm:spPr/>
      <dgm:t>
        <a:bodyPr/>
        <a:lstStyle/>
        <a:p>
          <a:endParaRPr lang="es-ES"/>
        </a:p>
      </dgm:t>
    </dgm:pt>
    <dgm:pt modelId="{83A94CB7-4149-42EC-ADE8-D8BFC7D399D7}">
      <dgm:prSet phldrT="[Texto]" custT="1"/>
      <dgm:spPr/>
      <dgm:t>
        <a:bodyPr/>
        <a:lstStyle/>
        <a:p>
          <a:r>
            <a:rPr lang="es-MX" sz="1500" dirty="0" smtClean="0"/>
            <a:t>Puede delinear estructuras y diseños de manera eficiente. </a:t>
          </a:r>
          <a:endParaRPr lang="es-ES" sz="1500" dirty="0"/>
        </a:p>
      </dgm:t>
    </dgm:pt>
    <dgm:pt modelId="{F9FF1951-F074-4DA8-9F6D-3F9EFF9604CA}" type="parTrans" cxnId="{50DAC431-074C-4FBD-96C3-6BEA7FAB374A}">
      <dgm:prSet/>
      <dgm:spPr/>
      <dgm:t>
        <a:bodyPr/>
        <a:lstStyle/>
        <a:p>
          <a:endParaRPr lang="es-ES"/>
        </a:p>
      </dgm:t>
    </dgm:pt>
    <dgm:pt modelId="{8D97FF74-BBD2-4950-A505-84D830D1C6A2}" type="sibTrans" cxnId="{50DAC431-074C-4FBD-96C3-6BEA7FAB374A}">
      <dgm:prSet/>
      <dgm:spPr/>
      <dgm:t>
        <a:bodyPr/>
        <a:lstStyle/>
        <a:p>
          <a:endParaRPr lang="es-ES"/>
        </a:p>
      </dgm:t>
    </dgm:pt>
    <dgm:pt modelId="{95975CFC-5A13-4A24-B7A0-5BFD12A980B6}">
      <dgm:prSet phldrT="[Texto]" custT="1"/>
      <dgm:spPr/>
      <dgm:t>
        <a:bodyPr/>
        <a:lstStyle/>
        <a:p>
          <a:r>
            <a:rPr lang="es-MX" sz="1500" dirty="0" smtClean="0"/>
            <a:t>No necesita centrarse demasiado en los detalles, sino que debe expresar ideas de </a:t>
          </a:r>
          <a:r>
            <a:rPr lang="es-MX" sz="1500" smtClean="0"/>
            <a:t>diseño </a:t>
          </a:r>
          <a:r>
            <a:rPr lang="es-MX" sz="1500" smtClean="0"/>
            <a:t>sin perderse </a:t>
          </a:r>
          <a:r>
            <a:rPr lang="es-MX" sz="1500" dirty="0" smtClean="0"/>
            <a:t>ninguna parte importante. </a:t>
          </a:r>
          <a:endParaRPr lang="es-ES" sz="1500" dirty="0"/>
        </a:p>
      </dgm:t>
    </dgm:pt>
    <dgm:pt modelId="{8D75690D-4A22-4904-8EC9-B310D0032951}" type="parTrans" cxnId="{9F58DFB6-F617-4513-BE6A-118E2B69A3E8}">
      <dgm:prSet/>
      <dgm:spPr/>
      <dgm:t>
        <a:bodyPr/>
        <a:lstStyle/>
        <a:p>
          <a:endParaRPr lang="es-ES"/>
        </a:p>
      </dgm:t>
    </dgm:pt>
    <dgm:pt modelId="{E4C2047D-9B28-492E-80EF-214AE60FACE3}" type="sibTrans" cxnId="{9F58DFB6-F617-4513-BE6A-118E2B69A3E8}">
      <dgm:prSet/>
      <dgm:spPr/>
      <dgm:t>
        <a:bodyPr/>
        <a:lstStyle/>
        <a:p>
          <a:endParaRPr lang="es-ES"/>
        </a:p>
      </dgm:t>
    </dgm:pt>
    <dgm:pt modelId="{62CD3D3A-427E-4A73-A32E-69DCEB286471}">
      <dgm:prSet phldrT="[Texto]" custT="1"/>
      <dgm:spPr/>
      <dgm:t>
        <a:bodyPr/>
        <a:lstStyle/>
        <a:p>
          <a:r>
            <a:rPr lang="es-MX" sz="1500" smtClean="0"/>
            <a:t>Es como un canal que ayuda a los miembros del equipo a comprender mejor sus proyectos.</a:t>
          </a:r>
          <a:endParaRPr lang="es-ES" sz="1500"/>
        </a:p>
      </dgm:t>
    </dgm:pt>
    <dgm:pt modelId="{FD6036DB-8759-4165-AD51-78251F804602}" type="parTrans" cxnId="{B041F9AE-0007-4FA3-8A3F-F68B3F26EBCD}">
      <dgm:prSet/>
      <dgm:spPr/>
      <dgm:t>
        <a:bodyPr/>
        <a:lstStyle/>
        <a:p>
          <a:endParaRPr lang="es-ES"/>
        </a:p>
      </dgm:t>
    </dgm:pt>
    <dgm:pt modelId="{81887392-C2B3-4352-9508-918BFA0B69C1}" type="sibTrans" cxnId="{B041F9AE-0007-4FA3-8A3F-F68B3F26EBCD}">
      <dgm:prSet/>
      <dgm:spPr/>
      <dgm:t>
        <a:bodyPr/>
        <a:lstStyle/>
        <a:p>
          <a:endParaRPr lang="es-ES"/>
        </a:p>
      </dgm:t>
    </dgm:pt>
    <dgm:pt modelId="{A04BA1D6-8232-4F5E-A827-EE697F644112}">
      <dgm:prSet phldrT="[Texto]" custT="1"/>
      <dgm:spPr/>
      <dgm:t>
        <a:bodyPr/>
        <a:lstStyle/>
        <a:p>
          <a:r>
            <a:rPr lang="es-MX" sz="1500" dirty="0" smtClean="0"/>
            <a:t>Debe demostrar marcos de información y </a:t>
          </a:r>
          <a:r>
            <a:rPr lang="es-MX" sz="1500" dirty="0" smtClean="0"/>
            <a:t>contenido, </a:t>
          </a:r>
          <a:r>
            <a:rPr lang="es-MX" sz="1500" dirty="0" smtClean="0"/>
            <a:t>y funciones presentes estáticamente.</a:t>
          </a:r>
          <a:endParaRPr lang="es-ES" sz="1500" dirty="0"/>
        </a:p>
      </dgm:t>
    </dgm:pt>
    <dgm:pt modelId="{8DFC9F48-6DE8-49A1-B668-7CB4BC8883A3}" type="parTrans" cxnId="{A401BB3B-371C-48C6-B231-23CB8F100C2E}">
      <dgm:prSet/>
      <dgm:spPr/>
      <dgm:t>
        <a:bodyPr/>
        <a:lstStyle/>
        <a:p>
          <a:endParaRPr lang="es-ES"/>
        </a:p>
      </dgm:t>
    </dgm:pt>
    <dgm:pt modelId="{A3CC3167-3966-4F8B-933C-7787010FB570}" type="sibTrans" cxnId="{A401BB3B-371C-48C6-B231-23CB8F100C2E}">
      <dgm:prSet/>
      <dgm:spPr/>
      <dgm:t>
        <a:bodyPr/>
        <a:lstStyle/>
        <a:p>
          <a:endParaRPr lang="es-ES"/>
        </a:p>
      </dgm:t>
    </dgm:pt>
    <dgm:pt modelId="{FCDFF2A2-7232-4EF5-91A0-D555DF93D5DD}">
      <dgm:prSet phldrT="[Texto]" custT="1"/>
      <dgm:spPr/>
      <dgm:t>
        <a:bodyPr/>
        <a:lstStyle/>
        <a:p>
          <a:r>
            <a:rPr lang="es-MX" sz="1500" dirty="0" smtClean="0"/>
            <a:t>Se parece más a un producto terminado o un prototipo, pero no es interactivo y no se puede hacer clic.</a:t>
          </a:r>
          <a:endParaRPr lang="es-ES" sz="1500" dirty="0"/>
        </a:p>
      </dgm:t>
    </dgm:pt>
    <dgm:pt modelId="{5C9A6998-DA03-46E8-A3FB-BB4C5FB2BDFF}" type="parTrans" cxnId="{82A22378-D800-4C3C-BF99-76ACFF0CAC12}">
      <dgm:prSet/>
      <dgm:spPr/>
      <dgm:t>
        <a:bodyPr/>
        <a:lstStyle/>
        <a:p>
          <a:endParaRPr lang="es-ES"/>
        </a:p>
      </dgm:t>
    </dgm:pt>
    <dgm:pt modelId="{DEA16082-064D-4BAB-AD57-61F3D38A1AF0}" type="sibTrans" cxnId="{82A22378-D800-4C3C-BF99-76ACFF0CAC12}">
      <dgm:prSet/>
      <dgm:spPr/>
      <dgm:t>
        <a:bodyPr/>
        <a:lstStyle/>
        <a:p>
          <a:endParaRPr lang="es-ES"/>
        </a:p>
      </dgm:t>
    </dgm:pt>
    <dgm:pt modelId="{E2D7C0CF-3498-4DF0-8E3A-8058CDBAEF09}">
      <dgm:prSet phldrT="[Texto]" custT="1"/>
      <dgm:spPr/>
      <dgm:t>
        <a:bodyPr/>
        <a:lstStyle/>
        <a:p>
          <a:r>
            <a:rPr lang="es-MX" sz="1500" dirty="0" smtClean="0"/>
            <a:t>Puede ser útil para proporcionar a los inversores una imagen de cómo puede ser un producto terminado y ayudar a los miembros del equipo a revisar su proyecto visualmente.</a:t>
          </a:r>
          <a:endParaRPr lang="es-ES" sz="1500" dirty="0"/>
        </a:p>
      </dgm:t>
    </dgm:pt>
    <dgm:pt modelId="{B9ECA00D-0F4B-4AE2-AEF7-22E8042EACDF}" type="parTrans" cxnId="{12C11020-3176-42AA-A2A6-BCD7881692FE}">
      <dgm:prSet/>
      <dgm:spPr/>
      <dgm:t>
        <a:bodyPr/>
        <a:lstStyle/>
        <a:p>
          <a:endParaRPr lang="es-ES"/>
        </a:p>
      </dgm:t>
    </dgm:pt>
    <dgm:pt modelId="{F3C0B067-820B-4868-B89C-4728BAF92F99}" type="sibTrans" cxnId="{12C11020-3176-42AA-A2A6-BCD7881692FE}">
      <dgm:prSet/>
      <dgm:spPr/>
      <dgm:t>
        <a:bodyPr/>
        <a:lstStyle/>
        <a:p>
          <a:endParaRPr lang="es-ES"/>
        </a:p>
      </dgm:t>
    </dgm:pt>
    <dgm:pt modelId="{66B8585B-AEC9-4EF2-8646-B3412E26744F}">
      <dgm:prSet phldrT="[Texto]" custT="1"/>
      <dgm:spPr/>
      <dgm:t>
        <a:bodyPr/>
        <a:lstStyle/>
        <a:p>
          <a:r>
            <a:rPr lang="es-MX" sz="1500" smtClean="0"/>
            <a:t>Puede simular procesos y probar la interacción del usuario</a:t>
          </a:r>
          <a:endParaRPr lang="es-ES" sz="1500"/>
        </a:p>
      </dgm:t>
    </dgm:pt>
    <dgm:pt modelId="{69A1DB2B-CCE3-4C83-889D-A4950232A38C}" type="parTrans" cxnId="{B83B58EF-6D74-4E1D-8B94-5D38D412FA90}">
      <dgm:prSet/>
      <dgm:spPr/>
      <dgm:t>
        <a:bodyPr/>
        <a:lstStyle/>
        <a:p>
          <a:endParaRPr lang="es-ES"/>
        </a:p>
      </dgm:t>
    </dgm:pt>
    <dgm:pt modelId="{33126F29-F863-41DD-9E50-FFE547499A2D}" type="sibTrans" cxnId="{B83B58EF-6D74-4E1D-8B94-5D38D412FA90}">
      <dgm:prSet/>
      <dgm:spPr/>
      <dgm:t>
        <a:bodyPr/>
        <a:lstStyle/>
        <a:p>
          <a:endParaRPr lang="es-ES"/>
        </a:p>
      </dgm:t>
    </dgm:pt>
    <dgm:pt modelId="{A9B66A31-E150-4096-AF3B-C00CD887A9C7}">
      <dgm:prSet phldrT="[Texto]" custT="1"/>
      <dgm:spPr/>
      <dgm:t>
        <a:bodyPr/>
        <a:lstStyle/>
        <a:p>
          <a:r>
            <a:rPr lang="es-MX" sz="1500" dirty="0" smtClean="0"/>
            <a:t>Es una herramienta excelente para obtener comentarios de los usuarios y probar el producto.</a:t>
          </a:r>
          <a:endParaRPr lang="es-ES" sz="1500" dirty="0"/>
        </a:p>
      </dgm:t>
    </dgm:pt>
    <dgm:pt modelId="{DB700B99-E933-4266-9451-B356505A68C7}" type="parTrans" cxnId="{8FFFA2EB-15FD-4340-9F19-AB61A242AC17}">
      <dgm:prSet/>
      <dgm:spPr/>
      <dgm:t>
        <a:bodyPr/>
        <a:lstStyle/>
        <a:p>
          <a:endParaRPr lang="es-ES"/>
        </a:p>
      </dgm:t>
    </dgm:pt>
    <dgm:pt modelId="{14577963-A993-467F-ADEF-F7A8F42BD9A3}" type="sibTrans" cxnId="{8FFFA2EB-15FD-4340-9F19-AB61A242AC17}">
      <dgm:prSet/>
      <dgm:spPr/>
      <dgm:t>
        <a:bodyPr/>
        <a:lstStyle/>
        <a:p>
          <a:endParaRPr lang="es-ES"/>
        </a:p>
      </dgm:t>
    </dgm:pt>
    <dgm:pt modelId="{1F990189-BD82-4739-A67E-B3CA1B7BF7C4}">
      <dgm:prSet phldrT="[Texto]" custT="1"/>
      <dgm:spPr/>
      <dgm:t>
        <a:bodyPr/>
        <a:lstStyle/>
        <a:p>
          <a:r>
            <a:rPr lang="es-MX" sz="1500" smtClean="0"/>
            <a:t>Su creación temprana, puede ahorrar una gran cantidad de costos de desarrollo y tiempo, de modo que el trabajo de la arquitectura del producto back-end no será en vano debido a un diseño de interfaz de usuario irrazonable.</a:t>
          </a:r>
          <a:endParaRPr lang="es-ES" sz="1500"/>
        </a:p>
      </dgm:t>
    </dgm:pt>
    <dgm:pt modelId="{F35EFC87-2FC2-40EC-9F72-356FE6A3AEBD}" type="parTrans" cxnId="{00ACF959-05FE-4A71-9A9E-697AEA25B09C}">
      <dgm:prSet/>
      <dgm:spPr/>
      <dgm:t>
        <a:bodyPr/>
        <a:lstStyle/>
        <a:p>
          <a:endParaRPr lang="es-ES"/>
        </a:p>
      </dgm:t>
    </dgm:pt>
    <dgm:pt modelId="{F31D51CA-2448-43F4-B87A-4AF6EF478D55}" type="sibTrans" cxnId="{00ACF959-05FE-4A71-9A9E-697AEA25B09C}">
      <dgm:prSet/>
      <dgm:spPr/>
      <dgm:t>
        <a:bodyPr/>
        <a:lstStyle/>
        <a:p>
          <a:endParaRPr lang="es-ES"/>
        </a:p>
      </dgm:t>
    </dgm:pt>
    <dgm:pt modelId="{F75E5084-FF30-43C3-89DB-E08555239BF2}" type="pres">
      <dgm:prSet presAssocID="{13774788-6F8D-413A-992F-992CA0A22D8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2C6EF20-CA98-49F6-9320-DFDABE6331B0}" type="pres">
      <dgm:prSet presAssocID="{4EFE4A74-2D64-48F7-AE88-E5982E483552}" presName="compNode" presStyleCnt="0"/>
      <dgm:spPr/>
    </dgm:pt>
    <dgm:pt modelId="{ABCCF85E-73FD-46F7-9F82-6452863ED6A0}" type="pres">
      <dgm:prSet presAssocID="{4EFE4A74-2D64-48F7-AE88-E5982E483552}" presName="aNode" presStyleLbl="bgShp" presStyleIdx="0" presStyleCnt="3" custScaleY="91461" custLinFactNeighborX="2617" custLinFactNeighborY="216"/>
      <dgm:spPr/>
      <dgm:t>
        <a:bodyPr/>
        <a:lstStyle/>
        <a:p>
          <a:endParaRPr lang="es-ES"/>
        </a:p>
      </dgm:t>
    </dgm:pt>
    <dgm:pt modelId="{071A91C7-6A51-47FF-A82B-2C7153884E5B}" type="pres">
      <dgm:prSet presAssocID="{4EFE4A74-2D64-48F7-AE88-E5982E483552}" presName="textNode" presStyleLbl="bgShp" presStyleIdx="0" presStyleCnt="3"/>
      <dgm:spPr/>
      <dgm:t>
        <a:bodyPr/>
        <a:lstStyle/>
        <a:p>
          <a:endParaRPr lang="es-ES"/>
        </a:p>
      </dgm:t>
    </dgm:pt>
    <dgm:pt modelId="{64FAABCB-FBF2-4DA3-A674-34FF67C213E0}" type="pres">
      <dgm:prSet presAssocID="{4EFE4A74-2D64-48F7-AE88-E5982E483552}" presName="compChildNode" presStyleCnt="0"/>
      <dgm:spPr/>
    </dgm:pt>
    <dgm:pt modelId="{982075E0-078E-41FB-B71E-2197A5D1BCA2}" type="pres">
      <dgm:prSet presAssocID="{4EFE4A74-2D64-48F7-AE88-E5982E483552}" presName="theInnerList" presStyleCnt="0"/>
      <dgm:spPr/>
    </dgm:pt>
    <dgm:pt modelId="{C8F22B4B-5D86-4D4A-B844-DB973F5A7C9D}" type="pres">
      <dgm:prSet presAssocID="{F16225E3-8CCE-4693-A965-9094FB31B305}" presName="childNode" presStyleLbl="node1" presStyleIdx="0" presStyleCnt="12" custScaleY="1446119" custLinFactY="-1106853" custLinFactNeighborX="5928" custLinFactNeighborY="-12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2E73FC-AE60-4DA3-8E1D-D64F8FDE053E}" type="pres">
      <dgm:prSet presAssocID="{F16225E3-8CCE-4693-A965-9094FB31B305}" presName="aSpace2" presStyleCnt="0"/>
      <dgm:spPr/>
    </dgm:pt>
    <dgm:pt modelId="{EEFB29CF-E312-4BBE-BF5D-C0AE9655905A}" type="pres">
      <dgm:prSet presAssocID="{83A94CB7-4149-42EC-ADE8-D8BFC7D399D7}" presName="childNode" presStyleLbl="node1" presStyleIdx="1" presStyleCnt="12" custScaleY="1433889" custLinFactY="-978203" custLinFactNeighborX="5911" custLinFactNeighborY="-10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7455364-3FE9-42B8-B575-A3585201C13E}" type="pres">
      <dgm:prSet presAssocID="{83A94CB7-4149-42EC-ADE8-D8BFC7D399D7}" presName="aSpace2" presStyleCnt="0"/>
      <dgm:spPr/>
    </dgm:pt>
    <dgm:pt modelId="{3D83EE14-34C7-4C0B-AC4C-B8A1002F9F30}" type="pres">
      <dgm:prSet presAssocID="{95975CFC-5A13-4A24-B7A0-5BFD12A980B6}" presName="childNode" presStyleLbl="node1" presStyleIdx="2" presStyleCnt="12" custScaleY="2000000" custLinFactY="-806579" custLinFactNeighborX="5854" custLinFactNeighborY="-9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FB1AC7-1446-42EE-A9DF-F2683EB1C253}" type="pres">
      <dgm:prSet presAssocID="{95975CFC-5A13-4A24-B7A0-5BFD12A980B6}" presName="aSpace2" presStyleCnt="0"/>
      <dgm:spPr/>
    </dgm:pt>
    <dgm:pt modelId="{76512DFC-DA0C-4C6F-9B0A-2B6AAA0539F2}" type="pres">
      <dgm:prSet presAssocID="{62CD3D3A-427E-4A73-A32E-69DCEB286471}" presName="childNode" presStyleLbl="node1" presStyleIdx="3" presStyleCnt="12" custScaleY="2000000" custLinFactY="-645025" custLinFactNeighborX="6935" custLinFactNeighborY="-7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69E1FF5-B427-4427-9DFC-2D177B166F66}" type="pres">
      <dgm:prSet presAssocID="{4EFE4A74-2D64-48F7-AE88-E5982E483552}" presName="aSpace" presStyleCnt="0"/>
      <dgm:spPr/>
    </dgm:pt>
    <dgm:pt modelId="{0B0BBB9D-0656-4E1D-9399-930A7DBA05BC}" type="pres">
      <dgm:prSet presAssocID="{5E8D221B-09BE-4DE8-8452-47637ABA59D3}" presName="compNode" presStyleCnt="0"/>
      <dgm:spPr/>
    </dgm:pt>
    <dgm:pt modelId="{8E635B07-3503-4BD1-825C-7853AA233670}" type="pres">
      <dgm:prSet presAssocID="{5E8D221B-09BE-4DE8-8452-47637ABA59D3}" presName="aNode" presStyleLbl="bgShp" presStyleIdx="1" presStyleCnt="3" custScaleY="91461" custLinFactNeighborX="886" custLinFactNeighborY="-4"/>
      <dgm:spPr/>
      <dgm:t>
        <a:bodyPr/>
        <a:lstStyle/>
        <a:p>
          <a:endParaRPr lang="es-ES"/>
        </a:p>
      </dgm:t>
    </dgm:pt>
    <dgm:pt modelId="{A8468B46-D106-4844-9B14-4084A79196F7}" type="pres">
      <dgm:prSet presAssocID="{5E8D221B-09BE-4DE8-8452-47637ABA59D3}" presName="textNode" presStyleLbl="bgShp" presStyleIdx="1" presStyleCnt="3"/>
      <dgm:spPr/>
      <dgm:t>
        <a:bodyPr/>
        <a:lstStyle/>
        <a:p>
          <a:endParaRPr lang="es-ES"/>
        </a:p>
      </dgm:t>
    </dgm:pt>
    <dgm:pt modelId="{4C440D10-2B27-43F3-A1D2-05B8EA9E1986}" type="pres">
      <dgm:prSet presAssocID="{5E8D221B-09BE-4DE8-8452-47637ABA59D3}" presName="compChildNode" presStyleCnt="0"/>
      <dgm:spPr/>
    </dgm:pt>
    <dgm:pt modelId="{D90A7609-6450-429D-9C27-B4663CB865AA}" type="pres">
      <dgm:prSet presAssocID="{5E8D221B-09BE-4DE8-8452-47637ABA59D3}" presName="theInnerList" presStyleCnt="0"/>
      <dgm:spPr/>
    </dgm:pt>
    <dgm:pt modelId="{3D4573B3-1D13-4E00-8A10-47D0906C0CDB}" type="pres">
      <dgm:prSet presAssocID="{980EC0CA-378E-4F34-949B-92DD53D69356}" presName="childNode" presStyleLbl="node1" presStyleIdx="4" presStyleCnt="12" custScaleY="1317298" custLinFactY="-1039459" custLinFactNeighborX="2632" custLinFactNeighborY="-1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E0ACB3-1E9B-464C-BFC0-A2922618FFB2}" type="pres">
      <dgm:prSet presAssocID="{980EC0CA-378E-4F34-949B-92DD53D69356}" presName="aSpace2" presStyleCnt="0"/>
      <dgm:spPr/>
    </dgm:pt>
    <dgm:pt modelId="{EF5DDE6C-ED20-4927-8DBF-4E0D20A6FF28}" type="pres">
      <dgm:prSet presAssocID="{A04BA1D6-8232-4F5E-A827-EE697F644112}" presName="childNode" presStyleLbl="node1" presStyleIdx="5" presStyleCnt="12" custScaleY="1520106" custLinFactY="-894804" custLinFactNeighborX="2263" custLinFactNeighborY="-9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14C429-C3A5-4481-9955-FAB2E40DCCAE}" type="pres">
      <dgm:prSet presAssocID="{A04BA1D6-8232-4F5E-A827-EE697F644112}" presName="aSpace2" presStyleCnt="0"/>
      <dgm:spPr/>
    </dgm:pt>
    <dgm:pt modelId="{CECD3421-2088-4919-B7B6-EDAF99500A6C}" type="pres">
      <dgm:prSet presAssocID="{FCDFF2A2-7232-4EF5-91A0-D555DF93D5DD}" presName="childNode" presStyleLbl="node1" presStyleIdx="6" presStyleCnt="12" custScaleY="1473740" custLinFactY="-710933" custLinFactNeighborX="2953" custLinFactNeighborY="-8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17E385-C241-411C-8F47-1BF6874814C0}" type="pres">
      <dgm:prSet presAssocID="{FCDFF2A2-7232-4EF5-91A0-D555DF93D5DD}" presName="aSpace2" presStyleCnt="0"/>
      <dgm:spPr/>
    </dgm:pt>
    <dgm:pt modelId="{6210210A-5839-4C8D-BA1B-8B3D2F0EF5FC}" type="pres">
      <dgm:prSet presAssocID="{E2D7C0CF-3498-4DF0-8E3A-8058CDBAEF09}" presName="childNode" presStyleLbl="node1" presStyleIdx="7" presStyleCnt="12" custScaleX="100609" custScaleY="2000000" custLinFactY="-576253" custLinFactNeighborX="3321" custLinFactNeighborY="-6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4F429F-CFF2-40D6-B7A5-53001261A58E}" type="pres">
      <dgm:prSet presAssocID="{5E8D221B-09BE-4DE8-8452-47637ABA59D3}" presName="aSpace" presStyleCnt="0"/>
      <dgm:spPr/>
    </dgm:pt>
    <dgm:pt modelId="{637E576B-3BBE-4A43-A5DF-D5AE9A5CE321}" type="pres">
      <dgm:prSet presAssocID="{4D703528-2AE1-4F21-9A97-3BF46F327ECA}" presName="compNode" presStyleCnt="0"/>
      <dgm:spPr/>
    </dgm:pt>
    <dgm:pt modelId="{3D9899C6-D6DF-405A-B629-65FBAE0DFDA4}" type="pres">
      <dgm:prSet presAssocID="{4D703528-2AE1-4F21-9A97-3BF46F327ECA}" presName="aNode" presStyleLbl="bgShp" presStyleIdx="2" presStyleCnt="3" custScaleY="91461" custLinFactNeighborX="39"/>
      <dgm:spPr/>
      <dgm:t>
        <a:bodyPr/>
        <a:lstStyle/>
        <a:p>
          <a:endParaRPr lang="es-ES"/>
        </a:p>
      </dgm:t>
    </dgm:pt>
    <dgm:pt modelId="{37F58CDB-C3C3-48F1-BC37-ACF91041AA0C}" type="pres">
      <dgm:prSet presAssocID="{4D703528-2AE1-4F21-9A97-3BF46F327ECA}" presName="textNode" presStyleLbl="bgShp" presStyleIdx="2" presStyleCnt="3"/>
      <dgm:spPr/>
      <dgm:t>
        <a:bodyPr/>
        <a:lstStyle/>
        <a:p>
          <a:endParaRPr lang="es-ES"/>
        </a:p>
      </dgm:t>
    </dgm:pt>
    <dgm:pt modelId="{5CB5B485-F488-4843-BD42-C758DEA6E55E}" type="pres">
      <dgm:prSet presAssocID="{4D703528-2AE1-4F21-9A97-3BF46F327ECA}" presName="compChildNode" presStyleCnt="0"/>
      <dgm:spPr/>
    </dgm:pt>
    <dgm:pt modelId="{63D81E4D-8C83-434D-840E-0A72917C9993}" type="pres">
      <dgm:prSet presAssocID="{4D703528-2AE1-4F21-9A97-3BF46F327ECA}" presName="theInnerList" presStyleCnt="0"/>
      <dgm:spPr/>
    </dgm:pt>
    <dgm:pt modelId="{9A327A0E-F025-4CD9-97A0-58A05FE0A249}" type="pres">
      <dgm:prSet presAssocID="{23B6DCDE-9CB1-4C47-9C46-556E3438AD6D}" presName="childNode" presStyleLbl="node1" presStyleIdx="8" presStyleCnt="12" custScaleY="67217" custLinFactY="-71546" custLinFactNeighborX="795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67F991-12E3-44D1-91EB-7C9D3104F0A9}" type="pres">
      <dgm:prSet presAssocID="{23B6DCDE-9CB1-4C47-9C46-556E3438AD6D}" presName="aSpace2" presStyleCnt="0"/>
      <dgm:spPr/>
    </dgm:pt>
    <dgm:pt modelId="{A1B38B46-B0C1-44A2-83E0-4859B5801A2E}" type="pres">
      <dgm:prSet presAssocID="{66B8585B-AEC9-4EF2-8646-B3412E26744F}" presName="childNode" presStyleLbl="node1" presStyleIdx="9" presStyleCnt="12" custScaleY="67217" custLinFactY="-65204" custLinFactNeighborX="1894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E0A5C6-C24F-493C-B5D9-4BE6B764EC3A}" type="pres">
      <dgm:prSet presAssocID="{66B8585B-AEC9-4EF2-8646-B3412E26744F}" presName="aSpace2" presStyleCnt="0"/>
      <dgm:spPr/>
    </dgm:pt>
    <dgm:pt modelId="{550EAB13-FB6A-48EB-AB08-44262572675B}" type="pres">
      <dgm:prSet presAssocID="{1F990189-BD82-4739-A67E-B3CA1B7BF7C4}" presName="childNode" presStyleLbl="node1" presStyleIdx="10" presStyleCnt="12" custScaleY="185881" custLinFactY="-58313" custLinFactNeighborX="1845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016F76-BBF8-452B-A7FA-21D96140EA43}" type="pres">
      <dgm:prSet presAssocID="{1F990189-BD82-4739-A67E-B3CA1B7BF7C4}" presName="aSpace2" presStyleCnt="0"/>
      <dgm:spPr/>
    </dgm:pt>
    <dgm:pt modelId="{3E44F2C5-8C78-4460-85D2-521FF84097B0}" type="pres">
      <dgm:prSet presAssocID="{A9B66A31-E150-4096-AF3B-C00CD887A9C7}" presName="childNode" presStyleLbl="node1" presStyleIdx="11" presStyleCnt="12" custScaleY="93350" custLinFactY="-51698" custLinFactNeighborX="2952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C7CB17D-A3B0-452A-9157-737F34F496B2}" srcId="{13774788-6F8D-413A-992F-992CA0A22D89}" destId="{5E8D221B-09BE-4DE8-8452-47637ABA59D3}" srcOrd="1" destOrd="0" parTransId="{E66067CF-550F-480E-8A22-5031FAF73EB1}" sibTransId="{D9B5351B-A8FF-42A6-B846-A5F5416DC12D}"/>
    <dgm:cxn modelId="{82A22378-D800-4C3C-BF99-76ACFF0CAC12}" srcId="{5E8D221B-09BE-4DE8-8452-47637ABA59D3}" destId="{FCDFF2A2-7232-4EF5-91A0-D555DF93D5DD}" srcOrd="2" destOrd="0" parTransId="{5C9A6998-DA03-46E8-A3FB-BB4C5FB2BDFF}" sibTransId="{DEA16082-064D-4BAB-AD57-61F3D38A1AF0}"/>
    <dgm:cxn modelId="{D8C0E49D-6DA4-4AD9-AFE3-85F1C7BFF55E}" srcId="{5E8D221B-09BE-4DE8-8452-47637ABA59D3}" destId="{980EC0CA-378E-4F34-949B-92DD53D69356}" srcOrd="0" destOrd="0" parTransId="{F8102E7D-36F8-47AD-9EFC-BF85C75650C3}" sibTransId="{F56DC29E-818F-4893-929B-4FA66F12E63A}"/>
    <dgm:cxn modelId="{24D9AAE2-EB00-4CE5-9030-17AF89EA3063}" srcId="{13774788-6F8D-413A-992F-992CA0A22D89}" destId="{4EFE4A74-2D64-48F7-AE88-E5982E483552}" srcOrd="0" destOrd="0" parTransId="{E3D6A9A5-C581-4F59-82D7-52A8A0C0FCBA}" sibTransId="{D7247515-2B42-460F-99DE-F545222D485A}"/>
    <dgm:cxn modelId="{B83B58EF-6D74-4E1D-8B94-5D38D412FA90}" srcId="{4D703528-2AE1-4F21-9A97-3BF46F327ECA}" destId="{66B8585B-AEC9-4EF2-8646-B3412E26744F}" srcOrd="1" destOrd="0" parTransId="{69A1DB2B-CCE3-4C83-889D-A4950232A38C}" sibTransId="{33126F29-F863-41DD-9E50-FFE547499A2D}"/>
    <dgm:cxn modelId="{29C3EBF2-5C28-4C3D-AFF0-324F11052D15}" type="presOf" srcId="{23B6DCDE-9CB1-4C47-9C46-556E3438AD6D}" destId="{9A327A0E-F025-4CD9-97A0-58A05FE0A249}" srcOrd="0" destOrd="0" presId="urn:microsoft.com/office/officeart/2005/8/layout/lProcess2"/>
    <dgm:cxn modelId="{15947E0C-BD4B-4EFB-88C0-6FD50469725A}" type="presOf" srcId="{1F990189-BD82-4739-A67E-B3CA1B7BF7C4}" destId="{550EAB13-FB6A-48EB-AB08-44262572675B}" srcOrd="0" destOrd="0" presId="urn:microsoft.com/office/officeart/2005/8/layout/lProcess2"/>
    <dgm:cxn modelId="{00ACF959-05FE-4A71-9A9E-697AEA25B09C}" srcId="{4D703528-2AE1-4F21-9A97-3BF46F327ECA}" destId="{1F990189-BD82-4739-A67E-B3CA1B7BF7C4}" srcOrd="2" destOrd="0" parTransId="{F35EFC87-2FC2-40EC-9F72-356FE6A3AEBD}" sibTransId="{F31D51CA-2448-43F4-B87A-4AF6EF478D55}"/>
    <dgm:cxn modelId="{572C69C1-D785-4CBD-8B12-8F0AECE00BD2}" type="presOf" srcId="{4D703528-2AE1-4F21-9A97-3BF46F327ECA}" destId="{37F58CDB-C3C3-48F1-BC37-ACF91041AA0C}" srcOrd="1" destOrd="0" presId="urn:microsoft.com/office/officeart/2005/8/layout/lProcess2"/>
    <dgm:cxn modelId="{50DAC431-074C-4FBD-96C3-6BEA7FAB374A}" srcId="{4EFE4A74-2D64-48F7-AE88-E5982E483552}" destId="{83A94CB7-4149-42EC-ADE8-D8BFC7D399D7}" srcOrd="1" destOrd="0" parTransId="{F9FF1951-F074-4DA8-9F6D-3F9EFF9604CA}" sibTransId="{8D97FF74-BBD2-4950-A505-84D830D1C6A2}"/>
    <dgm:cxn modelId="{B7410F3F-9F43-4F83-B305-82F8CF3384E9}" type="presOf" srcId="{5E8D221B-09BE-4DE8-8452-47637ABA59D3}" destId="{8E635B07-3503-4BD1-825C-7853AA233670}" srcOrd="0" destOrd="0" presId="urn:microsoft.com/office/officeart/2005/8/layout/lProcess2"/>
    <dgm:cxn modelId="{B041F9AE-0007-4FA3-8A3F-F68B3F26EBCD}" srcId="{4EFE4A74-2D64-48F7-AE88-E5982E483552}" destId="{62CD3D3A-427E-4A73-A32E-69DCEB286471}" srcOrd="3" destOrd="0" parTransId="{FD6036DB-8759-4165-AD51-78251F804602}" sibTransId="{81887392-C2B3-4352-9508-918BFA0B69C1}"/>
    <dgm:cxn modelId="{9BAA88AE-2C5E-4191-922F-3903D8CCC19C}" type="presOf" srcId="{E2D7C0CF-3498-4DF0-8E3A-8058CDBAEF09}" destId="{6210210A-5839-4C8D-BA1B-8B3D2F0EF5FC}" srcOrd="0" destOrd="0" presId="urn:microsoft.com/office/officeart/2005/8/layout/lProcess2"/>
    <dgm:cxn modelId="{3E5537D4-2B2D-4133-8B17-81AEFA7432AD}" type="presOf" srcId="{62CD3D3A-427E-4A73-A32E-69DCEB286471}" destId="{76512DFC-DA0C-4C6F-9B0A-2B6AAA0539F2}" srcOrd="0" destOrd="0" presId="urn:microsoft.com/office/officeart/2005/8/layout/lProcess2"/>
    <dgm:cxn modelId="{6935ADA5-2C88-4F70-9AFA-8976318BA8A8}" type="presOf" srcId="{5E8D221B-09BE-4DE8-8452-47637ABA59D3}" destId="{A8468B46-D106-4844-9B14-4084A79196F7}" srcOrd="1" destOrd="0" presId="urn:microsoft.com/office/officeart/2005/8/layout/lProcess2"/>
    <dgm:cxn modelId="{9F58DFB6-F617-4513-BE6A-118E2B69A3E8}" srcId="{4EFE4A74-2D64-48F7-AE88-E5982E483552}" destId="{95975CFC-5A13-4A24-B7A0-5BFD12A980B6}" srcOrd="2" destOrd="0" parTransId="{8D75690D-4A22-4904-8EC9-B310D0032951}" sibTransId="{E4C2047D-9B28-492E-80EF-214AE60FACE3}"/>
    <dgm:cxn modelId="{883BC38C-48CE-4DBD-A8D5-CDC362209320}" type="presOf" srcId="{FCDFF2A2-7232-4EF5-91A0-D555DF93D5DD}" destId="{CECD3421-2088-4919-B7B6-EDAF99500A6C}" srcOrd="0" destOrd="0" presId="urn:microsoft.com/office/officeart/2005/8/layout/lProcess2"/>
    <dgm:cxn modelId="{C77B4CDB-0ACD-457B-9344-FF8BD058C1E9}" srcId="{4EFE4A74-2D64-48F7-AE88-E5982E483552}" destId="{F16225E3-8CCE-4693-A965-9094FB31B305}" srcOrd="0" destOrd="0" parTransId="{598B405E-35D0-47DC-B398-128258FD510B}" sibTransId="{6211B72C-BDD5-4389-AB66-582370DA5855}"/>
    <dgm:cxn modelId="{8FFFA2EB-15FD-4340-9F19-AB61A242AC17}" srcId="{4D703528-2AE1-4F21-9A97-3BF46F327ECA}" destId="{A9B66A31-E150-4096-AF3B-C00CD887A9C7}" srcOrd="3" destOrd="0" parTransId="{DB700B99-E933-4266-9451-B356505A68C7}" sibTransId="{14577963-A993-467F-ADEF-F7A8F42BD9A3}"/>
    <dgm:cxn modelId="{C801798B-9806-4C85-AA68-FE662BAC335B}" type="presOf" srcId="{4D703528-2AE1-4F21-9A97-3BF46F327ECA}" destId="{3D9899C6-D6DF-405A-B629-65FBAE0DFDA4}" srcOrd="0" destOrd="0" presId="urn:microsoft.com/office/officeart/2005/8/layout/lProcess2"/>
    <dgm:cxn modelId="{8969D67E-AFCE-4A7C-9A0F-04136DB2EC93}" type="presOf" srcId="{66B8585B-AEC9-4EF2-8646-B3412E26744F}" destId="{A1B38B46-B0C1-44A2-83E0-4859B5801A2E}" srcOrd="0" destOrd="0" presId="urn:microsoft.com/office/officeart/2005/8/layout/lProcess2"/>
    <dgm:cxn modelId="{89B0DCF9-F7BA-4DFE-9BB9-BB590D271EFB}" type="presOf" srcId="{13774788-6F8D-413A-992F-992CA0A22D89}" destId="{F75E5084-FF30-43C3-89DB-E08555239BF2}" srcOrd="0" destOrd="0" presId="urn:microsoft.com/office/officeart/2005/8/layout/lProcess2"/>
    <dgm:cxn modelId="{9712C81A-CBA2-4D4B-94F5-1A861D7F5C5B}" srcId="{13774788-6F8D-413A-992F-992CA0A22D89}" destId="{4D703528-2AE1-4F21-9A97-3BF46F327ECA}" srcOrd="2" destOrd="0" parTransId="{08C13B98-1ACC-4636-929A-FF845FFFE067}" sibTransId="{1D283A45-A62A-4888-B475-9DC505668E42}"/>
    <dgm:cxn modelId="{987049DA-883B-44C0-B749-981E3637B8B4}" type="presOf" srcId="{83A94CB7-4149-42EC-ADE8-D8BFC7D399D7}" destId="{EEFB29CF-E312-4BBE-BF5D-C0AE9655905A}" srcOrd="0" destOrd="0" presId="urn:microsoft.com/office/officeart/2005/8/layout/lProcess2"/>
    <dgm:cxn modelId="{6FA51FAF-0BF7-4864-95C8-7431E6AE8608}" type="presOf" srcId="{980EC0CA-378E-4F34-949B-92DD53D69356}" destId="{3D4573B3-1D13-4E00-8A10-47D0906C0CDB}" srcOrd="0" destOrd="0" presId="urn:microsoft.com/office/officeart/2005/8/layout/lProcess2"/>
    <dgm:cxn modelId="{A57EB040-83D3-489E-83AD-89019138C89C}" type="presOf" srcId="{A04BA1D6-8232-4F5E-A827-EE697F644112}" destId="{EF5DDE6C-ED20-4927-8DBF-4E0D20A6FF28}" srcOrd="0" destOrd="0" presId="urn:microsoft.com/office/officeart/2005/8/layout/lProcess2"/>
    <dgm:cxn modelId="{12C11020-3176-42AA-A2A6-BCD7881692FE}" srcId="{5E8D221B-09BE-4DE8-8452-47637ABA59D3}" destId="{E2D7C0CF-3498-4DF0-8E3A-8058CDBAEF09}" srcOrd="3" destOrd="0" parTransId="{B9ECA00D-0F4B-4AE2-AEF7-22E8042EACDF}" sibTransId="{F3C0B067-820B-4868-B89C-4728BAF92F99}"/>
    <dgm:cxn modelId="{5B559D9C-50B3-4124-A4E7-B010B98FF37E}" type="presOf" srcId="{A9B66A31-E150-4096-AF3B-C00CD887A9C7}" destId="{3E44F2C5-8C78-4460-85D2-521FF84097B0}" srcOrd="0" destOrd="0" presId="urn:microsoft.com/office/officeart/2005/8/layout/lProcess2"/>
    <dgm:cxn modelId="{13ED8D34-7A90-44FF-8E17-0D89614A0AC1}" srcId="{4D703528-2AE1-4F21-9A97-3BF46F327ECA}" destId="{23B6DCDE-9CB1-4C47-9C46-556E3438AD6D}" srcOrd="0" destOrd="0" parTransId="{78A326E3-B570-4F49-A4C7-FC1409A97C47}" sibTransId="{866E75EC-4305-4421-B062-A88889DC4384}"/>
    <dgm:cxn modelId="{A401BB3B-371C-48C6-B231-23CB8F100C2E}" srcId="{5E8D221B-09BE-4DE8-8452-47637ABA59D3}" destId="{A04BA1D6-8232-4F5E-A827-EE697F644112}" srcOrd="1" destOrd="0" parTransId="{8DFC9F48-6DE8-49A1-B668-7CB4BC8883A3}" sibTransId="{A3CC3167-3966-4F8B-933C-7787010FB570}"/>
    <dgm:cxn modelId="{741388AB-5F70-4321-8CB2-8A480B43A23A}" type="presOf" srcId="{95975CFC-5A13-4A24-B7A0-5BFD12A980B6}" destId="{3D83EE14-34C7-4C0B-AC4C-B8A1002F9F30}" srcOrd="0" destOrd="0" presId="urn:microsoft.com/office/officeart/2005/8/layout/lProcess2"/>
    <dgm:cxn modelId="{E58927C8-8540-437C-ACA0-25FFAE5EC2B9}" type="presOf" srcId="{4EFE4A74-2D64-48F7-AE88-E5982E483552}" destId="{071A91C7-6A51-47FF-A82B-2C7153884E5B}" srcOrd="1" destOrd="0" presId="urn:microsoft.com/office/officeart/2005/8/layout/lProcess2"/>
    <dgm:cxn modelId="{E10D155C-D0A0-4691-A704-55089C9CBB95}" type="presOf" srcId="{4EFE4A74-2D64-48F7-AE88-E5982E483552}" destId="{ABCCF85E-73FD-46F7-9F82-6452863ED6A0}" srcOrd="0" destOrd="0" presId="urn:microsoft.com/office/officeart/2005/8/layout/lProcess2"/>
    <dgm:cxn modelId="{0DE988D9-0CA7-468B-B6F2-A2DB00732257}" type="presOf" srcId="{F16225E3-8CCE-4693-A965-9094FB31B305}" destId="{C8F22B4B-5D86-4D4A-B844-DB973F5A7C9D}" srcOrd="0" destOrd="0" presId="urn:microsoft.com/office/officeart/2005/8/layout/lProcess2"/>
    <dgm:cxn modelId="{62DEE2DF-6850-4D21-A066-8BE659D1F735}" type="presParOf" srcId="{F75E5084-FF30-43C3-89DB-E08555239BF2}" destId="{72C6EF20-CA98-49F6-9320-DFDABE6331B0}" srcOrd="0" destOrd="0" presId="urn:microsoft.com/office/officeart/2005/8/layout/lProcess2"/>
    <dgm:cxn modelId="{5D05CFF4-57F4-4ED8-811E-C0C5D28BD0D7}" type="presParOf" srcId="{72C6EF20-CA98-49F6-9320-DFDABE6331B0}" destId="{ABCCF85E-73FD-46F7-9F82-6452863ED6A0}" srcOrd="0" destOrd="0" presId="urn:microsoft.com/office/officeart/2005/8/layout/lProcess2"/>
    <dgm:cxn modelId="{6C49ABE1-7F19-4F77-9589-7D5D841704E6}" type="presParOf" srcId="{72C6EF20-CA98-49F6-9320-DFDABE6331B0}" destId="{071A91C7-6A51-47FF-A82B-2C7153884E5B}" srcOrd="1" destOrd="0" presId="urn:microsoft.com/office/officeart/2005/8/layout/lProcess2"/>
    <dgm:cxn modelId="{651343D5-71C4-486D-BEFA-29D24B164F74}" type="presParOf" srcId="{72C6EF20-CA98-49F6-9320-DFDABE6331B0}" destId="{64FAABCB-FBF2-4DA3-A674-34FF67C213E0}" srcOrd="2" destOrd="0" presId="urn:microsoft.com/office/officeart/2005/8/layout/lProcess2"/>
    <dgm:cxn modelId="{BF5751F1-6FA8-4165-A6A5-D07961A8AEDC}" type="presParOf" srcId="{64FAABCB-FBF2-4DA3-A674-34FF67C213E0}" destId="{982075E0-078E-41FB-B71E-2197A5D1BCA2}" srcOrd="0" destOrd="0" presId="urn:microsoft.com/office/officeart/2005/8/layout/lProcess2"/>
    <dgm:cxn modelId="{1CC944FC-79AB-4365-958C-6C036DBF68E6}" type="presParOf" srcId="{982075E0-078E-41FB-B71E-2197A5D1BCA2}" destId="{C8F22B4B-5D86-4D4A-B844-DB973F5A7C9D}" srcOrd="0" destOrd="0" presId="urn:microsoft.com/office/officeart/2005/8/layout/lProcess2"/>
    <dgm:cxn modelId="{6D8EEC9A-0077-430C-89F8-FF2F83FEFE64}" type="presParOf" srcId="{982075E0-078E-41FB-B71E-2197A5D1BCA2}" destId="{812E73FC-AE60-4DA3-8E1D-D64F8FDE053E}" srcOrd="1" destOrd="0" presId="urn:microsoft.com/office/officeart/2005/8/layout/lProcess2"/>
    <dgm:cxn modelId="{CC35A7DB-AD2E-4CB7-8D2E-E357C6EBC33C}" type="presParOf" srcId="{982075E0-078E-41FB-B71E-2197A5D1BCA2}" destId="{EEFB29CF-E312-4BBE-BF5D-C0AE9655905A}" srcOrd="2" destOrd="0" presId="urn:microsoft.com/office/officeart/2005/8/layout/lProcess2"/>
    <dgm:cxn modelId="{2C33F957-A7BF-478E-91CD-76E3B98EB3B4}" type="presParOf" srcId="{982075E0-078E-41FB-B71E-2197A5D1BCA2}" destId="{57455364-3FE9-42B8-B575-A3585201C13E}" srcOrd="3" destOrd="0" presId="urn:microsoft.com/office/officeart/2005/8/layout/lProcess2"/>
    <dgm:cxn modelId="{F35DBE26-0514-4652-BA52-729E782335BA}" type="presParOf" srcId="{982075E0-078E-41FB-B71E-2197A5D1BCA2}" destId="{3D83EE14-34C7-4C0B-AC4C-B8A1002F9F30}" srcOrd="4" destOrd="0" presId="urn:microsoft.com/office/officeart/2005/8/layout/lProcess2"/>
    <dgm:cxn modelId="{1270788E-7940-4B7E-95FE-05200A9B84EA}" type="presParOf" srcId="{982075E0-078E-41FB-B71E-2197A5D1BCA2}" destId="{FCFB1AC7-1446-42EE-A9DF-F2683EB1C253}" srcOrd="5" destOrd="0" presId="urn:microsoft.com/office/officeart/2005/8/layout/lProcess2"/>
    <dgm:cxn modelId="{1C914CEE-21D5-41FB-BC89-56A687BE2519}" type="presParOf" srcId="{982075E0-078E-41FB-B71E-2197A5D1BCA2}" destId="{76512DFC-DA0C-4C6F-9B0A-2B6AAA0539F2}" srcOrd="6" destOrd="0" presId="urn:microsoft.com/office/officeart/2005/8/layout/lProcess2"/>
    <dgm:cxn modelId="{0479847F-F93D-4F8C-A089-C13CB2452930}" type="presParOf" srcId="{F75E5084-FF30-43C3-89DB-E08555239BF2}" destId="{969E1FF5-B427-4427-9DFC-2D177B166F66}" srcOrd="1" destOrd="0" presId="urn:microsoft.com/office/officeart/2005/8/layout/lProcess2"/>
    <dgm:cxn modelId="{8F3AD85B-BC64-452F-97FF-7BC9750B6903}" type="presParOf" srcId="{F75E5084-FF30-43C3-89DB-E08555239BF2}" destId="{0B0BBB9D-0656-4E1D-9399-930A7DBA05BC}" srcOrd="2" destOrd="0" presId="urn:microsoft.com/office/officeart/2005/8/layout/lProcess2"/>
    <dgm:cxn modelId="{E6A08636-19E1-474C-96FD-6E99B29EBF46}" type="presParOf" srcId="{0B0BBB9D-0656-4E1D-9399-930A7DBA05BC}" destId="{8E635B07-3503-4BD1-825C-7853AA233670}" srcOrd="0" destOrd="0" presId="urn:microsoft.com/office/officeart/2005/8/layout/lProcess2"/>
    <dgm:cxn modelId="{5CBC975C-D71B-4B29-AA52-2753969E28A0}" type="presParOf" srcId="{0B0BBB9D-0656-4E1D-9399-930A7DBA05BC}" destId="{A8468B46-D106-4844-9B14-4084A79196F7}" srcOrd="1" destOrd="0" presId="urn:microsoft.com/office/officeart/2005/8/layout/lProcess2"/>
    <dgm:cxn modelId="{DB0FDF43-016E-4D83-A617-502D9421BCAE}" type="presParOf" srcId="{0B0BBB9D-0656-4E1D-9399-930A7DBA05BC}" destId="{4C440D10-2B27-43F3-A1D2-05B8EA9E1986}" srcOrd="2" destOrd="0" presId="urn:microsoft.com/office/officeart/2005/8/layout/lProcess2"/>
    <dgm:cxn modelId="{98A16399-FCD9-4FC3-BB63-495163F4681D}" type="presParOf" srcId="{4C440D10-2B27-43F3-A1D2-05B8EA9E1986}" destId="{D90A7609-6450-429D-9C27-B4663CB865AA}" srcOrd="0" destOrd="0" presId="urn:microsoft.com/office/officeart/2005/8/layout/lProcess2"/>
    <dgm:cxn modelId="{40EDB388-A508-433A-9372-2A57EA3ED1D1}" type="presParOf" srcId="{D90A7609-6450-429D-9C27-B4663CB865AA}" destId="{3D4573B3-1D13-4E00-8A10-47D0906C0CDB}" srcOrd="0" destOrd="0" presId="urn:microsoft.com/office/officeart/2005/8/layout/lProcess2"/>
    <dgm:cxn modelId="{DA997664-46B5-4868-84DE-D777CE142B3D}" type="presParOf" srcId="{D90A7609-6450-429D-9C27-B4663CB865AA}" destId="{50E0ACB3-1E9B-464C-BFC0-A2922618FFB2}" srcOrd="1" destOrd="0" presId="urn:microsoft.com/office/officeart/2005/8/layout/lProcess2"/>
    <dgm:cxn modelId="{D1ED4931-54C5-4FBA-9E53-752D161B9971}" type="presParOf" srcId="{D90A7609-6450-429D-9C27-B4663CB865AA}" destId="{EF5DDE6C-ED20-4927-8DBF-4E0D20A6FF28}" srcOrd="2" destOrd="0" presId="urn:microsoft.com/office/officeart/2005/8/layout/lProcess2"/>
    <dgm:cxn modelId="{166C030D-61A3-4B75-B8A8-D928ADE37476}" type="presParOf" srcId="{D90A7609-6450-429D-9C27-B4663CB865AA}" destId="{B514C429-C3A5-4481-9955-FAB2E40DCCAE}" srcOrd="3" destOrd="0" presId="urn:microsoft.com/office/officeart/2005/8/layout/lProcess2"/>
    <dgm:cxn modelId="{C50FBD9F-3F87-4B52-92D1-F684C6C45A95}" type="presParOf" srcId="{D90A7609-6450-429D-9C27-B4663CB865AA}" destId="{CECD3421-2088-4919-B7B6-EDAF99500A6C}" srcOrd="4" destOrd="0" presId="urn:microsoft.com/office/officeart/2005/8/layout/lProcess2"/>
    <dgm:cxn modelId="{A8A0E92B-9E8C-420C-8CAE-A5D12520FB39}" type="presParOf" srcId="{D90A7609-6450-429D-9C27-B4663CB865AA}" destId="{6017E385-C241-411C-8F47-1BF6874814C0}" srcOrd="5" destOrd="0" presId="urn:microsoft.com/office/officeart/2005/8/layout/lProcess2"/>
    <dgm:cxn modelId="{5C29DDBF-FCB0-4203-9956-27E4E9284201}" type="presParOf" srcId="{D90A7609-6450-429D-9C27-B4663CB865AA}" destId="{6210210A-5839-4C8D-BA1B-8B3D2F0EF5FC}" srcOrd="6" destOrd="0" presId="urn:microsoft.com/office/officeart/2005/8/layout/lProcess2"/>
    <dgm:cxn modelId="{1C7DE651-5A41-4B83-B522-0DE7E410A9AD}" type="presParOf" srcId="{F75E5084-FF30-43C3-89DB-E08555239BF2}" destId="{2D4F429F-CFF2-40D6-B7A5-53001261A58E}" srcOrd="3" destOrd="0" presId="urn:microsoft.com/office/officeart/2005/8/layout/lProcess2"/>
    <dgm:cxn modelId="{A84F2215-2389-4D3F-94A5-42609CAD758E}" type="presParOf" srcId="{F75E5084-FF30-43C3-89DB-E08555239BF2}" destId="{637E576B-3BBE-4A43-A5DF-D5AE9A5CE321}" srcOrd="4" destOrd="0" presId="urn:microsoft.com/office/officeart/2005/8/layout/lProcess2"/>
    <dgm:cxn modelId="{F39787E6-5A4B-4D37-BF50-F183F12E0AC6}" type="presParOf" srcId="{637E576B-3BBE-4A43-A5DF-D5AE9A5CE321}" destId="{3D9899C6-D6DF-405A-B629-65FBAE0DFDA4}" srcOrd="0" destOrd="0" presId="urn:microsoft.com/office/officeart/2005/8/layout/lProcess2"/>
    <dgm:cxn modelId="{5146BCE5-75B6-4D70-B184-061562124F8E}" type="presParOf" srcId="{637E576B-3BBE-4A43-A5DF-D5AE9A5CE321}" destId="{37F58CDB-C3C3-48F1-BC37-ACF91041AA0C}" srcOrd="1" destOrd="0" presId="urn:microsoft.com/office/officeart/2005/8/layout/lProcess2"/>
    <dgm:cxn modelId="{A016B5B4-96E3-45D8-9271-3D1BEAC1CEC0}" type="presParOf" srcId="{637E576B-3BBE-4A43-A5DF-D5AE9A5CE321}" destId="{5CB5B485-F488-4843-BD42-C758DEA6E55E}" srcOrd="2" destOrd="0" presId="urn:microsoft.com/office/officeart/2005/8/layout/lProcess2"/>
    <dgm:cxn modelId="{5B7E4DC6-8B7B-4800-9A4E-3EB9BDEB3F96}" type="presParOf" srcId="{5CB5B485-F488-4843-BD42-C758DEA6E55E}" destId="{63D81E4D-8C83-434D-840E-0A72917C9993}" srcOrd="0" destOrd="0" presId="urn:microsoft.com/office/officeart/2005/8/layout/lProcess2"/>
    <dgm:cxn modelId="{0761DC64-03AF-4BC7-89E5-78A98A552911}" type="presParOf" srcId="{63D81E4D-8C83-434D-840E-0A72917C9993}" destId="{9A327A0E-F025-4CD9-97A0-58A05FE0A249}" srcOrd="0" destOrd="0" presId="urn:microsoft.com/office/officeart/2005/8/layout/lProcess2"/>
    <dgm:cxn modelId="{F4A38691-8DFA-4A5D-8C17-F1A33CAFF967}" type="presParOf" srcId="{63D81E4D-8C83-434D-840E-0A72917C9993}" destId="{5B67F991-12E3-44D1-91EB-7C9D3104F0A9}" srcOrd="1" destOrd="0" presId="urn:microsoft.com/office/officeart/2005/8/layout/lProcess2"/>
    <dgm:cxn modelId="{48D3D8EE-8879-4FE1-804C-9AB760DBF099}" type="presParOf" srcId="{63D81E4D-8C83-434D-840E-0A72917C9993}" destId="{A1B38B46-B0C1-44A2-83E0-4859B5801A2E}" srcOrd="2" destOrd="0" presId="urn:microsoft.com/office/officeart/2005/8/layout/lProcess2"/>
    <dgm:cxn modelId="{4E2326A2-AA3B-46E5-B1C0-A0A964B9D16C}" type="presParOf" srcId="{63D81E4D-8C83-434D-840E-0A72917C9993}" destId="{40E0A5C6-C24F-493C-B5D9-4BE6B764EC3A}" srcOrd="3" destOrd="0" presId="urn:microsoft.com/office/officeart/2005/8/layout/lProcess2"/>
    <dgm:cxn modelId="{A9CC63E6-2666-494D-9D96-7BBC32F1E012}" type="presParOf" srcId="{63D81E4D-8C83-434D-840E-0A72917C9993}" destId="{550EAB13-FB6A-48EB-AB08-44262572675B}" srcOrd="4" destOrd="0" presId="urn:microsoft.com/office/officeart/2005/8/layout/lProcess2"/>
    <dgm:cxn modelId="{A8F77A35-EE1D-4C23-9678-5713927724A6}" type="presParOf" srcId="{63D81E4D-8C83-434D-840E-0A72917C9993}" destId="{8A016F76-BBF8-452B-A7FA-21D96140EA43}" srcOrd="5" destOrd="0" presId="urn:microsoft.com/office/officeart/2005/8/layout/lProcess2"/>
    <dgm:cxn modelId="{1BF92D3B-53C2-4ABD-B235-216548FBADAC}" type="presParOf" srcId="{63D81E4D-8C83-434D-840E-0A72917C9993}" destId="{3E44F2C5-8C78-4460-85D2-521FF84097B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CBA1E-0A04-4C34-813B-AE9C3F6605C2}">
      <dsp:nvSpPr>
        <dsp:cNvPr id="0" name=""/>
        <dsp:cNvSpPr/>
      </dsp:nvSpPr>
      <dsp:spPr>
        <a:xfrm>
          <a:off x="2568" y="598967"/>
          <a:ext cx="2995083" cy="101081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smtClean="0"/>
            <a:t>Tareas que realiza</a:t>
          </a:r>
          <a:endParaRPr lang="es-ES" sz="2800" kern="1200"/>
        </a:p>
      </dsp:txBody>
      <dsp:txXfrm>
        <a:off x="32174" y="628573"/>
        <a:ext cx="2935871" cy="951598"/>
      </dsp:txXfrm>
    </dsp:sp>
    <dsp:sp modelId="{9201AE9A-CE30-4C8E-9861-E427B626E580}">
      <dsp:nvSpPr>
        <dsp:cNvPr id="0" name=""/>
        <dsp:cNvSpPr/>
      </dsp:nvSpPr>
      <dsp:spPr>
        <a:xfrm rot="20214014">
          <a:off x="2945438" y="824000"/>
          <a:ext cx="1302460" cy="49746"/>
        </a:xfrm>
        <a:custGeom>
          <a:avLst/>
          <a:gdLst/>
          <a:ahLst/>
          <a:cxnLst/>
          <a:rect l="0" t="0" r="0" b="0"/>
          <a:pathLst>
            <a:path>
              <a:moveTo>
                <a:pt x="0" y="24873"/>
              </a:moveTo>
              <a:lnTo>
                <a:pt x="1302460" y="24873"/>
              </a:lnTo>
            </a:path>
          </a:pathLst>
        </a:custGeom>
        <a:noFill/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564107" y="816312"/>
        <a:ext cx="65123" cy="65123"/>
      </dsp:txXfrm>
    </dsp:sp>
    <dsp:sp modelId="{B21C8ED7-395F-41A9-B5B1-2FAFC3A1580B}">
      <dsp:nvSpPr>
        <dsp:cNvPr id="0" name=""/>
        <dsp:cNvSpPr/>
      </dsp:nvSpPr>
      <dsp:spPr>
        <a:xfrm>
          <a:off x="4195685" y="194691"/>
          <a:ext cx="4355989" cy="79736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smtClean="0">
              <a:solidFill>
                <a:schemeClr val="tx1"/>
              </a:solidFill>
            </a:rPr>
            <a:t>Diseñar la IU</a:t>
          </a:r>
          <a:endParaRPr lang="es-ES" sz="2800" kern="1200">
            <a:solidFill>
              <a:schemeClr val="tx1"/>
            </a:solidFill>
          </a:endParaRPr>
        </a:p>
      </dsp:txBody>
      <dsp:txXfrm>
        <a:off x="4219039" y="218045"/>
        <a:ext cx="4309281" cy="750658"/>
      </dsp:txXfrm>
    </dsp:sp>
    <dsp:sp modelId="{C810C85A-7914-4F25-A51B-0C38DCC5044F}">
      <dsp:nvSpPr>
        <dsp:cNvPr id="0" name=""/>
        <dsp:cNvSpPr/>
      </dsp:nvSpPr>
      <dsp:spPr>
        <a:xfrm rot="1385986">
          <a:off x="2945438" y="1334999"/>
          <a:ext cx="1302460" cy="49746"/>
        </a:xfrm>
        <a:custGeom>
          <a:avLst/>
          <a:gdLst/>
          <a:ahLst/>
          <a:cxnLst/>
          <a:rect l="0" t="0" r="0" b="0"/>
          <a:pathLst>
            <a:path>
              <a:moveTo>
                <a:pt x="0" y="24873"/>
              </a:moveTo>
              <a:lnTo>
                <a:pt x="1302460" y="24873"/>
              </a:lnTo>
            </a:path>
          </a:pathLst>
        </a:custGeom>
        <a:noFill/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564107" y="1327310"/>
        <a:ext cx="65123" cy="65123"/>
      </dsp:txXfrm>
    </dsp:sp>
    <dsp:sp modelId="{2B780028-7B7F-45F8-970D-0EA68611D2C4}">
      <dsp:nvSpPr>
        <dsp:cNvPr id="0" name=""/>
        <dsp:cNvSpPr/>
      </dsp:nvSpPr>
      <dsp:spPr>
        <a:xfrm>
          <a:off x="4195685" y="1216688"/>
          <a:ext cx="4355989" cy="79736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smtClean="0">
              <a:solidFill>
                <a:schemeClr val="tx1"/>
              </a:solidFill>
            </a:rPr>
            <a:t>Crear el prototipo de la IU</a:t>
          </a:r>
          <a:endParaRPr lang="es-ES" sz="2800" kern="1200">
            <a:solidFill>
              <a:schemeClr val="tx1"/>
            </a:solidFill>
          </a:endParaRPr>
        </a:p>
      </dsp:txBody>
      <dsp:txXfrm>
        <a:off x="4219039" y="1240042"/>
        <a:ext cx="4309281" cy="750658"/>
      </dsp:txXfrm>
    </dsp:sp>
    <dsp:sp modelId="{03C87C51-05FF-4A54-BD56-21F525E72841}">
      <dsp:nvSpPr>
        <dsp:cNvPr id="0" name=""/>
        <dsp:cNvSpPr/>
      </dsp:nvSpPr>
      <dsp:spPr>
        <a:xfrm>
          <a:off x="2568" y="3878157"/>
          <a:ext cx="2995083" cy="110523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smtClean="0"/>
            <a:t>Responsable de entregar</a:t>
          </a:r>
          <a:endParaRPr lang="es-ES" sz="2800" kern="1200"/>
        </a:p>
      </dsp:txBody>
      <dsp:txXfrm>
        <a:off x="34939" y="3910528"/>
        <a:ext cx="2930341" cy="1040488"/>
      </dsp:txXfrm>
    </dsp:sp>
    <dsp:sp modelId="{EF67CABD-96F6-46A4-9873-23D00F059986}">
      <dsp:nvSpPr>
        <dsp:cNvPr id="0" name=""/>
        <dsp:cNvSpPr/>
      </dsp:nvSpPr>
      <dsp:spPr>
        <a:xfrm rot="20214014">
          <a:off x="2945438" y="4150400"/>
          <a:ext cx="1302460" cy="49746"/>
        </a:xfrm>
        <a:custGeom>
          <a:avLst/>
          <a:gdLst/>
          <a:ahLst/>
          <a:cxnLst/>
          <a:rect l="0" t="0" r="0" b="0"/>
          <a:pathLst>
            <a:path>
              <a:moveTo>
                <a:pt x="0" y="24873"/>
              </a:moveTo>
              <a:lnTo>
                <a:pt x="1302460" y="248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564107" y="4142711"/>
        <a:ext cx="65123" cy="65123"/>
      </dsp:txXfrm>
    </dsp:sp>
    <dsp:sp modelId="{3698B0D6-8E0D-47E0-B9D3-68F2B06ADF9E}">
      <dsp:nvSpPr>
        <dsp:cNvPr id="0" name=""/>
        <dsp:cNvSpPr/>
      </dsp:nvSpPr>
      <dsp:spPr>
        <a:xfrm>
          <a:off x="4195685" y="3521090"/>
          <a:ext cx="4355989" cy="79736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smtClean="0"/>
            <a:t>Mapa de Navegación </a:t>
          </a:r>
          <a:endParaRPr lang="es-ES" sz="2800" kern="1200"/>
        </a:p>
      </dsp:txBody>
      <dsp:txXfrm>
        <a:off x="4219039" y="3544444"/>
        <a:ext cx="4309281" cy="750658"/>
      </dsp:txXfrm>
    </dsp:sp>
    <dsp:sp modelId="{46F4ED7E-2886-430C-8844-B6D16DA0C3C3}">
      <dsp:nvSpPr>
        <dsp:cNvPr id="0" name=""/>
        <dsp:cNvSpPr/>
      </dsp:nvSpPr>
      <dsp:spPr>
        <a:xfrm rot="1385986">
          <a:off x="2945438" y="4661399"/>
          <a:ext cx="1302460" cy="49746"/>
        </a:xfrm>
        <a:custGeom>
          <a:avLst/>
          <a:gdLst/>
          <a:ahLst/>
          <a:cxnLst/>
          <a:rect l="0" t="0" r="0" b="0"/>
          <a:pathLst>
            <a:path>
              <a:moveTo>
                <a:pt x="0" y="24873"/>
              </a:moveTo>
              <a:lnTo>
                <a:pt x="1302460" y="2487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3564107" y="4653710"/>
        <a:ext cx="65123" cy="65123"/>
      </dsp:txXfrm>
    </dsp:sp>
    <dsp:sp modelId="{623BAA13-8DDA-427C-BC4A-FFF6F55563C5}">
      <dsp:nvSpPr>
        <dsp:cNvPr id="0" name=""/>
        <dsp:cNvSpPr/>
      </dsp:nvSpPr>
      <dsp:spPr>
        <a:xfrm>
          <a:off x="4195685" y="4543088"/>
          <a:ext cx="4355989" cy="79736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smtClean="0"/>
            <a:t>Prototipo de la IU</a:t>
          </a:r>
          <a:endParaRPr lang="es-ES" sz="2800" kern="1200"/>
        </a:p>
      </dsp:txBody>
      <dsp:txXfrm>
        <a:off x="4219039" y="4566442"/>
        <a:ext cx="4309281" cy="750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F85E-73FD-46F7-9F82-6452863ED6A0}">
      <dsp:nvSpPr>
        <dsp:cNvPr id="0" name=""/>
        <dsp:cNvSpPr/>
      </dsp:nvSpPr>
      <dsp:spPr>
        <a:xfrm>
          <a:off x="96771" y="273657"/>
          <a:ext cx="3644227" cy="557998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s-ES" sz="2800" kern="1200" err="1" smtClean="0"/>
            <a:t>Wireframe</a:t>
          </a:r>
          <a:r>
            <a:rPr lang="es-ES" sz="2800" kern="1200" smtClean="0"/>
            <a:t> (Armazón)</a:t>
          </a:r>
          <a:endParaRPr lang="es-ES" sz="2800" kern="1200"/>
        </a:p>
      </dsp:txBody>
      <dsp:txXfrm>
        <a:off x="96771" y="273657"/>
        <a:ext cx="3644227" cy="1673995"/>
      </dsp:txXfrm>
    </dsp:sp>
    <dsp:sp modelId="{C8F22B4B-5D86-4D4A-B844-DB973F5A7C9D}">
      <dsp:nvSpPr>
        <dsp:cNvPr id="0" name=""/>
        <dsp:cNvSpPr/>
      </dsp:nvSpPr>
      <dsp:spPr>
        <a:xfrm>
          <a:off x="538648" y="1091448"/>
          <a:ext cx="2915381" cy="8278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smtClean="0"/>
            <a:t>Representación visual básica del diseño.</a:t>
          </a:r>
          <a:endParaRPr lang="es-ES" sz="1500" kern="1200"/>
        </a:p>
      </dsp:txBody>
      <dsp:txXfrm>
        <a:off x="562893" y="1115693"/>
        <a:ext cx="2866891" cy="779310"/>
      </dsp:txXfrm>
    </dsp:sp>
    <dsp:sp modelId="{EEFB29CF-E312-4BBE-BF5D-C0AE9655905A}">
      <dsp:nvSpPr>
        <dsp:cNvPr id="0" name=""/>
        <dsp:cNvSpPr/>
      </dsp:nvSpPr>
      <dsp:spPr>
        <a:xfrm>
          <a:off x="538152" y="2019312"/>
          <a:ext cx="2915381" cy="820799"/>
        </a:xfrm>
        <a:prstGeom prst="roundRect">
          <a:avLst>
            <a:gd name="adj" fmla="val 10000"/>
          </a:avLst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Puede delinear estructuras y diseños de manera eficiente. </a:t>
          </a:r>
          <a:endParaRPr lang="es-ES" sz="1500" kern="1200" dirty="0"/>
        </a:p>
      </dsp:txBody>
      <dsp:txXfrm>
        <a:off x="562192" y="2043352"/>
        <a:ext cx="2867301" cy="772719"/>
      </dsp:txXfrm>
    </dsp:sp>
    <dsp:sp modelId="{3D83EE14-34C7-4C0B-AC4C-B8A1002F9F30}">
      <dsp:nvSpPr>
        <dsp:cNvPr id="0" name=""/>
        <dsp:cNvSpPr/>
      </dsp:nvSpPr>
      <dsp:spPr>
        <a:xfrm>
          <a:off x="536490" y="2955967"/>
          <a:ext cx="2915381" cy="1144858"/>
        </a:xfrm>
        <a:prstGeom prst="roundRect">
          <a:avLst>
            <a:gd name="adj" fmla="val 10000"/>
          </a:avLst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No necesita centrarse demasiado en los detalles, sino que debe expresar ideas de </a:t>
          </a:r>
          <a:r>
            <a:rPr lang="es-MX" sz="1500" kern="1200" smtClean="0"/>
            <a:t>diseño </a:t>
          </a:r>
          <a:r>
            <a:rPr lang="es-MX" sz="1500" kern="1200" smtClean="0"/>
            <a:t>sin perderse </a:t>
          </a:r>
          <a:r>
            <a:rPr lang="es-MX" sz="1500" kern="1200" dirty="0" smtClean="0"/>
            <a:t>ninguna parte importante. </a:t>
          </a:r>
          <a:endParaRPr lang="es-ES" sz="1500" kern="1200" dirty="0"/>
        </a:p>
      </dsp:txBody>
      <dsp:txXfrm>
        <a:off x="570022" y="2989499"/>
        <a:ext cx="2848317" cy="1077794"/>
      </dsp:txXfrm>
    </dsp:sp>
    <dsp:sp modelId="{76512DFC-DA0C-4C6F-9B0A-2B6AAA0539F2}">
      <dsp:nvSpPr>
        <dsp:cNvPr id="0" name=""/>
        <dsp:cNvSpPr/>
      </dsp:nvSpPr>
      <dsp:spPr>
        <a:xfrm>
          <a:off x="568006" y="4219724"/>
          <a:ext cx="2915381" cy="1144858"/>
        </a:xfrm>
        <a:prstGeom prst="roundRect">
          <a:avLst>
            <a:gd name="adj" fmla="val 10000"/>
          </a:avLst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smtClean="0"/>
            <a:t>Es como un canal que ayuda a los miembros del equipo a comprender mejor sus proyectos.</a:t>
          </a:r>
          <a:endParaRPr lang="es-ES" sz="1500" kern="1200"/>
        </a:p>
      </dsp:txBody>
      <dsp:txXfrm>
        <a:off x="601538" y="4253256"/>
        <a:ext cx="2848317" cy="1077794"/>
      </dsp:txXfrm>
    </dsp:sp>
    <dsp:sp modelId="{8E635B07-3503-4BD1-825C-7853AA233670}">
      <dsp:nvSpPr>
        <dsp:cNvPr id="0" name=""/>
        <dsp:cNvSpPr/>
      </dsp:nvSpPr>
      <dsp:spPr>
        <a:xfrm>
          <a:off x="3951233" y="260235"/>
          <a:ext cx="3644227" cy="557998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2800" kern="1200" err="1" smtClean="0"/>
            <a:t>Mockup</a:t>
          </a:r>
          <a:r>
            <a:rPr lang="es-VE" sz="2800" kern="1200" smtClean="0"/>
            <a:t> (Maqueta)</a:t>
          </a:r>
          <a:endParaRPr lang="es-ES" sz="2800" kern="1200"/>
        </a:p>
      </dsp:txBody>
      <dsp:txXfrm>
        <a:off x="3951233" y="260235"/>
        <a:ext cx="3644227" cy="1673995"/>
      </dsp:txXfrm>
    </dsp:sp>
    <dsp:sp modelId="{3D4573B3-1D13-4E00-8A10-47D0906C0CDB}">
      <dsp:nvSpPr>
        <dsp:cNvPr id="0" name=""/>
        <dsp:cNvSpPr/>
      </dsp:nvSpPr>
      <dsp:spPr>
        <a:xfrm>
          <a:off x="4360101" y="1078647"/>
          <a:ext cx="2915381" cy="821016"/>
        </a:xfrm>
        <a:prstGeom prst="roundRect">
          <a:avLst>
            <a:gd name="adj" fmla="val 10000"/>
          </a:avLst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smtClean="0"/>
            <a:t>Especie de diagrama de diseño estático de alta fidelidad. </a:t>
          </a:r>
          <a:endParaRPr lang="es-ES" sz="1500" kern="1200"/>
        </a:p>
      </dsp:txBody>
      <dsp:txXfrm>
        <a:off x="4384148" y="1102694"/>
        <a:ext cx="2867287" cy="772922"/>
      </dsp:txXfrm>
    </dsp:sp>
    <dsp:sp modelId="{EF5DDE6C-ED20-4927-8DBF-4E0D20A6FF28}">
      <dsp:nvSpPr>
        <dsp:cNvPr id="0" name=""/>
        <dsp:cNvSpPr/>
      </dsp:nvSpPr>
      <dsp:spPr>
        <a:xfrm>
          <a:off x="4349343" y="2018587"/>
          <a:ext cx="2915381" cy="947418"/>
        </a:xfrm>
        <a:prstGeom prst="roundRect">
          <a:avLst>
            <a:gd name="adj" fmla="val 10000"/>
          </a:avLst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Debe demostrar marcos de información y </a:t>
          </a:r>
          <a:r>
            <a:rPr lang="es-MX" sz="1500" kern="1200" dirty="0" smtClean="0"/>
            <a:t>contenido, </a:t>
          </a:r>
          <a:r>
            <a:rPr lang="es-MX" sz="1500" kern="1200" dirty="0" smtClean="0"/>
            <a:t>y funciones presentes estáticamente.</a:t>
          </a:r>
          <a:endParaRPr lang="es-ES" sz="1500" kern="1200" dirty="0"/>
        </a:p>
      </dsp:txBody>
      <dsp:txXfrm>
        <a:off x="4377092" y="2046336"/>
        <a:ext cx="2859883" cy="891920"/>
      </dsp:txXfrm>
    </dsp:sp>
    <dsp:sp modelId="{CECD3421-2088-4919-B7B6-EDAF99500A6C}">
      <dsp:nvSpPr>
        <dsp:cNvPr id="0" name=""/>
        <dsp:cNvSpPr/>
      </dsp:nvSpPr>
      <dsp:spPr>
        <a:xfrm>
          <a:off x="4369459" y="3099781"/>
          <a:ext cx="2915381" cy="918520"/>
        </a:xfrm>
        <a:prstGeom prst="roundRect">
          <a:avLst>
            <a:gd name="adj" fmla="val 10000"/>
          </a:avLst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Se parece más a un producto terminado o un prototipo, pero no es interactivo y no se puede hacer clic.</a:t>
          </a:r>
          <a:endParaRPr lang="es-ES" sz="1500" kern="1200" dirty="0"/>
        </a:p>
      </dsp:txBody>
      <dsp:txXfrm>
        <a:off x="4396362" y="3126684"/>
        <a:ext cx="2861575" cy="864714"/>
      </dsp:txXfrm>
    </dsp:sp>
    <dsp:sp modelId="{6210210A-5839-4C8D-BA1B-8B3D2F0EF5FC}">
      <dsp:nvSpPr>
        <dsp:cNvPr id="0" name=""/>
        <dsp:cNvSpPr/>
      </dsp:nvSpPr>
      <dsp:spPr>
        <a:xfrm>
          <a:off x="4371311" y="4131007"/>
          <a:ext cx="2933136" cy="1246515"/>
        </a:xfrm>
        <a:prstGeom prst="roundRect">
          <a:avLst>
            <a:gd name="adj" fmla="val 10000"/>
          </a:avLst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Puede ser útil para proporcionar a los inversores una imagen de cómo puede ser un producto terminado y ayudar a los miembros del equipo a revisar su proyecto visualmente.</a:t>
          </a:r>
          <a:endParaRPr lang="es-ES" sz="1500" kern="1200" dirty="0"/>
        </a:p>
      </dsp:txBody>
      <dsp:txXfrm>
        <a:off x="4407820" y="4167516"/>
        <a:ext cx="2860118" cy="1173497"/>
      </dsp:txXfrm>
    </dsp:sp>
    <dsp:sp modelId="{3D9899C6-D6DF-405A-B629-65FBAE0DFDA4}">
      <dsp:nvSpPr>
        <dsp:cNvPr id="0" name=""/>
        <dsp:cNvSpPr/>
      </dsp:nvSpPr>
      <dsp:spPr>
        <a:xfrm>
          <a:off x="7837891" y="260479"/>
          <a:ext cx="3644227" cy="557998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err="1" smtClean="0"/>
            <a:t>Prototype</a:t>
          </a:r>
          <a:r>
            <a:rPr lang="es-ES" sz="2800" kern="1200" smtClean="0"/>
            <a:t> (Prototipo)</a:t>
          </a:r>
          <a:endParaRPr lang="es-ES" sz="2800" kern="1200"/>
        </a:p>
      </dsp:txBody>
      <dsp:txXfrm>
        <a:off x="7837891" y="260479"/>
        <a:ext cx="3644227" cy="1673995"/>
      </dsp:txXfrm>
    </dsp:sp>
    <dsp:sp modelId="{9A327A0E-F025-4CD9-97A0-58A05FE0A249}">
      <dsp:nvSpPr>
        <dsp:cNvPr id="0" name=""/>
        <dsp:cNvSpPr/>
      </dsp:nvSpPr>
      <dsp:spPr>
        <a:xfrm>
          <a:off x="8224090" y="1082978"/>
          <a:ext cx="2915381" cy="579188"/>
        </a:xfrm>
        <a:prstGeom prst="roundRect">
          <a:avLst>
            <a:gd name="adj" fmla="val 10000"/>
          </a:avLst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Se parece mucho al producto terminado, ya que es funcional.</a:t>
          </a:r>
          <a:endParaRPr lang="es-ES" sz="1500" kern="1200" dirty="0"/>
        </a:p>
      </dsp:txBody>
      <dsp:txXfrm>
        <a:off x="8241054" y="1099942"/>
        <a:ext cx="2881453" cy="545260"/>
      </dsp:txXfrm>
    </dsp:sp>
    <dsp:sp modelId="{A1B38B46-B0C1-44A2-83E0-4859B5801A2E}">
      <dsp:nvSpPr>
        <dsp:cNvPr id="0" name=""/>
        <dsp:cNvSpPr/>
      </dsp:nvSpPr>
      <dsp:spPr>
        <a:xfrm>
          <a:off x="8256130" y="1849377"/>
          <a:ext cx="2915381" cy="579188"/>
        </a:xfrm>
        <a:prstGeom prst="roundRect">
          <a:avLst>
            <a:gd name="adj" fmla="val 10000"/>
          </a:avLst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smtClean="0"/>
            <a:t>Puede simular procesos y probar la interacción del usuario</a:t>
          </a:r>
          <a:endParaRPr lang="es-ES" sz="1500" kern="1200"/>
        </a:p>
      </dsp:txBody>
      <dsp:txXfrm>
        <a:off x="8273094" y="1866341"/>
        <a:ext cx="2881453" cy="545260"/>
      </dsp:txXfrm>
    </dsp:sp>
    <dsp:sp modelId="{550EAB13-FB6A-48EB-AB08-44262572675B}">
      <dsp:nvSpPr>
        <dsp:cNvPr id="0" name=""/>
        <dsp:cNvSpPr/>
      </dsp:nvSpPr>
      <dsp:spPr>
        <a:xfrm>
          <a:off x="8254701" y="2620508"/>
          <a:ext cx="2915381" cy="1601679"/>
        </a:xfrm>
        <a:prstGeom prst="roundRect">
          <a:avLst>
            <a:gd name="adj" fmla="val 10000"/>
          </a:avLst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smtClean="0"/>
            <a:t>Su creación temprana, puede ahorrar una gran cantidad de costos de desarrollo y tiempo, de modo que el trabajo de la arquitectura del producto back-end no será en vano debido a un diseño de interfaz de usuario irrazonable.</a:t>
          </a:r>
          <a:endParaRPr lang="es-ES" sz="1500" kern="1200"/>
        </a:p>
      </dsp:txBody>
      <dsp:txXfrm>
        <a:off x="8301613" y="2667420"/>
        <a:ext cx="2821557" cy="1507855"/>
      </dsp:txXfrm>
    </dsp:sp>
    <dsp:sp modelId="{3E44F2C5-8C78-4460-85D2-521FF84097B0}">
      <dsp:nvSpPr>
        <dsp:cNvPr id="0" name=""/>
        <dsp:cNvSpPr/>
      </dsp:nvSpPr>
      <dsp:spPr>
        <a:xfrm>
          <a:off x="8286974" y="4411751"/>
          <a:ext cx="2915381" cy="804368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Es una herramienta excelente para obtener comentarios de los usuarios y probar el producto.</a:t>
          </a:r>
          <a:endParaRPr lang="es-ES" sz="1500" kern="1200" dirty="0"/>
        </a:p>
      </dsp:txBody>
      <dsp:txXfrm>
        <a:off x="8310533" y="4435310"/>
        <a:ext cx="2868263" cy="757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B2CF-3831-499D-A6DC-D501BB31A1E4}" type="datetimeFigureOut">
              <a:rPr lang="es-VE" smtClean="0"/>
              <a:t>1/9/2021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D43-F162-4215-9F56-8E2B30B227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5858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B2CF-3831-499D-A6DC-D501BB31A1E4}" type="datetimeFigureOut">
              <a:rPr lang="es-VE" smtClean="0"/>
              <a:t>1/9/2021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D43-F162-4215-9F56-8E2B30B227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179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B2CF-3831-499D-A6DC-D501BB31A1E4}" type="datetimeFigureOut">
              <a:rPr lang="es-VE" smtClean="0"/>
              <a:t>1/9/2021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D43-F162-4215-9F56-8E2B30B227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869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B2CF-3831-499D-A6DC-D501BB31A1E4}" type="datetimeFigureOut">
              <a:rPr lang="es-VE" smtClean="0"/>
              <a:t>1/9/2021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D43-F162-4215-9F56-8E2B30B227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3674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B2CF-3831-499D-A6DC-D501BB31A1E4}" type="datetimeFigureOut">
              <a:rPr lang="es-VE" smtClean="0"/>
              <a:t>1/9/2021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D43-F162-4215-9F56-8E2B30B227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7927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B2CF-3831-499D-A6DC-D501BB31A1E4}" type="datetimeFigureOut">
              <a:rPr lang="es-VE" smtClean="0"/>
              <a:t>1/9/2021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D43-F162-4215-9F56-8E2B30B227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68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B2CF-3831-499D-A6DC-D501BB31A1E4}" type="datetimeFigureOut">
              <a:rPr lang="es-VE" smtClean="0"/>
              <a:t>1/9/2021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D43-F162-4215-9F56-8E2B30B227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106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B2CF-3831-499D-A6DC-D501BB31A1E4}" type="datetimeFigureOut">
              <a:rPr lang="es-VE" smtClean="0"/>
              <a:t>1/9/2021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D43-F162-4215-9F56-8E2B30B227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8360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B2CF-3831-499D-A6DC-D501BB31A1E4}" type="datetimeFigureOut">
              <a:rPr lang="es-VE" smtClean="0"/>
              <a:t>1/9/2021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D43-F162-4215-9F56-8E2B30B227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1630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B2CF-3831-499D-A6DC-D501BB31A1E4}" type="datetimeFigureOut">
              <a:rPr lang="es-VE" smtClean="0"/>
              <a:t>1/9/2021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D43-F162-4215-9F56-8E2B30B227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1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B2CF-3831-499D-A6DC-D501BB31A1E4}" type="datetimeFigureOut">
              <a:rPr lang="es-VE" smtClean="0"/>
              <a:t>1/9/2021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D43-F162-4215-9F56-8E2B30B227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152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B2CF-3831-499D-A6DC-D501BB31A1E4}" type="datetimeFigureOut">
              <a:rPr lang="es-VE" smtClean="0"/>
              <a:t>1/9/2021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55D43-F162-4215-9F56-8E2B30B227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888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819150" y="946253"/>
            <a:ext cx="10941924" cy="5168968"/>
            <a:chOff x="819150" y="946253"/>
            <a:chExt cx="10941924" cy="516896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841" y="1765738"/>
              <a:ext cx="8985332" cy="3818766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/>
          </p:nvSpPr>
          <p:spPr>
            <a:xfrm>
              <a:off x="819150" y="946253"/>
              <a:ext cx="33528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mtClean="0">
                  <a:solidFill>
                    <a:srgbClr val="FF6600"/>
                  </a:solidFill>
                </a:rPr>
                <a:t>Grado </a:t>
              </a:r>
              <a:r>
                <a:rPr lang="es-MX">
                  <a:solidFill>
                    <a:srgbClr val="FF6600"/>
                  </a:solidFill>
                </a:rPr>
                <a:t>de finalización y la exactitud con que los usuarios consiguen metas </a:t>
              </a:r>
              <a:r>
                <a:rPr lang="es-MX" smtClean="0">
                  <a:solidFill>
                    <a:srgbClr val="FF6600"/>
                  </a:solidFill>
                </a:rPr>
                <a:t>específicas</a:t>
              </a:r>
              <a:endParaRPr lang="es-VE">
                <a:solidFill>
                  <a:srgbClr val="FF6600"/>
                </a:solidFill>
              </a:endParaRP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7546426" y="5468890"/>
              <a:ext cx="40464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mtClean="0">
                  <a:solidFill>
                    <a:srgbClr val="CC0066"/>
                  </a:solidFill>
                </a:rPr>
                <a:t>Balance entre los recursos empleados y los resultados obtenidos</a:t>
              </a:r>
              <a:endParaRPr lang="es-VE">
                <a:solidFill>
                  <a:srgbClr val="CC0066"/>
                </a:solidFill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5665074" y="2232319"/>
              <a:ext cx="609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mtClean="0">
                  <a:solidFill>
                    <a:srgbClr val="009900"/>
                  </a:solidFill>
                </a:rPr>
                <a:t>Grado </a:t>
              </a:r>
              <a:r>
                <a:rPr lang="es-MX">
                  <a:solidFill>
                    <a:srgbClr val="009900"/>
                  </a:solidFill>
                </a:rPr>
                <a:t>en que las respuestas físicas, cognitivas y emocionales de un usuario que resultan del uso de un sistema, producto o servicio satisfacen las necesidades y expectativas del usuario</a:t>
              </a:r>
              <a:endParaRPr lang="es-VE">
                <a:solidFill>
                  <a:srgbClr val="009900"/>
                </a:solidFill>
              </a:endParaRPr>
            </a:p>
          </p:txBody>
        </p:sp>
        <p:cxnSp>
          <p:nvCxnSpPr>
            <p:cNvPr id="7" name="Conector recto de flecha 6"/>
            <p:cNvCxnSpPr/>
            <p:nvPr/>
          </p:nvCxnSpPr>
          <p:spPr>
            <a:xfrm flipV="1">
              <a:off x="2216413" y="2446020"/>
              <a:ext cx="30217" cy="2887456"/>
            </a:xfrm>
            <a:prstGeom prst="straightConnector1">
              <a:avLst/>
            </a:prstGeom>
            <a:ln w="38100">
              <a:solidFill>
                <a:srgbClr val="FF660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2246630" y="5314426"/>
              <a:ext cx="6421120" cy="0"/>
            </a:xfrm>
            <a:prstGeom prst="straightConnector1">
              <a:avLst/>
            </a:prstGeom>
            <a:ln w="38100">
              <a:solidFill>
                <a:srgbClr val="CC0066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246630" y="2400300"/>
              <a:ext cx="3418444" cy="2874237"/>
            </a:xfrm>
            <a:prstGeom prst="straightConnector1">
              <a:avLst/>
            </a:prstGeom>
            <a:ln w="38100">
              <a:solidFill>
                <a:srgbClr val="00990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12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x ui designer, web designer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293936"/>
            <a:ext cx="1735138" cy="173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69081" y="4029074"/>
            <a:ext cx="239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b="1" smtClean="0"/>
              <a:t>Diseñador de IU</a:t>
            </a:r>
            <a:endParaRPr lang="es-VE" sz="2400" b="1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480315953"/>
              </p:ext>
            </p:extLst>
          </p:nvPr>
        </p:nvGraphicFramePr>
        <p:xfrm>
          <a:off x="2347119" y="715698"/>
          <a:ext cx="85542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316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80" y="1419839"/>
            <a:ext cx="67627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2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262758" y="536029"/>
            <a:ext cx="11666483" cy="1260000"/>
            <a:chOff x="262758" y="536029"/>
            <a:chExt cx="11666483" cy="12600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83559" y="642396"/>
              <a:ext cx="9570832" cy="1039257"/>
            </a:xfrm>
            <a:prstGeom prst="rect">
              <a:avLst/>
            </a:prstGeom>
          </p:spPr>
        </p:pic>
        <p:sp>
          <p:nvSpPr>
            <p:cNvPr id="3" name="CuadroTexto 2"/>
            <p:cNvSpPr txBox="1"/>
            <p:nvPr/>
          </p:nvSpPr>
          <p:spPr>
            <a:xfrm>
              <a:off x="262758" y="931193"/>
              <a:ext cx="2020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2400" b="1" smtClean="0">
                  <a:solidFill>
                    <a:srgbClr val="FF6600"/>
                  </a:solidFill>
                </a:rPr>
                <a:t>Containers →</a:t>
              </a:r>
              <a:endParaRPr lang="es-VE" sz="2400" b="1">
                <a:solidFill>
                  <a:srgbClr val="FF6600"/>
                </a:solidFill>
              </a:endParaRPr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2186152" y="536029"/>
              <a:ext cx="9743089" cy="1260000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1082554" y="2071972"/>
            <a:ext cx="10846686" cy="2067173"/>
            <a:chOff x="1082554" y="2124522"/>
            <a:chExt cx="10846686" cy="2067173"/>
          </a:xfrm>
        </p:grpSpPr>
        <p:grpSp>
          <p:nvGrpSpPr>
            <p:cNvPr id="16" name="Grupo 15"/>
            <p:cNvGrpSpPr/>
            <p:nvPr/>
          </p:nvGrpSpPr>
          <p:grpSpPr>
            <a:xfrm>
              <a:off x="1082554" y="2199450"/>
              <a:ext cx="10668012" cy="1841847"/>
              <a:chOff x="1082554" y="2283531"/>
              <a:chExt cx="10668012" cy="1841847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EEEEEE"/>
                  </a:clrFrom>
                  <a:clrTo>
                    <a:srgbClr val="EEEEE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374845" y="2283531"/>
                <a:ext cx="9375721" cy="814808"/>
              </a:xfrm>
              <a:prstGeom prst="rect">
                <a:avLst/>
              </a:prstGeom>
            </p:spPr>
          </p:pic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EEEEEE"/>
                  </a:clrFrom>
                  <a:clrTo>
                    <a:srgbClr val="EEEEEE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374845" y="3328818"/>
                <a:ext cx="9375721" cy="796560"/>
              </a:xfrm>
              <a:prstGeom prst="rect">
                <a:avLst/>
              </a:prstGeom>
            </p:spPr>
          </p:pic>
          <p:sp>
            <p:nvSpPr>
              <p:cNvPr id="10" name="CuadroTexto 9"/>
              <p:cNvSpPr txBox="1"/>
              <p:nvPr/>
            </p:nvSpPr>
            <p:spPr>
              <a:xfrm>
                <a:off x="1082554" y="2898294"/>
                <a:ext cx="2020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400" b="1" smtClean="0">
                    <a:solidFill>
                      <a:srgbClr val="0070C0"/>
                    </a:solidFill>
                  </a:rPr>
                  <a:t>Text →</a:t>
                </a:r>
                <a:endParaRPr lang="es-VE" sz="24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4" name="Rectángulo redondeado 13"/>
            <p:cNvSpPr/>
            <p:nvPr/>
          </p:nvSpPr>
          <p:spPr>
            <a:xfrm>
              <a:off x="2186151" y="2124522"/>
              <a:ext cx="9743089" cy="2067173"/>
            </a:xfrm>
            <a:prstGeom prst="roundRect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816491" y="4420488"/>
            <a:ext cx="11112748" cy="1260000"/>
            <a:chOff x="816491" y="4515078"/>
            <a:chExt cx="11112748" cy="1260000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74845" y="4770610"/>
              <a:ext cx="9375721" cy="778845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816491" y="4844762"/>
              <a:ext cx="20208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2400" b="1" smtClean="0">
                  <a:solidFill>
                    <a:srgbClr val="7030A0"/>
                  </a:solidFill>
                </a:rPr>
                <a:t>Media →</a:t>
              </a:r>
              <a:endParaRPr lang="es-VE" sz="2400" b="1">
                <a:solidFill>
                  <a:srgbClr val="7030A0"/>
                </a:solidFill>
              </a:endParaRPr>
            </a:p>
          </p:txBody>
        </p:sp>
        <p:sp>
          <p:nvSpPr>
            <p:cNvPr id="15" name="Rectángulo redondeado 14"/>
            <p:cNvSpPr/>
            <p:nvPr/>
          </p:nvSpPr>
          <p:spPr>
            <a:xfrm>
              <a:off x="2186150" y="4515078"/>
              <a:ext cx="9743089" cy="1260000"/>
            </a:xfrm>
            <a:prstGeom prst="roundRect">
              <a:avLst/>
            </a:prstGeom>
            <a:noFill/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117247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157412"/>
            <a:ext cx="42862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8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22945134"/>
              </p:ext>
            </p:extLst>
          </p:nvPr>
        </p:nvGraphicFramePr>
        <p:xfrm>
          <a:off x="247426" y="515007"/>
          <a:ext cx="11482119" cy="610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1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301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asesor</dc:creator>
  <cp:lastModifiedBy>asesor</cp:lastModifiedBy>
  <cp:revision>26</cp:revision>
  <dcterms:created xsi:type="dcterms:W3CDTF">2021-04-20T23:10:53Z</dcterms:created>
  <dcterms:modified xsi:type="dcterms:W3CDTF">2021-09-01T12:24:14Z</dcterms:modified>
</cp:coreProperties>
</file>