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D8F26-F30A-0007-ACF9-0C25BA6A5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017A98-B877-A3AE-8A88-6140BC5BE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6B7C74-9F04-A9DC-FC45-D91A8261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3F65-287E-485A-9F47-38A93E160E58}" type="datetimeFigureOut">
              <a:rPr lang="es-CO" smtClean="0"/>
              <a:t>24/10/2025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6941B0-A278-7969-6A6F-3AEBBD05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D14B5B-06AB-FDAA-E35A-4C641963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EB506-5514-4578-BD77-BA78993877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693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7B6E9-4B07-9425-59C8-C9FDD25E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C1F530-3FAD-A5D3-A4DC-71ED573A9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ACABD1-20F4-699B-D0F2-7164F167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3F65-287E-485A-9F47-38A93E160E58}" type="datetimeFigureOut">
              <a:rPr lang="es-CO" smtClean="0"/>
              <a:t>24/10/2025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B3A74E-FF86-3160-4397-904D53E1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0D3831-A5EE-72BF-025F-8683CE29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EB506-5514-4578-BD77-BA78993877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949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478552-1A5D-0C8E-01EC-C64077ACC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84C057-B9B3-AFD4-99FF-308889D8A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5E1EA5-A00D-176E-3473-98F923809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3F65-287E-485A-9F47-38A93E160E58}" type="datetimeFigureOut">
              <a:rPr lang="es-CO" smtClean="0"/>
              <a:t>24/10/2025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EB4E42-8E3E-6038-BF4F-E076FBED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EF2047-5DEC-615F-F6A6-11D67792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EB506-5514-4578-BD77-BA78993877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521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445EF-6BDC-3AE8-02CA-1A06B1CE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851632-F0FD-C06D-DBD1-C2C9F020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1082DA-8278-D4F3-0DC8-91422F45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3F65-287E-485A-9F47-38A93E160E58}" type="datetimeFigureOut">
              <a:rPr lang="es-CO" smtClean="0"/>
              <a:t>24/10/2025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EEEE9B-6645-5A91-9329-1CC2F2A8F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5E5FA1-0D2B-4290-049B-1EB99D35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EB506-5514-4578-BD77-BA78993877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18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0895D-8FD8-4979-68C9-00598C3F7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F3FEEA-759D-69C7-0C52-A961A2EF8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E9599B-9D8E-CEC8-EC19-4CB78937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3F65-287E-485A-9F47-38A93E160E58}" type="datetimeFigureOut">
              <a:rPr lang="es-CO" smtClean="0"/>
              <a:t>24/10/2025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83E13F-DBF2-DA96-104E-4AE490ED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F0AC1C-F6E9-8B2F-E680-4E499DD3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EB506-5514-4578-BD77-BA78993877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889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F4768-A181-AA20-99CC-5FE0765D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9506EA-E56F-C77E-55A9-1D13E9FB2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321EC2-5048-D1E8-8177-33BDF6024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DC7334-EE2A-9D26-81DD-E9FF6C4C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3F65-287E-485A-9F47-38A93E160E58}" type="datetimeFigureOut">
              <a:rPr lang="es-CO" smtClean="0"/>
              <a:t>24/10/2025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C90790-FFF5-D853-7CF6-7BDC50A1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929D80-CB83-A70D-E1BA-2C155485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EB506-5514-4578-BD77-BA78993877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411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804E5-7CE0-CB0F-A0BB-CB10E0EA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E6B63B-41DD-B2C5-BB4B-74421177B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0FDEB5-B8B0-8E83-1BE9-83E65A27F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7D0144-54EE-C236-B358-88C396D0D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81362-1D87-7613-A091-96B341E0B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6B70352-472D-30B2-EFFF-5677B7C4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3F65-287E-485A-9F47-38A93E160E58}" type="datetimeFigureOut">
              <a:rPr lang="es-CO" smtClean="0"/>
              <a:t>24/10/2025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A0C66D-85F1-DEB4-1B34-F07A192B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120A010-3219-D19F-3769-98794F55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EB506-5514-4578-BD77-BA78993877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378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977BA-D364-5339-4FB5-C56DB38F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2A737B-DC02-8E12-733D-DE547185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3F65-287E-485A-9F47-38A93E160E58}" type="datetimeFigureOut">
              <a:rPr lang="es-CO" smtClean="0"/>
              <a:t>24/10/2025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3F472BE-3A56-3CB1-7871-8278D443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2A6DF0-57B7-1A73-4F2E-6AED7FA2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EB506-5514-4578-BD77-BA78993877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460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69FBE01-3BE7-840A-7DFD-AD2844C2D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3F65-287E-485A-9F47-38A93E160E58}" type="datetimeFigureOut">
              <a:rPr lang="es-CO" smtClean="0"/>
              <a:t>24/10/2025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FB6FE3-CAF2-64A4-D759-0C91EDD2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C7EC9F-B4FF-62AD-00EC-9DF4E52A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EB506-5514-4578-BD77-BA78993877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891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FF913-2844-322D-04E2-E7E46504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3934A5-6507-7461-052D-6D78FAEDF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208C7F-AD87-920A-4A4C-D88AAAE46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1B2150-72AA-19B3-1B09-D8F72EDE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3F65-287E-485A-9F47-38A93E160E58}" type="datetimeFigureOut">
              <a:rPr lang="es-CO" smtClean="0"/>
              <a:t>24/10/2025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31E98B-D0E5-DF77-C9E4-FDA79130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C92E1E-0862-941D-EB2F-7ACD2183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EB506-5514-4578-BD77-BA78993877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428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31A32-F162-513E-7FB8-101480156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2CB82AD-0A0F-EE4F-6B08-3A23AB9D5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2EF7EF-0B29-C555-EF2B-834A48D84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067869-9E48-E838-CF7B-E2B94E1E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3F65-287E-485A-9F47-38A93E160E58}" type="datetimeFigureOut">
              <a:rPr lang="es-CO" smtClean="0"/>
              <a:t>24/10/2025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32AB4E-0FB6-5B00-0E01-93234043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4BC629-B7AF-A5DC-D876-08FA1806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EB506-5514-4578-BD77-BA78993877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455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CA6C46-E33E-85C2-0786-C9288BCAD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A74F9F-A462-BBBF-3A1F-9FE41BE82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32DA78-75CB-4B26-4038-00F7CB309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43F65-287E-485A-9F47-38A93E160E58}" type="datetimeFigureOut">
              <a:rPr lang="es-CO" smtClean="0"/>
              <a:t>24/10/2025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2CAADC-3DE6-BCB8-2182-E03233D63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E8489E-3DB1-CAB5-53D5-42D2A5E70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EB506-5514-4578-BD77-BA789938770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397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E5086-B822-CDE1-B058-CAF837FD6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30B46-4963-1DDF-D509-B9418B7BE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B99DED-37CD-ACE7-C95F-6D08BF512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79"/>
            <a:ext cx="12192000" cy="686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9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C6A62-E26B-574B-FAA0-74143F62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B419E8-52A2-DF2F-7283-75C4C83D9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9DE4ED-1964-35E4-AB9A-0C163B6CC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071" y="0"/>
            <a:ext cx="12244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9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B9A0C-547F-6D58-1CB6-244EB700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275254-267E-DA63-EC74-7D4FDFFD9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AA29FBA-724F-F905-D13B-FDCC02E3E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13"/>
            <a:ext cx="12191999" cy="68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9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DB987-E717-CD9B-16E0-3266DAD9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2FE9EB-8F88-DA47-68AE-87D4DA481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5BD2EF-F11C-86C0-89A0-48159B889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646"/>
            <a:ext cx="12191999" cy="686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7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2A7C1-4459-187F-F70C-91B83302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40010E-1150-0E64-9D9A-F54F37663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64033B-54C8-D1E1-B239-9097F3F45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14"/>
            <a:ext cx="12205565" cy="685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F7210-F9A8-DDA6-7D1E-57FCE852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770EE7-B93C-850F-94FE-92C5E54DC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8C5058-4C84-3D3E-C9BC-709D9914D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8"/>
            <a:ext cx="12196121" cy="685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F3690-25DD-E6C0-B05E-2D2DA2B7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301956-83FC-561D-14C7-5F3D5254F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581F12-0394-82A5-F495-9C025AF41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02"/>
            <a:ext cx="12218072" cy="684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38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2025-10-24T20:50:09Z</dcterms:created>
  <dcterms:modified xsi:type="dcterms:W3CDTF">2025-10-24T20:50:19Z</dcterms:modified>
</cp:coreProperties>
</file>