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47"/>
    <p:restoredTop sz="94668"/>
  </p:normalViewPr>
  <p:slideViewPr>
    <p:cSldViewPr snapToGrid="0">
      <p:cViewPr varScale="1">
        <p:scale>
          <a:sx n="95" d="100"/>
          <a:sy n="95" d="100"/>
        </p:scale>
        <p:origin x="200"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image" Target="../media/image24.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image" Target="../media/image2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E266-F629-5649-9E8D-962874AED85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s-ES"/>
        </a:p>
      </dgm:t>
    </dgm:pt>
    <dgm:pt modelId="{1DE7A9B2-007C-6641-AA58-F9E3037A278F}">
      <dgm:prSet phldrT="[Texto]"/>
      <dgm:spPr/>
      <dgm:t>
        <a:bodyPr/>
        <a:lstStyle/>
        <a:p>
          <a:pPr>
            <a:lnSpc>
              <a:spcPct val="100000"/>
            </a:lnSpc>
          </a:pPr>
          <a:r>
            <a:rPr lang="es-ES" b="1"/>
            <a:t>Importancia en la protección informática</a:t>
          </a:r>
        </a:p>
        <a:p>
          <a:pPr>
            <a:lnSpc>
              <a:spcPct val="100000"/>
            </a:lnSpc>
          </a:pPr>
          <a:r>
            <a:rPr lang="es-ES"/>
            <a:t>La IA analiza grandes volúmenes de datos para detectar amenazas en tiempo real, automatizar respuestas y facilitar investigaciones de seguridad con mayor eficacia.</a:t>
          </a:r>
        </a:p>
      </dgm:t>
    </dgm:pt>
    <dgm:pt modelId="{D2E9CE4D-F6FB-674B-9D93-C5D418F5AD09}" type="parTrans" cxnId="{CB5C9BDB-C42E-1E40-95C3-9A67BB090430}">
      <dgm:prSet/>
      <dgm:spPr/>
      <dgm:t>
        <a:bodyPr/>
        <a:lstStyle/>
        <a:p>
          <a:endParaRPr lang="es-ES"/>
        </a:p>
      </dgm:t>
    </dgm:pt>
    <dgm:pt modelId="{CA6E8151-AE32-1641-AD2E-42BC82FC0E65}" type="sibTrans" cxnId="{CB5C9BDB-C42E-1E40-95C3-9A67BB090430}">
      <dgm:prSet/>
      <dgm:spPr/>
      <dgm:t>
        <a:bodyPr/>
        <a:lstStyle/>
        <a:p>
          <a:endParaRPr lang="es-ES"/>
        </a:p>
      </dgm:t>
    </dgm:pt>
    <dgm:pt modelId="{F0E148EF-04BF-3B46-9E41-CBE165D644B7}">
      <dgm:prSet phldrT="[Texto]"/>
      <dgm:spPr/>
      <dgm:t>
        <a:bodyPr/>
        <a:lstStyle/>
        <a:p>
          <a:pPr>
            <a:lnSpc>
              <a:spcPct val="100000"/>
            </a:lnSpc>
          </a:pPr>
          <a:r>
            <a:rPr lang="es-ES" b="1"/>
            <a:t>Aumento de amenazas cibernéticas</a:t>
          </a:r>
        </a:p>
        <a:p>
          <a:pPr>
            <a:lnSpc>
              <a:spcPct val="100000"/>
            </a:lnSpc>
          </a:pPr>
          <a:r>
            <a:rPr lang="es-ES"/>
            <a:t>Las amenazas informáticas son cada vez más complejas y frecuentes, por lo que la IA se vuelve esencial para categorizar ataques y priorizar la atención a riesgos críticos.</a:t>
          </a:r>
        </a:p>
      </dgm:t>
    </dgm:pt>
    <dgm:pt modelId="{A227BB1F-AEF3-2B47-B8E2-4C96F654D5AC}" type="parTrans" cxnId="{42FCEB7D-DE1A-824F-A174-6BE9F627025C}">
      <dgm:prSet/>
      <dgm:spPr/>
      <dgm:t>
        <a:bodyPr/>
        <a:lstStyle/>
        <a:p>
          <a:endParaRPr lang="es-ES"/>
        </a:p>
      </dgm:t>
    </dgm:pt>
    <dgm:pt modelId="{8BC1818F-DE65-D548-AB19-1A3DB22419A4}" type="sibTrans" cxnId="{42FCEB7D-DE1A-824F-A174-6BE9F627025C}">
      <dgm:prSet/>
      <dgm:spPr/>
      <dgm:t>
        <a:bodyPr/>
        <a:lstStyle/>
        <a:p>
          <a:endParaRPr lang="es-ES"/>
        </a:p>
      </dgm:t>
    </dgm:pt>
    <dgm:pt modelId="{D48F044F-931C-634A-912C-AB59ED8FF420}">
      <dgm:prSet phldrT="[Texto]"/>
      <dgm:spPr/>
      <dgm:t>
        <a:bodyPr/>
        <a:lstStyle/>
        <a:p>
          <a:pPr>
            <a:lnSpc>
              <a:spcPct val="100000"/>
            </a:lnSpc>
          </a:pPr>
          <a:r>
            <a:rPr lang="es-ES" b="1"/>
            <a:t>Definición de inteligencia artificial</a:t>
          </a:r>
        </a:p>
        <a:p>
          <a:pPr>
            <a:lnSpc>
              <a:spcPct val="100000"/>
            </a:lnSpc>
          </a:pPr>
          <a:r>
            <a:rPr lang="es-ES"/>
            <a:t>La inteligencia artificial es un programa informático que imita la inteligencia humana para resolver problemas, aprender y reconocer patrones mediante algoritmos y grandes conjuntos de datos.</a:t>
          </a:r>
        </a:p>
      </dgm:t>
    </dgm:pt>
    <dgm:pt modelId="{83F82D3B-497C-1F47-A12C-DD9AAA267042}" type="sibTrans" cxnId="{85D28F86-9FC0-294C-9FD0-23422B226D05}">
      <dgm:prSet/>
      <dgm:spPr/>
      <dgm:t>
        <a:bodyPr/>
        <a:lstStyle/>
        <a:p>
          <a:endParaRPr lang="es-ES"/>
        </a:p>
      </dgm:t>
    </dgm:pt>
    <dgm:pt modelId="{219BD05D-8EC5-184C-8455-096D01F33ABB}" type="parTrans" cxnId="{85D28F86-9FC0-294C-9FD0-23422B226D05}">
      <dgm:prSet/>
      <dgm:spPr/>
      <dgm:t>
        <a:bodyPr/>
        <a:lstStyle/>
        <a:p>
          <a:endParaRPr lang="es-ES"/>
        </a:p>
      </dgm:t>
    </dgm:pt>
    <dgm:pt modelId="{B239D917-FB37-4F32-BDCE-0B3EDBB65CBA}" type="pres">
      <dgm:prSet presAssocID="{00BEE266-F629-5649-9E8D-962874AED85D}" presName="root" presStyleCnt="0">
        <dgm:presLayoutVars>
          <dgm:dir/>
          <dgm:resizeHandles val="exact"/>
        </dgm:presLayoutVars>
      </dgm:prSet>
      <dgm:spPr/>
    </dgm:pt>
    <dgm:pt modelId="{C009B659-E247-42EF-BAD8-F2B6684DC32B}" type="pres">
      <dgm:prSet presAssocID="{D48F044F-931C-634A-912C-AB59ED8FF420}" presName="compNode" presStyleCnt="0"/>
      <dgm:spPr/>
    </dgm:pt>
    <dgm:pt modelId="{A2A87F34-A615-4F80-8F42-896FC9A7F2B3}" type="pres">
      <dgm:prSet presAssocID="{D48F044F-931C-634A-912C-AB59ED8FF4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denador"/>
        </a:ext>
      </dgm:extLst>
    </dgm:pt>
    <dgm:pt modelId="{1BFA47D3-62DF-45AF-ADCF-379FA6DA5E0F}" type="pres">
      <dgm:prSet presAssocID="{D48F044F-931C-634A-912C-AB59ED8FF420}" presName="spaceRect" presStyleCnt="0"/>
      <dgm:spPr/>
    </dgm:pt>
    <dgm:pt modelId="{E1DC16CC-9BCF-44F8-A60A-D2818226CDA8}" type="pres">
      <dgm:prSet presAssocID="{D48F044F-931C-634A-912C-AB59ED8FF420}" presName="textRect" presStyleLbl="revTx" presStyleIdx="0" presStyleCnt="3">
        <dgm:presLayoutVars>
          <dgm:chMax val="1"/>
          <dgm:chPref val="1"/>
        </dgm:presLayoutVars>
      </dgm:prSet>
      <dgm:spPr/>
    </dgm:pt>
    <dgm:pt modelId="{C24A9FD6-7F0A-4051-B468-EB790E9C79AB}" type="pres">
      <dgm:prSet presAssocID="{83F82D3B-497C-1F47-A12C-DD9AAA267042}" presName="sibTrans" presStyleCnt="0"/>
      <dgm:spPr/>
    </dgm:pt>
    <dgm:pt modelId="{50227E8B-CC0E-4E2F-91BB-3F4C7C434F2B}" type="pres">
      <dgm:prSet presAssocID="{1DE7A9B2-007C-6641-AA58-F9E3037A278F}" presName="compNode" presStyleCnt="0"/>
      <dgm:spPr/>
    </dgm:pt>
    <dgm:pt modelId="{D5BEC400-40AC-479E-A1AA-FB61A20ED573}" type="pres">
      <dgm:prSet presAssocID="{1DE7A9B2-007C-6641-AA58-F9E3037A27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dor"/>
        </a:ext>
      </dgm:extLst>
    </dgm:pt>
    <dgm:pt modelId="{9806785E-3AB7-472E-8925-BEF16B7C26E5}" type="pres">
      <dgm:prSet presAssocID="{1DE7A9B2-007C-6641-AA58-F9E3037A278F}" presName="spaceRect" presStyleCnt="0"/>
      <dgm:spPr/>
    </dgm:pt>
    <dgm:pt modelId="{DE8209DA-87FE-4DD9-8C15-E6B8476D11AD}" type="pres">
      <dgm:prSet presAssocID="{1DE7A9B2-007C-6641-AA58-F9E3037A278F}" presName="textRect" presStyleLbl="revTx" presStyleIdx="1" presStyleCnt="3">
        <dgm:presLayoutVars>
          <dgm:chMax val="1"/>
          <dgm:chPref val="1"/>
        </dgm:presLayoutVars>
      </dgm:prSet>
      <dgm:spPr/>
    </dgm:pt>
    <dgm:pt modelId="{470B7BB5-C4D3-4161-ABC5-C241957D0573}" type="pres">
      <dgm:prSet presAssocID="{CA6E8151-AE32-1641-AD2E-42BC82FC0E65}" presName="sibTrans" presStyleCnt="0"/>
      <dgm:spPr/>
    </dgm:pt>
    <dgm:pt modelId="{85B8BCDC-6545-444B-8DA4-0A3F116E8B6A}" type="pres">
      <dgm:prSet presAssocID="{F0E148EF-04BF-3B46-9E41-CBE165D644B7}" presName="compNode" presStyleCnt="0"/>
      <dgm:spPr/>
    </dgm:pt>
    <dgm:pt modelId="{17D68252-0E04-4449-B7D0-E3E124430185}" type="pres">
      <dgm:prSet presAssocID="{F0E148EF-04BF-3B46-9E41-CBE165D644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5EF011E9-EFED-4C19-9B6C-90D774825D70}" type="pres">
      <dgm:prSet presAssocID="{F0E148EF-04BF-3B46-9E41-CBE165D644B7}" presName="spaceRect" presStyleCnt="0"/>
      <dgm:spPr/>
    </dgm:pt>
    <dgm:pt modelId="{3965B726-A986-4C2F-9D1F-CDAF8CF40F75}" type="pres">
      <dgm:prSet presAssocID="{F0E148EF-04BF-3B46-9E41-CBE165D644B7}" presName="textRect" presStyleLbl="revTx" presStyleIdx="2" presStyleCnt="3">
        <dgm:presLayoutVars>
          <dgm:chMax val="1"/>
          <dgm:chPref val="1"/>
        </dgm:presLayoutVars>
      </dgm:prSet>
      <dgm:spPr/>
    </dgm:pt>
  </dgm:ptLst>
  <dgm:cxnLst>
    <dgm:cxn modelId="{E1F93062-8A61-3346-AACB-58E306BF8FFB}" type="presOf" srcId="{1DE7A9B2-007C-6641-AA58-F9E3037A278F}" destId="{DE8209DA-87FE-4DD9-8C15-E6B8476D11AD}" srcOrd="0" destOrd="0" presId="urn:microsoft.com/office/officeart/2018/2/layout/IconLabelList"/>
    <dgm:cxn modelId="{42FCEB7D-DE1A-824F-A174-6BE9F627025C}" srcId="{00BEE266-F629-5649-9E8D-962874AED85D}" destId="{F0E148EF-04BF-3B46-9E41-CBE165D644B7}" srcOrd="2" destOrd="0" parTransId="{A227BB1F-AEF3-2B47-B8E2-4C96F654D5AC}" sibTransId="{8BC1818F-DE65-D548-AB19-1A3DB22419A4}"/>
    <dgm:cxn modelId="{85D28F86-9FC0-294C-9FD0-23422B226D05}" srcId="{00BEE266-F629-5649-9E8D-962874AED85D}" destId="{D48F044F-931C-634A-912C-AB59ED8FF420}" srcOrd="0" destOrd="0" parTransId="{219BD05D-8EC5-184C-8455-096D01F33ABB}" sibTransId="{83F82D3B-497C-1F47-A12C-DD9AAA267042}"/>
    <dgm:cxn modelId="{BB11C58E-38F1-4640-924D-0D5434FD39A7}" type="presOf" srcId="{D48F044F-931C-634A-912C-AB59ED8FF420}" destId="{E1DC16CC-9BCF-44F8-A60A-D2818226CDA8}" srcOrd="0" destOrd="0" presId="urn:microsoft.com/office/officeart/2018/2/layout/IconLabelList"/>
    <dgm:cxn modelId="{CB5C9BDB-C42E-1E40-95C3-9A67BB090430}" srcId="{00BEE266-F629-5649-9E8D-962874AED85D}" destId="{1DE7A9B2-007C-6641-AA58-F9E3037A278F}" srcOrd="1" destOrd="0" parTransId="{D2E9CE4D-F6FB-674B-9D93-C5D418F5AD09}" sibTransId="{CA6E8151-AE32-1641-AD2E-42BC82FC0E65}"/>
    <dgm:cxn modelId="{E015BCF0-F341-A044-999A-9C4106472884}" type="presOf" srcId="{00BEE266-F629-5649-9E8D-962874AED85D}" destId="{B239D917-FB37-4F32-BDCE-0B3EDBB65CBA}" srcOrd="0" destOrd="0" presId="urn:microsoft.com/office/officeart/2018/2/layout/IconLabelList"/>
    <dgm:cxn modelId="{1A5E75FF-B8C3-9643-80E5-B0D975EAB394}" type="presOf" srcId="{F0E148EF-04BF-3B46-9E41-CBE165D644B7}" destId="{3965B726-A986-4C2F-9D1F-CDAF8CF40F75}" srcOrd="0" destOrd="0" presId="urn:microsoft.com/office/officeart/2018/2/layout/IconLabelList"/>
    <dgm:cxn modelId="{E4AE1C31-B996-254C-A7C6-E9C7CE47D1B9}" type="presParOf" srcId="{B239D917-FB37-4F32-BDCE-0B3EDBB65CBA}" destId="{C009B659-E247-42EF-BAD8-F2B6684DC32B}" srcOrd="0" destOrd="0" presId="urn:microsoft.com/office/officeart/2018/2/layout/IconLabelList"/>
    <dgm:cxn modelId="{15254B3F-2CE1-4B41-833E-027F199CCE7A}" type="presParOf" srcId="{C009B659-E247-42EF-BAD8-F2B6684DC32B}" destId="{A2A87F34-A615-4F80-8F42-896FC9A7F2B3}" srcOrd="0" destOrd="0" presId="urn:microsoft.com/office/officeart/2018/2/layout/IconLabelList"/>
    <dgm:cxn modelId="{04FF3FEB-C660-464A-88A6-A689E60814F7}" type="presParOf" srcId="{C009B659-E247-42EF-BAD8-F2B6684DC32B}" destId="{1BFA47D3-62DF-45AF-ADCF-379FA6DA5E0F}" srcOrd="1" destOrd="0" presId="urn:microsoft.com/office/officeart/2018/2/layout/IconLabelList"/>
    <dgm:cxn modelId="{A7FCDDFD-3917-3741-AF82-B3169EF02CC2}" type="presParOf" srcId="{C009B659-E247-42EF-BAD8-F2B6684DC32B}" destId="{E1DC16CC-9BCF-44F8-A60A-D2818226CDA8}" srcOrd="2" destOrd="0" presId="urn:microsoft.com/office/officeart/2018/2/layout/IconLabelList"/>
    <dgm:cxn modelId="{A9BFBC51-F4F5-944A-83E7-F7B61D114015}" type="presParOf" srcId="{B239D917-FB37-4F32-BDCE-0B3EDBB65CBA}" destId="{C24A9FD6-7F0A-4051-B468-EB790E9C79AB}" srcOrd="1" destOrd="0" presId="urn:microsoft.com/office/officeart/2018/2/layout/IconLabelList"/>
    <dgm:cxn modelId="{4441EDC2-4112-A144-9AAF-099201F50CC3}" type="presParOf" srcId="{B239D917-FB37-4F32-BDCE-0B3EDBB65CBA}" destId="{50227E8B-CC0E-4E2F-91BB-3F4C7C434F2B}" srcOrd="2" destOrd="0" presId="urn:microsoft.com/office/officeart/2018/2/layout/IconLabelList"/>
    <dgm:cxn modelId="{25D98B0B-29F6-A748-B2A9-45468395B2C3}" type="presParOf" srcId="{50227E8B-CC0E-4E2F-91BB-3F4C7C434F2B}" destId="{D5BEC400-40AC-479E-A1AA-FB61A20ED573}" srcOrd="0" destOrd="0" presId="urn:microsoft.com/office/officeart/2018/2/layout/IconLabelList"/>
    <dgm:cxn modelId="{337FFCDC-BE8A-3D4E-AA12-359A934737BD}" type="presParOf" srcId="{50227E8B-CC0E-4E2F-91BB-3F4C7C434F2B}" destId="{9806785E-3AB7-472E-8925-BEF16B7C26E5}" srcOrd="1" destOrd="0" presId="urn:microsoft.com/office/officeart/2018/2/layout/IconLabelList"/>
    <dgm:cxn modelId="{82DDBB39-DF4D-0D42-8F21-A6C1D3CC9F13}" type="presParOf" srcId="{50227E8B-CC0E-4E2F-91BB-3F4C7C434F2B}" destId="{DE8209DA-87FE-4DD9-8C15-E6B8476D11AD}" srcOrd="2" destOrd="0" presId="urn:microsoft.com/office/officeart/2018/2/layout/IconLabelList"/>
    <dgm:cxn modelId="{72B58D96-85A5-0A47-9A2C-4F0BEB1AD9D2}" type="presParOf" srcId="{B239D917-FB37-4F32-BDCE-0B3EDBB65CBA}" destId="{470B7BB5-C4D3-4161-ABC5-C241957D0573}" srcOrd="3" destOrd="0" presId="urn:microsoft.com/office/officeart/2018/2/layout/IconLabelList"/>
    <dgm:cxn modelId="{305808DA-5388-BA44-B890-42A5E1736A1A}" type="presParOf" srcId="{B239D917-FB37-4F32-BDCE-0B3EDBB65CBA}" destId="{85B8BCDC-6545-444B-8DA4-0A3F116E8B6A}" srcOrd="4" destOrd="0" presId="urn:microsoft.com/office/officeart/2018/2/layout/IconLabelList"/>
    <dgm:cxn modelId="{DC4108A1-A2BF-D348-A28E-76097C0EC179}" type="presParOf" srcId="{85B8BCDC-6545-444B-8DA4-0A3F116E8B6A}" destId="{17D68252-0E04-4449-B7D0-E3E124430185}" srcOrd="0" destOrd="0" presId="urn:microsoft.com/office/officeart/2018/2/layout/IconLabelList"/>
    <dgm:cxn modelId="{0DE59A6D-6D7C-0A42-A928-963C3D801BAC}" type="presParOf" srcId="{85B8BCDC-6545-444B-8DA4-0A3F116E8B6A}" destId="{5EF011E9-EFED-4C19-9B6C-90D774825D70}" srcOrd="1" destOrd="0" presId="urn:microsoft.com/office/officeart/2018/2/layout/IconLabelList"/>
    <dgm:cxn modelId="{37717643-0F2A-CD44-BDD4-E88D28796FEB}" type="presParOf" srcId="{85B8BCDC-6545-444B-8DA4-0A3F116E8B6A}" destId="{3965B726-A986-4C2F-9D1F-CDAF8CF40F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5D4771-B8C0-9B47-8491-EA9445D3AF86}"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s-ES"/>
        </a:p>
      </dgm:t>
    </dgm:pt>
    <dgm:pt modelId="{8CD8B00B-0B77-9547-98E5-19EFBDCBC364}">
      <dgm:prSet phldrT="[Texto]"/>
      <dgm:spPr/>
      <dgm:t>
        <a:bodyPr/>
        <a:lstStyle/>
        <a:p>
          <a:pPr>
            <a:lnSpc>
              <a:spcPct val="100000"/>
            </a:lnSpc>
          </a:pPr>
          <a:r>
            <a:rPr lang="es-ES" b="1" i="0" u="none" dirty="0"/>
            <a:t>Sistemas basados en reglas en los 80</a:t>
          </a:r>
          <a:endParaRPr lang="es-ES" dirty="0"/>
        </a:p>
      </dgm:t>
    </dgm:pt>
    <dgm:pt modelId="{A3D92B14-C61D-D949-ACCC-5F2990BBC766}" type="parTrans" cxnId="{B1647E8A-5BB3-C44B-A71C-5882B9E3AAC2}">
      <dgm:prSet/>
      <dgm:spPr/>
      <dgm:t>
        <a:bodyPr/>
        <a:lstStyle/>
        <a:p>
          <a:endParaRPr lang="es-ES"/>
        </a:p>
      </dgm:t>
    </dgm:pt>
    <dgm:pt modelId="{89E2931F-3C80-7F47-8D82-55ADBFD732F5}" type="sibTrans" cxnId="{B1647E8A-5BB3-C44B-A71C-5882B9E3AAC2}">
      <dgm:prSet/>
      <dgm:spPr/>
      <dgm:t>
        <a:bodyPr/>
        <a:lstStyle/>
        <a:p>
          <a:endParaRPr lang="es-ES"/>
        </a:p>
      </dgm:t>
    </dgm:pt>
    <dgm:pt modelId="{5135C80A-885B-9F47-A144-852C962D124B}">
      <dgm:prSet phldrT="[Texto]"/>
      <dgm:spPr/>
      <dgm:t>
        <a:bodyPr/>
        <a:lstStyle/>
        <a:p>
          <a:pPr>
            <a:lnSpc>
              <a:spcPct val="100000"/>
            </a:lnSpc>
          </a:pPr>
          <a:r>
            <a:rPr lang="es-ES" b="0" i="0" u="none" dirty="0"/>
            <a:t>Los primeros sistemas usaban reglas estáticas sin capacidad de aprendizaje.</a:t>
          </a:r>
          <a:endParaRPr lang="es-ES" dirty="0"/>
        </a:p>
      </dgm:t>
    </dgm:pt>
    <dgm:pt modelId="{EFD3A192-766C-8240-99D7-29F30D3C5BE9}" type="parTrans" cxnId="{8720CA71-1E0F-CA48-A345-0B4F40A7C0D3}">
      <dgm:prSet/>
      <dgm:spPr/>
      <dgm:t>
        <a:bodyPr/>
        <a:lstStyle/>
        <a:p>
          <a:endParaRPr lang="es-ES"/>
        </a:p>
      </dgm:t>
    </dgm:pt>
    <dgm:pt modelId="{1816ABDE-4663-4E4A-8DC5-C2A16D4DC041}" type="sibTrans" cxnId="{8720CA71-1E0F-CA48-A345-0B4F40A7C0D3}">
      <dgm:prSet/>
      <dgm:spPr/>
      <dgm:t>
        <a:bodyPr/>
        <a:lstStyle/>
        <a:p>
          <a:endParaRPr lang="es-ES"/>
        </a:p>
      </dgm:t>
    </dgm:pt>
    <dgm:pt modelId="{277EB024-EA5C-A549-A85D-F7208E48D054}">
      <dgm:prSet phldrT="[Texto]"/>
      <dgm:spPr/>
      <dgm:t>
        <a:bodyPr/>
        <a:lstStyle/>
        <a:p>
          <a:pPr>
            <a:lnSpc>
              <a:spcPct val="100000"/>
            </a:lnSpc>
          </a:pPr>
          <a:r>
            <a:rPr lang="es-ES" b="1" i="0" u="none" dirty="0"/>
            <a:t>Avances con aprendizaje automático</a:t>
          </a:r>
          <a:endParaRPr lang="es-ES" dirty="0"/>
        </a:p>
      </dgm:t>
    </dgm:pt>
    <dgm:pt modelId="{C09192B3-2F78-FD4F-AC59-F840829EEB6B}" type="parTrans" cxnId="{ACB3DCC4-FC94-0940-88A5-A6F95DD14E89}">
      <dgm:prSet/>
      <dgm:spPr/>
      <dgm:t>
        <a:bodyPr/>
        <a:lstStyle/>
        <a:p>
          <a:endParaRPr lang="es-ES"/>
        </a:p>
      </dgm:t>
    </dgm:pt>
    <dgm:pt modelId="{21340BB9-4C7A-1F4F-8ACC-61E7EBE026E5}" type="sibTrans" cxnId="{ACB3DCC4-FC94-0940-88A5-A6F95DD14E89}">
      <dgm:prSet/>
      <dgm:spPr/>
      <dgm:t>
        <a:bodyPr/>
        <a:lstStyle/>
        <a:p>
          <a:endParaRPr lang="es-ES"/>
        </a:p>
      </dgm:t>
    </dgm:pt>
    <dgm:pt modelId="{80FEB902-9238-A74D-8546-A61AB783ECDB}">
      <dgm:prSet phldrT="[Texto]"/>
      <dgm:spPr/>
      <dgm:t>
        <a:bodyPr/>
        <a:lstStyle/>
        <a:p>
          <a:pPr>
            <a:lnSpc>
              <a:spcPct val="100000"/>
            </a:lnSpc>
          </a:pPr>
          <a:r>
            <a:rPr lang="es-ES" b="1" i="0" u="none" dirty="0"/>
            <a:t>Incorporación de IA generativa</a:t>
          </a:r>
          <a:endParaRPr lang="es-ES" dirty="0"/>
        </a:p>
      </dgm:t>
    </dgm:pt>
    <dgm:pt modelId="{CAB20474-5CA5-8343-AA05-DCBB98632678}" type="parTrans" cxnId="{E7F0BF16-13A6-1F4C-9CA8-38956D06A6C3}">
      <dgm:prSet/>
      <dgm:spPr/>
      <dgm:t>
        <a:bodyPr/>
        <a:lstStyle/>
        <a:p>
          <a:endParaRPr lang="es-ES"/>
        </a:p>
      </dgm:t>
    </dgm:pt>
    <dgm:pt modelId="{FC3891C6-8C66-A744-8498-B2D341E3B092}" type="sibTrans" cxnId="{E7F0BF16-13A6-1F4C-9CA8-38956D06A6C3}">
      <dgm:prSet/>
      <dgm:spPr/>
      <dgm:t>
        <a:bodyPr/>
        <a:lstStyle/>
        <a:p>
          <a:endParaRPr lang="es-ES"/>
        </a:p>
      </dgm:t>
    </dgm:pt>
    <dgm:pt modelId="{159666D7-A9A2-1A4A-B43B-F9BB8F24D91D}">
      <dgm:prSet/>
      <dgm:spPr/>
      <dgm:t>
        <a:bodyPr/>
        <a:lstStyle/>
        <a:p>
          <a:pPr>
            <a:lnSpc>
              <a:spcPct val="100000"/>
            </a:lnSpc>
          </a:pPr>
          <a:r>
            <a:rPr lang="es-ES" b="0" i="0" u="none" dirty="0"/>
            <a:t>El </a:t>
          </a:r>
          <a:r>
            <a:rPr lang="es-ES" b="0" i="0" u="none" dirty="0" err="1"/>
            <a:t>aendizaje</a:t>
          </a:r>
          <a:r>
            <a:rPr lang="es-ES" b="0" i="0" u="none" dirty="0"/>
            <a:t> automático permitió detectar anomalías y adaptarse a nuevas amenazas.</a:t>
          </a:r>
        </a:p>
      </dgm:t>
    </dgm:pt>
    <dgm:pt modelId="{9E67FD02-EA55-914F-9507-491C71B8580E}" type="parTrans" cxnId="{35E528F6-9DEF-BE46-8F46-FB86643BE6C7}">
      <dgm:prSet/>
      <dgm:spPr/>
      <dgm:t>
        <a:bodyPr/>
        <a:lstStyle/>
        <a:p>
          <a:endParaRPr lang="es-ES"/>
        </a:p>
      </dgm:t>
    </dgm:pt>
    <dgm:pt modelId="{4A1AB65C-37B4-AD49-B9F6-AE23D74AF94D}" type="sibTrans" cxnId="{35E528F6-9DEF-BE46-8F46-FB86643BE6C7}">
      <dgm:prSet/>
      <dgm:spPr/>
      <dgm:t>
        <a:bodyPr/>
        <a:lstStyle/>
        <a:p>
          <a:endParaRPr lang="es-ES"/>
        </a:p>
      </dgm:t>
    </dgm:pt>
    <dgm:pt modelId="{BA55B189-ECD9-8242-83B2-F54B27F5662E}">
      <dgm:prSet/>
      <dgm:spPr/>
      <dgm:t>
        <a:bodyPr/>
        <a:lstStyle/>
        <a:p>
          <a:pPr>
            <a:lnSpc>
              <a:spcPct val="100000"/>
            </a:lnSpc>
          </a:pPr>
          <a:r>
            <a:rPr lang="es-ES" b="0" i="0" u="none" dirty="0"/>
            <a:t>La IA generativa facilita consultas en lenguaje </a:t>
          </a:r>
          <a:r>
            <a:rPr lang="es-ES" b="0" i="0" u="none"/>
            <a:t>natural y automatiza tareas repetitivas.</a:t>
          </a:r>
          <a:endParaRPr lang="es-ES" b="0" i="0" u="none" dirty="0"/>
        </a:p>
      </dgm:t>
    </dgm:pt>
    <dgm:pt modelId="{20933D9C-28DF-8245-8181-77CC2D291DC1}" type="parTrans" cxnId="{5301DE94-1CC0-CE4D-9F64-E590FE220324}">
      <dgm:prSet/>
      <dgm:spPr/>
      <dgm:t>
        <a:bodyPr/>
        <a:lstStyle/>
        <a:p>
          <a:endParaRPr lang="es-ES"/>
        </a:p>
      </dgm:t>
    </dgm:pt>
    <dgm:pt modelId="{B6DF3F6A-4FF5-1849-A3DD-7DCD2B9053E5}" type="sibTrans" cxnId="{5301DE94-1CC0-CE4D-9F64-E590FE220324}">
      <dgm:prSet/>
      <dgm:spPr/>
      <dgm:t>
        <a:bodyPr/>
        <a:lstStyle/>
        <a:p>
          <a:endParaRPr lang="es-ES"/>
        </a:p>
      </dgm:t>
    </dgm:pt>
    <dgm:pt modelId="{6FC9713A-C2D6-4C4B-A205-1BB567265CB1}">
      <dgm:prSet/>
      <dgm:spPr/>
      <dgm:t>
        <a:bodyPr/>
        <a:lstStyle/>
        <a:p>
          <a:pPr>
            <a:lnSpc>
              <a:spcPct val="100000"/>
            </a:lnSpc>
          </a:pPr>
          <a:r>
            <a:rPr lang="es-ES" b="1" i="0" u="none" dirty="0"/>
            <a:t>Impacto en detección de amenazas</a:t>
          </a:r>
          <a:endParaRPr lang="es-ES" dirty="0"/>
        </a:p>
      </dgm:t>
    </dgm:pt>
    <dgm:pt modelId="{6190653C-2135-954D-BB77-7E78216F88E5}" type="sibTrans" cxnId="{FFB7ABF9-2977-8345-B3E1-BFA5B8EFD70A}">
      <dgm:prSet/>
      <dgm:spPr/>
      <dgm:t>
        <a:bodyPr/>
        <a:lstStyle/>
        <a:p>
          <a:endParaRPr lang="es-ES"/>
        </a:p>
      </dgm:t>
    </dgm:pt>
    <dgm:pt modelId="{D74B60CE-2691-5041-9E97-02A1A8F5370E}" type="parTrans" cxnId="{FFB7ABF9-2977-8345-B3E1-BFA5B8EFD70A}">
      <dgm:prSet/>
      <dgm:spPr/>
      <dgm:t>
        <a:bodyPr/>
        <a:lstStyle/>
        <a:p>
          <a:endParaRPr lang="es-ES"/>
        </a:p>
      </dgm:t>
    </dgm:pt>
    <dgm:pt modelId="{B2A24E5E-C456-1E47-8612-D0B52BEC8D56}">
      <dgm:prSet/>
      <dgm:spPr/>
      <dgm:t>
        <a:bodyPr/>
        <a:lstStyle/>
        <a:p>
          <a:pPr>
            <a:lnSpc>
              <a:spcPct val="100000"/>
            </a:lnSpc>
          </a:pPr>
          <a:r>
            <a:rPr lang="es-ES" b="0" i="0" u="none" dirty="0"/>
            <a:t>La IA mejora la detección temprana, reduce falsos positivos y optimiza la respuesta.</a:t>
          </a:r>
          <a:endParaRPr lang="es-ES" dirty="0"/>
        </a:p>
      </dgm:t>
    </dgm:pt>
    <dgm:pt modelId="{B840E4A2-77F5-9A49-BF33-52387E157FBB}" type="parTrans" cxnId="{F4073934-2BD7-9741-8C4D-5CC82837E7DD}">
      <dgm:prSet/>
      <dgm:spPr/>
      <dgm:t>
        <a:bodyPr/>
        <a:lstStyle/>
        <a:p>
          <a:endParaRPr lang="es-ES"/>
        </a:p>
      </dgm:t>
    </dgm:pt>
    <dgm:pt modelId="{C3B32256-5ACB-5F4C-A808-6AE7B4056F4C}" type="sibTrans" cxnId="{F4073934-2BD7-9741-8C4D-5CC82837E7DD}">
      <dgm:prSet/>
      <dgm:spPr/>
      <dgm:t>
        <a:bodyPr/>
        <a:lstStyle/>
        <a:p>
          <a:endParaRPr lang="es-ES"/>
        </a:p>
      </dgm:t>
    </dgm:pt>
    <dgm:pt modelId="{51C16695-47C0-4DC5-B8BC-0953D6CA0277}" type="pres">
      <dgm:prSet presAssocID="{895D4771-B8C0-9B47-8491-EA9445D3AF86}" presName="root" presStyleCnt="0">
        <dgm:presLayoutVars>
          <dgm:dir/>
          <dgm:resizeHandles val="exact"/>
        </dgm:presLayoutVars>
      </dgm:prSet>
      <dgm:spPr/>
    </dgm:pt>
    <dgm:pt modelId="{2055C66B-4F39-48CB-AFEA-199F4A4625B7}" type="pres">
      <dgm:prSet presAssocID="{8CD8B00B-0B77-9547-98E5-19EFBDCBC364}" presName="compNode" presStyleCnt="0"/>
      <dgm:spPr/>
    </dgm:pt>
    <dgm:pt modelId="{C8F19B28-78B6-4B30-A131-0A093DA61C85}" type="pres">
      <dgm:prSet presAssocID="{8CD8B00B-0B77-9547-98E5-19EFBDCBC364}" presName="bgRect" presStyleLbl="bgShp" presStyleIdx="0" presStyleCnt="4"/>
      <dgm:spPr/>
    </dgm:pt>
    <dgm:pt modelId="{33840F4A-B4E1-4F3C-89AF-3BA2047D60DE}" type="pres">
      <dgm:prSet presAssocID="{8CD8B00B-0B77-9547-98E5-19EFBDCBC3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416E64A-4575-480A-A306-E9BDBFA7CEEA}" type="pres">
      <dgm:prSet presAssocID="{8CD8B00B-0B77-9547-98E5-19EFBDCBC364}" presName="spaceRect" presStyleCnt="0"/>
      <dgm:spPr/>
    </dgm:pt>
    <dgm:pt modelId="{EB481386-CC4E-4E42-938C-DFEBA9022400}" type="pres">
      <dgm:prSet presAssocID="{8CD8B00B-0B77-9547-98E5-19EFBDCBC364}" presName="parTx" presStyleLbl="revTx" presStyleIdx="0" presStyleCnt="8">
        <dgm:presLayoutVars>
          <dgm:chMax val="0"/>
          <dgm:chPref val="0"/>
        </dgm:presLayoutVars>
      </dgm:prSet>
      <dgm:spPr/>
    </dgm:pt>
    <dgm:pt modelId="{2A6A8C3C-E188-42B2-9F64-3DB4ADAF019C}" type="pres">
      <dgm:prSet presAssocID="{8CD8B00B-0B77-9547-98E5-19EFBDCBC364}" presName="desTx" presStyleLbl="revTx" presStyleIdx="1" presStyleCnt="8">
        <dgm:presLayoutVars/>
      </dgm:prSet>
      <dgm:spPr/>
    </dgm:pt>
    <dgm:pt modelId="{B5BE6EAF-16B4-4205-AD8F-78E1AB160F79}" type="pres">
      <dgm:prSet presAssocID="{89E2931F-3C80-7F47-8D82-55ADBFD732F5}" presName="sibTrans" presStyleCnt="0"/>
      <dgm:spPr/>
    </dgm:pt>
    <dgm:pt modelId="{3C3B7B8B-0F37-4B0A-98AB-669B9F006846}" type="pres">
      <dgm:prSet presAssocID="{277EB024-EA5C-A549-A85D-F7208E48D054}" presName="compNode" presStyleCnt="0"/>
      <dgm:spPr/>
    </dgm:pt>
    <dgm:pt modelId="{61EF3803-D366-493C-9F5B-C89D5E1ADA49}" type="pres">
      <dgm:prSet presAssocID="{277EB024-EA5C-A549-A85D-F7208E48D054}" presName="bgRect" presStyleLbl="bgShp" presStyleIdx="1" presStyleCnt="4"/>
      <dgm:spPr/>
    </dgm:pt>
    <dgm:pt modelId="{372AF785-A379-4A0E-B6A7-45004EF2DFDD}" type="pres">
      <dgm:prSet presAssocID="{277EB024-EA5C-A549-A85D-F7208E48D05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C4B6DF1D-1272-4CCA-980A-DCDE940B081C}" type="pres">
      <dgm:prSet presAssocID="{277EB024-EA5C-A549-A85D-F7208E48D054}" presName="spaceRect" presStyleCnt="0"/>
      <dgm:spPr/>
    </dgm:pt>
    <dgm:pt modelId="{436D105E-35E8-414A-83C6-6AB8D6B8C085}" type="pres">
      <dgm:prSet presAssocID="{277EB024-EA5C-A549-A85D-F7208E48D054}" presName="parTx" presStyleLbl="revTx" presStyleIdx="2" presStyleCnt="8">
        <dgm:presLayoutVars>
          <dgm:chMax val="0"/>
          <dgm:chPref val="0"/>
        </dgm:presLayoutVars>
      </dgm:prSet>
      <dgm:spPr/>
    </dgm:pt>
    <dgm:pt modelId="{9A2E5733-9A08-43CE-BDD5-34FAE18EB442}" type="pres">
      <dgm:prSet presAssocID="{277EB024-EA5C-A549-A85D-F7208E48D054}" presName="desTx" presStyleLbl="revTx" presStyleIdx="3" presStyleCnt="8">
        <dgm:presLayoutVars/>
      </dgm:prSet>
      <dgm:spPr/>
    </dgm:pt>
    <dgm:pt modelId="{B8E17D9D-6E3A-430E-BED5-1A6E70471AF0}" type="pres">
      <dgm:prSet presAssocID="{21340BB9-4C7A-1F4F-8ACC-61E7EBE026E5}" presName="sibTrans" presStyleCnt="0"/>
      <dgm:spPr/>
    </dgm:pt>
    <dgm:pt modelId="{E780A640-B662-4AFF-807E-21D903E39C8A}" type="pres">
      <dgm:prSet presAssocID="{80FEB902-9238-A74D-8546-A61AB783ECDB}" presName="compNode" presStyleCnt="0"/>
      <dgm:spPr/>
    </dgm:pt>
    <dgm:pt modelId="{C6D132A8-547F-4647-919B-B7B2049B9198}" type="pres">
      <dgm:prSet presAssocID="{80FEB902-9238-A74D-8546-A61AB783ECDB}" presName="bgRect" presStyleLbl="bgShp" presStyleIdx="2" presStyleCnt="4"/>
      <dgm:spPr/>
    </dgm:pt>
    <dgm:pt modelId="{6203CF63-97E0-48D2-A348-0338BC28E1C3}" type="pres">
      <dgm:prSet presAssocID="{80FEB902-9238-A74D-8546-A61AB783EC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guntas"/>
        </a:ext>
      </dgm:extLst>
    </dgm:pt>
    <dgm:pt modelId="{84B09DCF-469A-4A17-9214-C890EECD1016}" type="pres">
      <dgm:prSet presAssocID="{80FEB902-9238-A74D-8546-A61AB783ECDB}" presName="spaceRect" presStyleCnt="0"/>
      <dgm:spPr/>
    </dgm:pt>
    <dgm:pt modelId="{770908DE-387B-40CB-BB14-2855E7D144C4}" type="pres">
      <dgm:prSet presAssocID="{80FEB902-9238-A74D-8546-A61AB783ECDB}" presName="parTx" presStyleLbl="revTx" presStyleIdx="4" presStyleCnt="8">
        <dgm:presLayoutVars>
          <dgm:chMax val="0"/>
          <dgm:chPref val="0"/>
        </dgm:presLayoutVars>
      </dgm:prSet>
      <dgm:spPr/>
    </dgm:pt>
    <dgm:pt modelId="{E2A101F0-2D62-4CDA-BCC3-E2F3B5EF0499}" type="pres">
      <dgm:prSet presAssocID="{80FEB902-9238-A74D-8546-A61AB783ECDB}" presName="desTx" presStyleLbl="revTx" presStyleIdx="5" presStyleCnt="8">
        <dgm:presLayoutVars/>
      </dgm:prSet>
      <dgm:spPr/>
    </dgm:pt>
    <dgm:pt modelId="{D393F275-649C-462E-8349-1026F9551AA1}" type="pres">
      <dgm:prSet presAssocID="{FC3891C6-8C66-A744-8498-B2D341E3B092}" presName="sibTrans" presStyleCnt="0"/>
      <dgm:spPr/>
    </dgm:pt>
    <dgm:pt modelId="{6E22A7CC-9829-4EAA-82E4-5D108F43D841}" type="pres">
      <dgm:prSet presAssocID="{6FC9713A-C2D6-4C4B-A205-1BB567265CB1}" presName="compNode" presStyleCnt="0"/>
      <dgm:spPr/>
    </dgm:pt>
    <dgm:pt modelId="{C2398DCF-74A9-44FB-9DEC-133B8DA32E41}" type="pres">
      <dgm:prSet presAssocID="{6FC9713A-C2D6-4C4B-A205-1BB567265CB1}" presName="bgRect" presStyleLbl="bgShp" presStyleIdx="3" presStyleCnt="4"/>
      <dgm:spPr/>
    </dgm:pt>
    <dgm:pt modelId="{F718DB90-B667-409D-96AE-C65D167FB487}" type="pres">
      <dgm:prSet presAssocID="{6FC9713A-C2D6-4C4B-A205-1BB567265C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AC056E5-153A-450C-8C2A-CC9E4AB4BA57}" type="pres">
      <dgm:prSet presAssocID="{6FC9713A-C2D6-4C4B-A205-1BB567265CB1}" presName="spaceRect" presStyleCnt="0"/>
      <dgm:spPr/>
    </dgm:pt>
    <dgm:pt modelId="{57121BCF-DA53-4A06-8F20-0B3EDE163E63}" type="pres">
      <dgm:prSet presAssocID="{6FC9713A-C2D6-4C4B-A205-1BB567265CB1}" presName="parTx" presStyleLbl="revTx" presStyleIdx="6" presStyleCnt="8">
        <dgm:presLayoutVars>
          <dgm:chMax val="0"/>
          <dgm:chPref val="0"/>
        </dgm:presLayoutVars>
      </dgm:prSet>
      <dgm:spPr/>
    </dgm:pt>
    <dgm:pt modelId="{C398AC90-67C1-409F-9019-6A88ACB0C662}" type="pres">
      <dgm:prSet presAssocID="{6FC9713A-C2D6-4C4B-A205-1BB567265CB1}" presName="desTx" presStyleLbl="revTx" presStyleIdx="7" presStyleCnt="8">
        <dgm:presLayoutVars/>
      </dgm:prSet>
      <dgm:spPr/>
    </dgm:pt>
  </dgm:ptLst>
  <dgm:cxnLst>
    <dgm:cxn modelId="{E30B2306-A89D-2D4D-8BC5-8A44BD273369}" type="presOf" srcId="{B2A24E5E-C456-1E47-8612-D0B52BEC8D56}" destId="{C398AC90-67C1-409F-9019-6A88ACB0C662}" srcOrd="0" destOrd="0" presId="urn:microsoft.com/office/officeart/2018/2/layout/IconVerticalSolidList"/>
    <dgm:cxn modelId="{BE56580D-3E12-684D-AA78-1AD9A7BF61C0}" type="presOf" srcId="{6FC9713A-C2D6-4C4B-A205-1BB567265CB1}" destId="{57121BCF-DA53-4A06-8F20-0B3EDE163E63}" srcOrd="0" destOrd="0" presId="urn:microsoft.com/office/officeart/2018/2/layout/IconVerticalSolidList"/>
    <dgm:cxn modelId="{E7F0BF16-13A6-1F4C-9CA8-38956D06A6C3}" srcId="{895D4771-B8C0-9B47-8491-EA9445D3AF86}" destId="{80FEB902-9238-A74D-8546-A61AB783ECDB}" srcOrd="2" destOrd="0" parTransId="{CAB20474-5CA5-8343-AA05-DCBB98632678}" sibTransId="{FC3891C6-8C66-A744-8498-B2D341E3B092}"/>
    <dgm:cxn modelId="{0843F71B-F997-4D4B-9274-E4B29AA6E0AC}" type="presOf" srcId="{8CD8B00B-0B77-9547-98E5-19EFBDCBC364}" destId="{EB481386-CC4E-4E42-938C-DFEBA9022400}" srcOrd="0" destOrd="0" presId="urn:microsoft.com/office/officeart/2018/2/layout/IconVerticalSolidList"/>
    <dgm:cxn modelId="{F4073934-2BD7-9741-8C4D-5CC82837E7DD}" srcId="{6FC9713A-C2D6-4C4B-A205-1BB567265CB1}" destId="{B2A24E5E-C456-1E47-8612-D0B52BEC8D56}" srcOrd="0" destOrd="0" parTransId="{B840E4A2-77F5-9A49-BF33-52387E157FBB}" sibTransId="{C3B32256-5ACB-5F4C-A808-6AE7B4056F4C}"/>
    <dgm:cxn modelId="{4CD0E44D-3063-0940-BAB4-C46E0865B6D9}" type="presOf" srcId="{895D4771-B8C0-9B47-8491-EA9445D3AF86}" destId="{51C16695-47C0-4DC5-B8BC-0953D6CA0277}" srcOrd="0" destOrd="0" presId="urn:microsoft.com/office/officeart/2018/2/layout/IconVerticalSolidList"/>
    <dgm:cxn modelId="{1A539D64-8651-F144-9D94-ACD774BD3610}" type="presOf" srcId="{BA55B189-ECD9-8242-83B2-F54B27F5662E}" destId="{E2A101F0-2D62-4CDA-BCC3-E2F3B5EF0499}" srcOrd="0" destOrd="0" presId="urn:microsoft.com/office/officeart/2018/2/layout/IconVerticalSolidList"/>
    <dgm:cxn modelId="{8720CA71-1E0F-CA48-A345-0B4F40A7C0D3}" srcId="{8CD8B00B-0B77-9547-98E5-19EFBDCBC364}" destId="{5135C80A-885B-9F47-A144-852C962D124B}" srcOrd="0" destOrd="0" parTransId="{EFD3A192-766C-8240-99D7-29F30D3C5BE9}" sibTransId="{1816ABDE-4663-4E4A-8DC5-C2A16D4DC041}"/>
    <dgm:cxn modelId="{B1647E8A-5BB3-C44B-A71C-5882B9E3AAC2}" srcId="{895D4771-B8C0-9B47-8491-EA9445D3AF86}" destId="{8CD8B00B-0B77-9547-98E5-19EFBDCBC364}" srcOrd="0" destOrd="0" parTransId="{A3D92B14-C61D-D949-ACCC-5F2990BBC766}" sibTransId="{89E2931F-3C80-7F47-8D82-55ADBFD732F5}"/>
    <dgm:cxn modelId="{5301DE94-1CC0-CE4D-9F64-E590FE220324}" srcId="{80FEB902-9238-A74D-8546-A61AB783ECDB}" destId="{BA55B189-ECD9-8242-83B2-F54B27F5662E}" srcOrd="0" destOrd="0" parTransId="{20933D9C-28DF-8245-8181-77CC2D291DC1}" sibTransId="{B6DF3F6A-4FF5-1849-A3DD-7DCD2B9053E5}"/>
    <dgm:cxn modelId="{934224C1-53F7-1A42-BC60-C1E704D409C3}" type="presOf" srcId="{5135C80A-885B-9F47-A144-852C962D124B}" destId="{2A6A8C3C-E188-42B2-9F64-3DB4ADAF019C}" srcOrd="0" destOrd="0" presId="urn:microsoft.com/office/officeart/2018/2/layout/IconVerticalSolidList"/>
    <dgm:cxn modelId="{ACB3DCC4-FC94-0940-88A5-A6F95DD14E89}" srcId="{895D4771-B8C0-9B47-8491-EA9445D3AF86}" destId="{277EB024-EA5C-A549-A85D-F7208E48D054}" srcOrd="1" destOrd="0" parTransId="{C09192B3-2F78-FD4F-AC59-F840829EEB6B}" sibTransId="{21340BB9-4C7A-1F4F-8ACC-61E7EBE026E5}"/>
    <dgm:cxn modelId="{C96CD4C5-D106-B94D-841A-43F295BDB408}" type="presOf" srcId="{159666D7-A9A2-1A4A-B43B-F9BB8F24D91D}" destId="{9A2E5733-9A08-43CE-BDD5-34FAE18EB442}" srcOrd="0" destOrd="0" presId="urn:microsoft.com/office/officeart/2018/2/layout/IconVerticalSolidList"/>
    <dgm:cxn modelId="{8FE6A4CD-B9DD-F14B-A92E-8B42BAA0AAB4}" type="presOf" srcId="{80FEB902-9238-A74D-8546-A61AB783ECDB}" destId="{770908DE-387B-40CB-BB14-2855E7D144C4}" srcOrd="0" destOrd="0" presId="urn:microsoft.com/office/officeart/2018/2/layout/IconVerticalSolidList"/>
    <dgm:cxn modelId="{CC538AE2-3DB5-7F4B-B814-774925B53490}" type="presOf" srcId="{277EB024-EA5C-A549-A85D-F7208E48D054}" destId="{436D105E-35E8-414A-83C6-6AB8D6B8C085}" srcOrd="0" destOrd="0" presId="urn:microsoft.com/office/officeart/2018/2/layout/IconVerticalSolidList"/>
    <dgm:cxn modelId="{35E528F6-9DEF-BE46-8F46-FB86643BE6C7}" srcId="{277EB024-EA5C-A549-A85D-F7208E48D054}" destId="{159666D7-A9A2-1A4A-B43B-F9BB8F24D91D}" srcOrd="0" destOrd="0" parTransId="{9E67FD02-EA55-914F-9507-491C71B8580E}" sibTransId="{4A1AB65C-37B4-AD49-B9F6-AE23D74AF94D}"/>
    <dgm:cxn modelId="{FFB7ABF9-2977-8345-B3E1-BFA5B8EFD70A}" srcId="{895D4771-B8C0-9B47-8491-EA9445D3AF86}" destId="{6FC9713A-C2D6-4C4B-A205-1BB567265CB1}" srcOrd="3" destOrd="0" parTransId="{D74B60CE-2691-5041-9E97-02A1A8F5370E}" sibTransId="{6190653C-2135-954D-BB77-7E78216F88E5}"/>
    <dgm:cxn modelId="{F77B1C90-769D-8343-90EA-DCDB2584BC8F}" type="presParOf" srcId="{51C16695-47C0-4DC5-B8BC-0953D6CA0277}" destId="{2055C66B-4F39-48CB-AFEA-199F4A4625B7}" srcOrd="0" destOrd="0" presId="urn:microsoft.com/office/officeart/2018/2/layout/IconVerticalSolidList"/>
    <dgm:cxn modelId="{75932FFD-357F-9241-AE0A-40637A1474CF}" type="presParOf" srcId="{2055C66B-4F39-48CB-AFEA-199F4A4625B7}" destId="{C8F19B28-78B6-4B30-A131-0A093DA61C85}" srcOrd="0" destOrd="0" presId="urn:microsoft.com/office/officeart/2018/2/layout/IconVerticalSolidList"/>
    <dgm:cxn modelId="{59412B04-B9D5-4A40-B694-841242AE35A5}" type="presParOf" srcId="{2055C66B-4F39-48CB-AFEA-199F4A4625B7}" destId="{33840F4A-B4E1-4F3C-89AF-3BA2047D60DE}" srcOrd="1" destOrd="0" presId="urn:microsoft.com/office/officeart/2018/2/layout/IconVerticalSolidList"/>
    <dgm:cxn modelId="{C1F2D097-8713-4A4C-BD15-F66596519B3A}" type="presParOf" srcId="{2055C66B-4F39-48CB-AFEA-199F4A4625B7}" destId="{2416E64A-4575-480A-A306-E9BDBFA7CEEA}" srcOrd="2" destOrd="0" presId="urn:microsoft.com/office/officeart/2018/2/layout/IconVerticalSolidList"/>
    <dgm:cxn modelId="{DD981995-916A-F94E-8FB2-9EB5AEC83580}" type="presParOf" srcId="{2055C66B-4F39-48CB-AFEA-199F4A4625B7}" destId="{EB481386-CC4E-4E42-938C-DFEBA9022400}" srcOrd="3" destOrd="0" presId="urn:microsoft.com/office/officeart/2018/2/layout/IconVerticalSolidList"/>
    <dgm:cxn modelId="{63CA2BCA-F2FE-C94F-9D94-5CABC0BF0AB8}" type="presParOf" srcId="{2055C66B-4F39-48CB-AFEA-199F4A4625B7}" destId="{2A6A8C3C-E188-42B2-9F64-3DB4ADAF019C}" srcOrd="4" destOrd="0" presId="urn:microsoft.com/office/officeart/2018/2/layout/IconVerticalSolidList"/>
    <dgm:cxn modelId="{5175507C-A12A-3747-A502-49976D7AF2D9}" type="presParOf" srcId="{51C16695-47C0-4DC5-B8BC-0953D6CA0277}" destId="{B5BE6EAF-16B4-4205-AD8F-78E1AB160F79}" srcOrd="1" destOrd="0" presId="urn:microsoft.com/office/officeart/2018/2/layout/IconVerticalSolidList"/>
    <dgm:cxn modelId="{772FA784-1662-2349-9284-CC69137FE063}" type="presParOf" srcId="{51C16695-47C0-4DC5-B8BC-0953D6CA0277}" destId="{3C3B7B8B-0F37-4B0A-98AB-669B9F006846}" srcOrd="2" destOrd="0" presId="urn:microsoft.com/office/officeart/2018/2/layout/IconVerticalSolidList"/>
    <dgm:cxn modelId="{74B11098-7352-924D-9ADA-241783A474D9}" type="presParOf" srcId="{3C3B7B8B-0F37-4B0A-98AB-669B9F006846}" destId="{61EF3803-D366-493C-9F5B-C89D5E1ADA49}" srcOrd="0" destOrd="0" presId="urn:microsoft.com/office/officeart/2018/2/layout/IconVerticalSolidList"/>
    <dgm:cxn modelId="{C1DAB582-35DC-0C47-8518-106E22A2E818}" type="presParOf" srcId="{3C3B7B8B-0F37-4B0A-98AB-669B9F006846}" destId="{372AF785-A379-4A0E-B6A7-45004EF2DFDD}" srcOrd="1" destOrd="0" presId="urn:microsoft.com/office/officeart/2018/2/layout/IconVerticalSolidList"/>
    <dgm:cxn modelId="{D2E50834-7E19-C840-82B4-F5D750521E59}" type="presParOf" srcId="{3C3B7B8B-0F37-4B0A-98AB-669B9F006846}" destId="{C4B6DF1D-1272-4CCA-980A-DCDE940B081C}" srcOrd="2" destOrd="0" presId="urn:microsoft.com/office/officeart/2018/2/layout/IconVerticalSolidList"/>
    <dgm:cxn modelId="{86D1A434-F416-C541-A7AC-E6E74E810502}" type="presParOf" srcId="{3C3B7B8B-0F37-4B0A-98AB-669B9F006846}" destId="{436D105E-35E8-414A-83C6-6AB8D6B8C085}" srcOrd="3" destOrd="0" presId="urn:microsoft.com/office/officeart/2018/2/layout/IconVerticalSolidList"/>
    <dgm:cxn modelId="{10BE939D-C20E-8B4F-A6C9-E07D86D3976B}" type="presParOf" srcId="{3C3B7B8B-0F37-4B0A-98AB-669B9F006846}" destId="{9A2E5733-9A08-43CE-BDD5-34FAE18EB442}" srcOrd="4" destOrd="0" presId="urn:microsoft.com/office/officeart/2018/2/layout/IconVerticalSolidList"/>
    <dgm:cxn modelId="{30186710-6442-8B44-9BFF-934DF6C81AE6}" type="presParOf" srcId="{51C16695-47C0-4DC5-B8BC-0953D6CA0277}" destId="{B8E17D9D-6E3A-430E-BED5-1A6E70471AF0}" srcOrd="3" destOrd="0" presId="urn:microsoft.com/office/officeart/2018/2/layout/IconVerticalSolidList"/>
    <dgm:cxn modelId="{CCCDA8DE-67A7-0E42-9716-28D84FB0C6D5}" type="presParOf" srcId="{51C16695-47C0-4DC5-B8BC-0953D6CA0277}" destId="{E780A640-B662-4AFF-807E-21D903E39C8A}" srcOrd="4" destOrd="0" presId="urn:microsoft.com/office/officeart/2018/2/layout/IconVerticalSolidList"/>
    <dgm:cxn modelId="{191197DF-B994-B14B-A0E4-EE85BCC650EC}" type="presParOf" srcId="{E780A640-B662-4AFF-807E-21D903E39C8A}" destId="{C6D132A8-547F-4647-919B-B7B2049B9198}" srcOrd="0" destOrd="0" presId="urn:microsoft.com/office/officeart/2018/2/layout/IconVerticalSolidList"/>
    <dgm:cxn modelId="{C782F3D3-8095-B640-8D18-3061A20A45D8}" type="presParOf" srcId="{E780A640-B662-4AFF-807E-21D903E39C8A}" destId="{6203CF63-97E0-48D2-A348-0338BC28E1C3}" srcOrd="1" destOrd="0" presId="urn:microsoft.com/office/officeart/2018/2/layout/IconVerticalSolidList"/>
    <dgm:cxn modelId="{A549B7D6-8C5A-674B-BAC1-61539C4D0A2F}" type="presParOf" srcId="{E780A640-B662-4AFF-807E-21D903E39C8A}" destId="{84B09DCF-469A-4A17-9214-C890EECD1016}" srcOrd="2" destOrd="0" presId="urn:microsoft.com/office/officeart/2018/2/layout/IconVerticalSolidList"/>
    <dgm:cxn modelId="{6B9602C0-0481-D447-B390-6CB146C91814}" type="presParOf" srcId="{E780A640-B662-4AFF-807E-21D903E39C8A}" destId="{770908DE-387B-40CB-BB14-2855E7D144C4}" srcOrd="3" destOrd="0" presId="urn:microsoft.com/office/officeart/2018/2/layout/IconVerticalSolidList"/>
    <dgm:cxn modelId="{D0339407-B90A-7348-ABB9-2F727A5279CE}" type="presParOf" srcId="{E780A640-B662-4AFF-807E-21D903E39C8A}" destId="{E2A101F0-2D62-4CDA-BCC3-E2F3B5EF0499}" srcOrd="4" destOrd="0" presId="urn:microsoft.com/office/officeart/2018/2/layout/IconVerticalSolidList"/>
    <dgm:cxn modelId="{5CDD0944-1150-F749-BFBF-576700380199}" type="presParOf" srcId="{51C16695-47C0-4DC5-B8BC-0953D6CA0277}" destId="{D393F275-649C-462E-8349-1026F9551AA1}" srcOrd="5" destOrd="0" presId="urn:microsoft.com/office/officeart/2018/2/layout/IconVerticalSolidList"/>
    <dgm:cxn modelId="{0869887E-7CCC-0C4A-967F-680ADFC05E46}" type="presParOf" srcId="{51C16695-47C0-4DC5-B8BC-0953D6CA0277}" destId="{6E22A7CC-9829-4EAA-82E4-5D108F43D841}" srcOrd="6" destOrd="0" presId="urn:microsoft.com/office/officeart/2018/2/layout/IconVerticalSolidList"/>
    <dgm:cxn modelId="{F049FCC7-5638-2845-B472-3C36C1468A79}" type="presParOf" srcId="{6E22A7CC-9829-4EAA-82E4-5D108F43D841}" destId="{C2398DCF-74A9-44FB-9DEC-133B8DA32E41}" srcOrd="0" destOrd="0" presId="urn:microsoft.com/office/officeart/2018/2/layout/IconVerticalSolidList"/>
    <dgm:cxn modelId="{E1C7ECDC-86CE-8449-BF99-BF7DD002320E}" type="presParOf" srcId="{6E22A7CC-9829-4EAA-82E4-5D108F43D841}" destId="{F718DB90-B667-409D-96AE-C65D167FB487}" srcOrd="1" destOrd="0" presId="urn:microsoft.com/office/officeart/2018/2/layout/IconVerticalSolidList"/>
    <dgm:cxn modelId="{38A79A6E-C755-1745-83D0-3AF6147BB4CB}" type="presParOf" srcId="{6E22A7CC-9829-4EAA-82E4-5D108F43D841}" destId="{4AC056E5-153A-450C-8C2A-CC9E4AB4BA57}" srcOrd="2" destOrd="0" presId="urn:microsoft.com/office/officeart/2018/2/layout/IconVerticalSolidList"/>
    <dgm:cxn modelId="{2BDA3A20-D9D0-3141-B1CC-201453D65AC5}" type="presParOf" srcId="{6E22A7CC-9829-4EAA-82E4-5D108F43D841}" destId="{57121BCF-DA53-4A06-8F20-0B3EDE163E63}" srcOrd="3" destOrd="0" presId="urn:microsoft.com/office/officeart/2018/2/layout/IconVerticalSolidList"/>
    <dgm:cxn modelId="{174B0EDE-F5A2-8142-B6F6-86882CDDF0A5}" type="presParOf" srcId="{6E22A7CC-9829-4EAA-82E4-5D108F43D841}" destId="{C398AC90-67C1-409F-9019-6A88ACB0C66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553977-B8BB-B543-83C4-76E83C29DA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s-ES"/>
        </a:p>
      </dgm:t>
    </dgm:pt>
    <dgm:pt modelId="{76B69E03-4021-5D4A-808E-A016CFB4D9BC}">
      <dgm:prSet/>
      <dgm:spPr/>
      <dgm:t>
        <a:bodyPr/>
        <a:lstStyle/>
        <a:p>
          <a:pPr>
            <a:lnSpc>
              <a:spcPct val="100000"/>
            </a:lnSpc>
          </a:pPr>
          <a:r>
            <a:rPr lang="es-ES" b="1" i="0" u="none" dirty="0"/>
            <a:t>Prevención de phishing</a:t>
          </a:r>
          <a:endParaRPr lang="es-ES" dirty="0"/>
        </a:p>
      </dgm:t>
    </dgm:pt>
    <dgm:pt modelId="{ABDB2E2B-F460-164B-A296-461137165906}" type="parTrans" cxnId="{92DBBDD4-06E8-B644-946C-7BE4BBBECFA9}">
      <dgm:prSet/>
      <dgm:spPr/>
      <dgm:t>
        <a:bodyPr/>
        <a:lstStyle/>
        <a:p>
          <a:endParaRPr lang="es-ES"/>
        </a:p>
      </dgm:t>
    </dgm:pt>
    <dgm:pt modelId="{F38182B6-9867-FB43-B42E-5E15A149E75A}" type="sibTrans" cxnId="{92DBBDD4-06E8-B644-946C-7BE4BBBECFA9}">
      <dgm:prSet/>
      <dgm:spPr/>
      <dgm:t>
        <a:bodyPr/>
        <a:lstStyle/>
        <a:p>
          <a:endParaRPr lang="es-ES"/>
        </a:p>
      </dgm:t>
    </dgm:pt>
    <dgm:pt modelId="{0C6BF14D-E758-0F43-9BDE-23A5F662FE9B}">
      <dgm:prSet/>
      <dgm:spPr/>
      <dgm:t>
        <a:bodyPr/>
        <a:lstStyle/>
        <a:p>
          <a:pPr>
            <a:lnSpc>
              <a:spcPct val="100000"/>
            </a:lnSpc>
          </a:pPr>
          <a:r>
            <a:rPr lang="es-ES" b="1" i="0" u="none" dirty="0"/>
            <a:t>Detección de vulnerabilidades día cero</a:t>
          </a:r>
          <a:endParaRPr lang="es-ES" dirty="0"/>
        </a:p>
      </dgm:t>
    </dgm:pt>
    <dgm:pt modelId="{14729C0C-0900-DC45-A876-EBDDC4166A18}" type="parTrans" cxnId="{FEAB2706-7DDD-3B41-9BFA-7C71F0ED673E}">
      <dgm:prSet/>
      <dgm:spPr/>
      <dgm:t>
        <a:bodyPr/>
        <a:lstStyle/>
        <a:p>
          <a:endParaRPr lang="es-ES"/>
        </a:p>
      </dgm:t>
    </dgm:pt>
    <dgm:pt modelId="{8294F4EF-E5F9-8D41-A35B-422AFA185EC1}" type="sibTrans" cxnId="{FEAB2706-7DDD-3B41-9BFA-7C71F0ED673E}">
      <dgm:prSet/>
      <dgm:spPr/>
      <dgm:t>
        <a:bodyPr/>
        <a:lstStyle/>
        <a:p>
          <a:endParaRPr lang="es-ES"/>
        </a:p>
      </dgm:t>
    </dgm:pt>
    <dgm:pt modelId="{70CF988D-FFB3-004F-ADD3-7011F4783A12}">
      <dgm:prSet/>
      <dgm:spPr/>
      <dgm:t>
        <a:bodyPr/>
        <a:lstStyle/>
        <a:p>
          <a:pPr>
            <a:lnSpc>
              <a:spcPct val="100000"/>
            </a:lnSpc>
          </a:pPr>
          <a:r>
            <a:rPr lang="es-ES" b="0" i="0" u="none" dirty="0"/>
            <a:t>La IA anticipa vulnerabilidades no parcheadas mediante análisis predictivo y aprendizaje continuo.</a:t>
          </a:r>
          <a:endParaRPr lang="es-ES" dirty="0"/>
        </a:p>
      </dgm:t>
    </dgm:pt>
    <dgm:pt modelId="{3788FC53-1404-AE4E-9939-7181821C6DCE}" type="parTrans" cxnId="{0685664B-4E1E-A947-AA8B-86BA2BFF4B61}">
      <dgm:prSet/>
      <dgm:spPr/>
      <dgm:t>
        <a:bodyPr/>
        <a:lstStyle/>
        <a:p>
          <a:endParaRPr lang="es-ES"/>
        </a:p>
      </dgm:t>
    </dgm:pt>
    <dgm:pt modelId="{64A5598A-D687-B846-A142-06DFCAC6A67C}" type="sibTrans" cxnId="{0685664B-4E1E-A947-AA8B-86BA2BFF4B61}">
      <dgm:prSet/>
      <dgm:spPr/>
      <dgm:t>
        <a:bodyPr/>
        <a:lstStyle/>
        <a:p>
          <a:endParaRPr lang="es-ES"/>
        </a:p>
      </dgm:t>
    </dgm:pt>
    <dgm:pt modelId="{F1390246-5224-EC44-B2A4-765E9FFEBDA9}">
      <dgm:prSet/>
      <dgm:spPr/>
      <dgm:t>
        <a:bodyPr/>
        <a:lstStyle/>
        <a:p>
          <a:pPr>
            <a:lnSpc>
              <a:spcPct val="100000"/>
            </a:lnSpc>
          </a:pPr>
          <a:r>
            <a:rPr lang="es-ES" b="1" i="0" u="none" dirty="0"/>
            <a:t>Reducción de falsos positivos</a:t>
          </a:r>
          <a:endParaRPr lang="es-ES" dirty="0"/>
        </a:p>
      </dgm:t>
    </dgm:pt>
    <dgm:pt modelId="{D96A481B-E54F-EE4B-8234-4E7EE541F796}" type="parTrans" cxnId="{68FF318F-DC9D-164F-A459-1366F7811F46}">
      <dgm:prSet/>
      <dgm:spPr/>
      <dgm:t>
        <a:bodyPr/>
        <a:lstStyle/>
        <a:p>
          <a:endParaRPr lang="es-ES"/>
        </a:p>
      </dgm:t>
    </dgm:pt>
    <dgm:pt modelId="{2E0B3F67-FFE8-3647-B734-4A569DB6CDF6}" type="sibTrans" cxnId="{68FF318F-DC9D-164F-A459-1366F7811F46}">
      <dgm:prSet/>
      <dgm:spPr/>
      <dgm:t>
        <a:bodyPr/>
        <a:lstStyle/>
        <a:p>
          <a:endParaRPr lang="es-ES"/>
        </a:p>
      </dgm:t>
    </dgm:pt>
    <dgm:pt modelId="{55003205-963C-0345-93FA-F78F4927F132}">
      <dgm:prSet/>
      <dgm:spPr/>
      <dgm:t>
        <a:bodyPr/>
        <a:lstStyle/>
        <a:p>
          <a:pPr>
            <a:lnSpc>
              <a:spcPct val="100000"/>
            </a:lnSpc>
          </a:pPr>
          <a:r>
            <a:rPr lang="es-ES" b="0" i="0" u="none" dirty="0"/>
            <a:t>La IA mejora la precisión de alertas, disminuyendo falsos positivos y optimizando recursos de seguridad.</a:t>
          </a:r>
          <a:endParaRPr lang="es-ES" dirty="0"/>
        </a:p>
      </dgm:t>
    </dgm:pt>
    <dgm:pt modelId="{C4F8041D-66AD-DB4E-836E-F6F8EABDDCE6}" type="parTrans" cxnId="{12A38CE3-AF2F-7245-B85D-50958BEBF3FB}">
      <dgm:prSet/>
      <dgm:spPr/>
      <dgm:t>
        <a:bodyPr/>
        <a:lstStyle/>
        <a:p>
          <a:endParaRPr lang="es-ES"/>
        </a:p>
      </dgm:t>
    </dgm:pt>
    <dgm:pt modelId="{BE90D67F-1E87-AF43-BE02-3377719B4BA1}" type="sibTrans" cxnId="{12A38CE3-AF2F-7245-B85D-50958BEBF3FB}">
      <dgm:prSet/>
      <dgm:spPr/>
      <dgm:t>
        <a:bodyPr/>
        <a:lstStyle/>
        <a:p>
          <a:endParaRPr lang="es-ES"/>
        </a:p>
      </dgm:t>
    </dgm:pt>
    <dgm:pt modelId="{D9760B12-67E5-EC47-A352-42CB065632FC}">
      <dgm:prSet/>
      <dgm:spPr/>
      <dgm:t>
        <a:bodyPr/>
        <a:lstStyle/>
        <a:p>
          <a:pPr>
            <a:lnSpc>
              <a:spcPct val="100000"/>
            </a:lnSpc>
          </a:pPr>
          <a:r>
            <a:rPr lang="es-ES" dirty="0"/>
            <a:t>La IA detecta patrones inusuales en la red mediante aprendizaje automático, alertando sobre posibles ataques.</a:t>
          </a:r>
        </a:p>
      </dgm:t>
    </dgm:pt>
    <dgm:pt modelId="{D0676A05-A19D-6E4E-A6B3-5D2A41CA964B}" type="parTrans" cxnId="{982287AE-5B4A-E543-9C94-C4A239440C2F}">
      <dgm:prSet/>
      <dgm:spPr/>
      <dgm:t>
        <a:bodyPr/>
        <a:lstStyle/>
        <a:p>
          <a:endParaRPr lang="es-ES"/>
        </a:p>
      </dgm:t>
    </dgm:pt>
    <dgm:pt modelId="{63E02878-7295-7D46-83DE-276F913F61FB}" type="sibTrans" cxnId="{982287AE-5B4A-E543-9C94-C4A239440C2F}">
      <dgm:prSet/>
      <dgm:spPr/>
      <dgm:t>
        <a:bodyPr/>
        <a:lstStyle/>
        <a:p>
          <a:endParaRPr lang="es-ES"/>
        </a:p>
      </dgm:t>
    </dgm:pt>
    <dgm:pt modelId="{B5F0E935-1AC0-8642-AB82-1A34BFFE352A}">
      <dgm:prSet/>
      <dgm:spPr/>
      <dgm:t>
        <a:bodyPr/>
        <a:lstStyle/>
        <a:p>
          <a:pPr>
            <a:lnSpc>
              <a:spcPct val="100000"/>
            </a:lnSpc>
          </a:pPr>
          <a:r>
            <a:rPr lang="es-ES" b="1" i="0" u="none" dirty="0"/>
            <a:t>Identificación de anomalías en tráfico</a:t>
          </a:r>
          <a:endParaRPr lang="es-ES" dirty="0"/>
        </a:p>
      </dgm:t>
    </dgm:pt>
    <dgm:pt modelId="{F6B4D876-8C94-A14F-9509-7BE9D9281974}" type="parTrans" cxnId="{02D63185-FA9A-6E45-A13F-F190EDBD9853}">
      <dgm:prSet/>
      <dgm:spPr/>
      <dgm:t>
        <a:bodyPr/>
        <a:lstStyle/>
        <a:p>
          <a:endParaRPr lang="es-ES"/>
        </a:p>
      </dgm:t>
    </dgm:pt>
    <dgm:pt modelId="{ABC1046A-29EC-F44E-AA94-A09BD3EB30F7}" type="sibTrans" cxnId="{02D63185-FA9A-6E45-A13F-F190EDBD9853}">
      <dgm:prSet/>
      <dgm:spPr/>
      <dgm:t>
        <a:bodyPr/>
        <a:lstStyle/>
        <a:p>
          <a:endParaRPr lang="es-ES"/>
        </a:p>
      </dgm:t>
    </dgm:pt>
    <dgm:pt modelId="{A8F91D82-0503-B641-870D-2F7FAD35EFDE}">
      <dgm:prSet/>
      <dgm:spPr/>
      <dgm:t>
        <a:bodyPr/>
        <a:lstStyle/>
        <a:p>
          <a:pPr>
            <a:lnSpc>
              <a:spcPct val="100000"/>
            </a:lnSpc>
          </a:pPr>
          <a:r>
            <a:rPr lang="es-ES" b="0" i="0" u="none"/>
            <a:t>La IA analiza correos para identificar y bloquear intentos de suplantación y contenido malicioso.</a:t>
          </a:r>
          <a:endParaRPr lang="es-ES" dirty="0"/>
        </a:p>
      </dgm:t>
    </dgm:pt>
    <dgm:pt modelId="{0AB159DE-F8B1-FA45-8B0F-952E09966B24}" type="parTrans" cxnId="{8E1C3578-2823-F041-A66C-0D3987FAC31D}">
      <dgm:prSet/>
      <dgm:spPr/>
      <dgm:t>
        <a:bodyPr/>
        <a:lstStyle/>
        <a:p>
          <a:endParaRPr lang="es-ES"/>
        </a:p>
      </dgm:t>
    </dgm:pt>
    <dgm:pt modelId="{B46DEA45-070A-114B-AAFC-9AAA3D135DF3}" type="sibTrans" cxnId="{8E1C3578-2823-F041-A66C-0D3987FAC31D}">
      <dgm:prSet/>
      <dgm:spPr/>
      <dgm:t>
        <a:bodyPr/>
        <a:lstStyle/>
        <a:p>
          <a:endParaRPr lang="es-ES"/>
        </a:p>
      </dgm:t>
    </dgm:pt>
    <dgm:pt modelId="{F5054F6A-4C92-4BF0-B056-85EC654A16D9}" type="pres">
      <dgm:prSet presAssocID="{F2553977-B8BB-B543-83C4-76E83C29DAAF}" presName="root" presStyleCnt="0">
        <dgm:presLayoutVars>
          <dgm:dir/>
          <dgm:resizeHandles val="exact"/>
        </dgm:presLayoutVars>
      </dgm:prSet>
      <dgm:spPr/>
    </dgm:pt>
    <dgm:pt modelId="{DAB30023-2EF2-4664-BBF0-78F9D5B13D0B}" type="pres">
      <dgm:prSet presAssocID="{B5F0E935-1AC0-8642-AB82-1A34BFFE352A}" presName="compNode" presStyleCnt="0"/>
      <dgm:spPr/>
    </dgm:pt>
    <dgm:pt modelId="{CD87B74F-1869-4951-BF0F-3F4FF6B915B8}" type="pres">
      <dgm:prSet presAssocID="{B5F0E935-1AC0-8642-AB82-1A34BFFE352A}" presName="bgRect" presStyleLbl="bgShp" presStyleIdx="0" presStyleCnt="4"/>
      <dgm:spPr/>
    </dgm:pt>
    <dgm:pt modelId="{D51AA953-CD47-4BC6-9998-319303199BB6}" type="pres">
      <dgm:prSet presAssocID="{B5F0E935-1AC0-8642-AB82-1A34BFFE35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rreo electrónico"/>
        </a:ext>
      </dgm:extLst>
    </dgm:pt>
    <dgm:pt modelId="{3D5EFC79-9885-4B56-821D-8D7EDBADC3D2}" type="pres">
      <dgm:prSet presAssocID="{B5F0E935-1AC0-8642-AB82-1A34BFFE352A}" presName="spaceRect" presStyleCnt="0"/>
      <dgm:spPr/>
    </dgm:pt>
    <dgm:pt modelId="{ACA6502C-372C-45A1-B8C5-F6300F23719E}" type="pres">
      <dgm:prSet presAssocID="{B5F0E935-1AC0-8642-AB82-1A34BFFE352A}" presName="parTx" presStyleLbl="revTx" presStyleIdx="0" presStyleCnt="8">
        <dgm:presLayoutVars>
          <dgm:chMax val="0"/>
          <dgm:chPref val="0"/>
        </dgm:presLayoutVars>
      </dgm:prSet>
      <dgm:spPr/>
    </dgm:pt>
    <dgm:pt modelId="{1800C43D-620F-4B87-9B58-F28F50D94B7A}" type="pres">
      <dgm:prSet presAssocID="{B5F0E935-1AC0-8642-AB82-1A34BFFE352A}" presName="desTx" presStyleLbl="revTx" presStyleIdx="1" presStyleCnt="8">
        <dgm:presLayoutVars/>
      </dgm:prSet>
      <dgm:spPr/>
    </dgm:pt>
    <dgm:pt modelId="{59B29598-85ED-4765-A713-EC41568E65ED}" type="pres">
      <dgm:prSet presAssocID="{ABC1046A-29EC-F44E-AA94-A09BD3EB30F7}" presName="sibTrans" presStyleCnt="0"/>
      <dgm:spPr/>
    </dgm:pt>
    <dgm:pt modelId="{FFB145FC-F452-4F3F-8C83-B060C6BABD0A}" type="pres">
      <dgm:prSet presAssocID="{76B69E03-4021-5D4A-808E-A016CFB4D9BC}" presName="compNode" presStyleCnt="0"/>
      <dgm:spPr/>
    </dgm:pt>
    <dgm:pt modelId="{BB11150F-FCC4-4D62-B948-D53A09E85E4B}" type="pres">
      <dgm:prSet presAssocID="{76B69E03-4021-5D4A-808E-A016CFB4D9BC}" presName="bgRect" presStyleLbl="bgShp" presStyleIdx="1" presStyleCnt="4"/>
      <dgm:spPr/>
    </dgm:pt>
    <dgm:pt modelId="{E540F225-267D-48CA-A37E-B113B6D912A5}" type="pres">
      <dgm:prSet presAssocID="{76B69E03-4021-5D4A-808E-A016CFB4D9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4643E13-D260-4244-A7D4-EB1F92561261}" type="pres">
      <dgm:prSet presAssocID="{76B69E03-4021-5D4A-808E-A016CFB4D9BC}" presName="spaceRect" presStyleCnt="0"/>
      <dgm:spPr/>
    </dgm:pt>
    <dgm:pt modelId="{063BDB80-7FBA-4A5D-B9B6-CEF2B0C6DE5C}" type="pres">
      <dgm:prSet presAssocID="{76B69E03-4021-5D4A-808E-A016CFB4D9BC}" presName="parTx" presStyleLbl="revTx" presStyleIdx="2" presStyleCnt="8">
        <dgm:presLayoutVars>
          <dgm:chMax val="0"/>
          <dgm:chPref val="0"/>
        </dgm:presLayoutVars>
      </dgm:prSet>
      <dgm:spPr/>
    </dgm:pt>
    <dgm:pt modelId="{39FB3212-47EA-4429-98EF-6F3E8233F73B}" type="pres">
      <dgm:prSet presAssocID="{76B69E03-4021-5D4A-808E-A016CFB4D9BC}" presName="desTx" presStyleLbl="revTx" presStyleIdx="3" presStyleCnt="8">
        <dgm:presLayoutVars/>
      </dgm:prSet>
      <dgm:spPr/>
    </dgm:pt>
    <dgm:pt modelId="{F52A8D13-62BB-4A97-8E0F-5F19061327CA}" type="pres">
      <dgm:prSet presAssocID="{F38182B6-9867-FB43-B42E-5E15A149E75A}" presName="sibTrans" presStyleCnt="0"/>
      <dgm:spPr/>
    </dgm:pt>
    <dgm:pt modelId="{BCD11E83-297E-4DCB-B9A3-05A8C6525A71}" type="pres">
      <dgm:prSet presAssocID="{0C6BF14D-E758-0F43-9BDE-23A5F662FE9B}" presName="compNode" presStyleCnt="0"/>
      <dgm:spPr/>
    </dgm:pt>
    <dgm:pt modelId="{752A116C-1663-4DE0-B975-7BB83FDA2D1D}" type="pres">
      <dgm:prSet presAssocID="{0C6BF14D-E758-0F43-9BDE-23A5F662FE9B}" presName="bgRect" presStyleLbl="bgShp" presStyleIdx="2" presStyleCnt="4"/>
      <dgm:spPr/>
    </dgm:pt>
    <dgm:pt modelId="{4004D508-01B1-4C85-99CC-0DD5029E1ABF}" type="pres">
      <dgm:prSet presAssocID="{0C6BF14D-E758-0F43-9BDE-23A5F662FE9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F8F52547-560D-490F-8366-8F621F3CBDBD}" type="pres">
      <dgm:prSet presAssocID="{0C6BF14D-E758-0F43-9BDE-23A5F662FE9B}" presName="spaceRect" presStyleCnt="0"/>
      <dgm:spPr/>
    </dgm:pt>
    <dgm:pt modelId="{2BC810C6-FB5C-4702-A5AD-97E0F0F23B59}" type="pres">
      <dgm:prSet presAssocID="{0C6BF14D-E758-0F43-9BDE-23A5F662FE9B}" presName="parTx" presStyleLbl="revTx" presStyleIdx="4" presStyleCnt="8">
        <dgm:presLayoutVars>
          <dgm:chMax val="0"/>
          <dgm:chPref val="0"/>
        </dgm:presLayoutVars>
      </dgm:prSet>
      <dgm:spPr/>
    </dgm:pt>
    <dgm:pt modelId="{50770FA8-1B33-44EC-945D-D7EAE6CAB333}" type="pres">
      <dgm:prSet presAssocID="{0C6BF14D-E758-0F43-9BDE-23A5F662FE9B}" presName="desTx" presStyleLbl="revTx" presStyleIdx="5" presStyleCnt="8">
        <dgm:presLayoutVars/>
      </dgm:prSet>
      <dgm:spPr/>
    </dgm:pt>
    <dgm:pt modelId="{B02C126C-A0E1-4585-8AEA-E5625F05BF27}" type="pres">
      <dgm:prSet presAssocID="{8294F4EF-E5F9-8D41-A35B-422AFA185EC1}" presName="sibTrans" presStyleCnt="0"/>
      <dgm:spPr/>
    </dgm:pt>
    <dgm:pt modelId="{F3EEB4C1-3DE5-4E24-9EB0-E8903151C377}" type="pres">
      <dgm:prSet presAssocID="{F1390246-5224-EC44-B2A4-765E9FFEBDA9}" presName="compNode" presStyleCnt="0"/>
      <dgm:spPr/>
    </dgm:pt>
    <dgm:pt modelId="{EC12CAD3-E96C-48F6-9C9E-2FAA0B7040AE}" type="pres">
      <dgm:prSet presAssocID="{F1390246-5224-EC44-B2A4-765E9FFEBDA9}" presName="bgRect" presStyleLbl="bgShp" presStyleIdx="3" presStyleCnt="4"/>
      <dgm:spPr/>
    </dgm:pt>
    <dgm:pt modelId="{F7C117A5-6D65-4AAB-9C72-29F4BEC5E407}" type="pres">
      <dgm:prSet presAssocID="{F1390246-5224-EC44-B2A4-765E9FFEBD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tective"/>
        </a:ext>
      </dgm:extLst>
    </dgm:pt>
    <dgm:pt modelId="{CAD1BB0D-93A7-4FFF-BB75-7B831E62901C}" type="pres">
      <dgm:prSet presAssocID="{F1390246-5224-EC44-B2A4-765E9FFEBDA9}" presName="spaceRect" presStyleCnt="0"/>
      <dgm:spPr/>
    </dgm:pt>
    <dgm:pt modelId="{EEA616D8-B4B8-42F2-BD23-64D1953975B8}" type="pres">
      <dgm:prSet presAssocID="{F1390246-5224-EC44-B2A4-765E9FFEBDA9}" presName="parTx" presStyleLbl="revTx" presStyleIdx="6" presStyleCnt="8">
        <dgm:presLayoutVars>
          <dgm:chMax val="0"/>
          <dgm:chPref val="0"/>
        </dgm:presLayoutVars>
      </dgm:prSet>
      <dgm:spPr/>
    </dgm:pt>
    <dgm:pt modelId="{26CB422D-6C22-47B6-9DF8-392C8EDE5637}" type="pres">
      <dgm:prSet presAssocID="{F1390246-5224-EC44-B2A4-765E9FFEBDA9}" presName="desTx" presStyleLbl="revTx" presStyleIdx="7" presStyleCnt="8">
        <dgm:presLayoutVars/>
      </dgm:prSet>
      <dgm:spPr/>
    </dgm:pt>
  </dgm:ptLst>
  <dgm:cxnLst>
    <dgm:cxn modelId="{FEAB2706-7DDD-3B41-9BFA-7C71F0ED673E}" srcId="{F2553977-B8BB-B543-83C4-76E83C29DAAF}" destId="{0C6BF14D-E758-0F43-9BDE-23A5F662FE9B}" srcOrd="2" destOrd="0" parTransId="{14729C0C-0900-DC45-A876-EBDDC4166A18}" sibTransId="{8294F4EF-E5F9-8D41-A35B-422AFA185EC1}"/>
    <dgm:cxn modelId="{EBEECE23-B42E-9A4B-BD72-8A4FEC87B63F}" type="presOf" srcId="{55003205-963C-0345-93FA-F78F4927F132}" destId="{26CB422D-6C22-47B6-9DF8-392C8EDE5637}" srcOrd="0" destOrd="0" presId="urn:microsoft.com/office/officeart/2018/2/layout/IconVerticalSolidList"/>
    <dgm:cxn modelId="{47043E2F-BB51-2F44-90EF-344C133B5713}" type="presOf" srcId="{D9760B12-67E5-EC47-A352-42CB065632FC}" destId="{1800C43D-620F-4B87-9B58-F28F50D94B7A}" srcOrd="0" destOrd="0" presId="urn:microsoft.com/office/officeart/2018/2/layout/IconVerticalSolidList"/>
    <dgm:cxn modelId="{0685664B-4E1E-A947-AA8B-86BA2BFF4B61}" srcId="{0C6BF14D-E758-0F43-9BDE-23A5F662FE9B}" destId="{70CF988D-FFB3-004F-ADD3-7011F4783A12}" srcOrd="0" destOrd="0" parTransId="{3788FC53-1404-AE4E-9939-7181821C6DCE}" sibTransId="{64A5598A-D687-B846-A142-06DFCAC6A67C}"/>
    <dgm:cxn modelId="{65AA0253-6039-FF43-90B5-29295BFAEFC9}" type="presOf" srcId="{0C6BF14D-E758-0F43-9BDE-23A5F662FE9B}" destId="{2BC810C6-FB5C-4702-A5AD-97E0F0F23B59}" srcOrd="0" destOrd="0" presId="urn:microsoft.com/office/officeart/2018/2/layout/IconVerticalSolidList"/>
    <dgm:cxn modelId="{AFF64E6B-6E56-DD4D-A842-7FB203566309}" type="presOf" srcId="{A8F91D82-0503-B641-870D-2F7FAD35EFDE}" destId="{39FB3212-47EA-4429-98EF-6F3E8233F73B}" srcOrd="0" destOrd="0" presId="urn:microsoft.com/office/officeart/2018/2/layout/IconVerticalSolidList"/>
    <dgm:cxn modelId="{8E1C3578-2823-F041-A66C-0D3987FAC31D}" srcId="{76B69E03-4021-5D4A-808E-A016CFB4D9BC}" destId="{A8F91D82-0503-B641-870D-2F7FAD35EFDE}" srcOrd="0" destOrd="0" parTransId="{0AB159DE-F8B1-FA45-8B0F-952E09966B24}" sibTransId="{B46DEA45-070A-114B-AAFC-9AAA3D135DF3}"/>
    <dgm:cxn modelId="{02D63185-FA9A-6E45-A13F-F190EDBD9853}" srcId="{F2553977-B8BB-B543-83C4-76E83C29DAAF}" destId="{B5F0E935-1AC0-8642-AB82-1A34BFFE352A}" srcOrd="0" destOrd="0" parTransId="{F6B4D876-8C94-A14F-9509-7BE9D9281974}" sibTransId="{ABC1046A-29EC-F44E-AA94-A09BD3EB30F7}"/>
    <dgm:cxn modelId="{68FF318F-DC9D-164F-A459-1366F7811F46}" srcId="{F2553977-B8BB-B543-83C4-76E83C29DAAF}" destId="{F1390246-5224-EC44-B2A4-765E9FFEBDA9}" srcOrd="3" destOrd="0" parTransId="{D96A481B-E54F-EE4B-8234-4E7EE541F796}" sibTransId="{2E0B3F67-FFE8-3647-B734-4A569DB6CDF6}"/>
    <dgm:cxn modelId="{C69D0A9D-68BF-F34F-ACAF-339D7029C7F4}" type="presOf" srcId="{76B69E03-4021-5D4A-808E-A016CFB4D9BC}" destId="{063BDB80-7FBA-4A5D-B9B6-CEF2B0C6DE5C}" srcOrd="0" destOrd="0" presId="urn:microsoft.com/office/officeart/2018/2/layout/IconVerticalSolidList"/>
    <dgm:cxn modelId="{0AEDD8A5-9065-F848-95C2-61E011A742CC}" type="presOf" srcId="{F2553977-B8BB-B543-83C4-76E83C29DAAF}" destId="{F5054F6A-4C92-4BF0-B056-85EC654A16D9}" srcOrd="0" destOrd="0" presId="urn:microsoft.com/office/officeart/2018/2/layout/IconVerticalSolidList"/>
    <dgm:cxn modelId="{982287AE-5B4A-E543-9C94-C4A239440C2F}" srcId="{B5F0E935-1AC0-8642-AB82-1A34BFFE352A}" destId="{D9760B12-67E5-EC47-A352-42CB065632FC}" srcOrd="0" destOrd="0" parTransId="{D0676A05-A19D-6E4E-A6B3-5D2A41CA964B}" sibTransId="{63E02878-7295-7D46-83DE-276F913F61FB}"/>
    <dgm:cxn modelId="{7FD30AAF-CCBF-AA4E-973B-C25099228FFA}" type="presOf" srcId="{70CF988D-FFB3-004F-ADD3-7011F4783A12}" destId="{50770FA8-1B33-44EC-945D-D7EAE6CAB333}" srcOrd="0" destOrd="0" presId="urn:microsoft.com/office/officeart/2018/2/layout/IconVerticalSolidList"/>
    <dgm:cxn modelId="{92DBBDD4-06E8-B644-946C-7BE4BBBECFA9}" srcId="{F2553977-B8BB-B543-83C4-76E83C29DAAF}" destId="{76B69E03-4021-5D4A-808E-A016CFB4D9BC}" srcOrd="1" destOrd="0" parTransId="{ABDB2E2B-F460-164B-A296-461137165906}" sibTransId="{F38182B6-9867-FB43-B42E-5E15A149E75A}"/>
    <dgm:cxn modelId="{12A38CE3-AF2F-7245-B85D-50958BEBF3FB}" srcId="{F1390246-5224-EC44-B2A4-765E9FFEBDA9}" destId="{55003205-963C-0345-93FA-F78F4927F132}" srcOrd="0" destOrd="0" parTransId="{C4F8041D-66AD-DB4E-836E-F6F8EABDDCE6}" sibTransId="{BE90D67F-1E87-AF43-BE02-3377719B4BA1}"/>
    <dgm:cxn modelId="{FD4976EC-F421-0E49-9547-42E370F607FC}" type="presOf" srcId="{F1390246-5224-EC44-B2A4-765E9FFEBDA9}" destId="{EEA616D8-B4B8-42F2-BD23-64D1953975B8}" srcOrd="0" destOrd="0" presId="urn:microsoft.com/office/officeart/2018/2/layout/IconVerticalSolidList"/>
    <dgm:cxn modelId="{DE29E8F8-9838-5E44-96AA-1512DFE47B97}" type="presOf" srcId="{B5F0E935-1AC0-8642-AB82-1A34BFFE352A}" destId="{ACA6502C-372C-45A1-B8C5-F6300F23719E}" srcOrd="0" destOrd="0" presId="urn:microsoft.com/office/officeart/2018/2/layout/IconVerticalSolidList"/>
    <dgm:cxn modelId="{D2E28004-46A6-7547-9D07-4EBFA59BCF09}" type="presParOf" srcId="{F5054F6A-4C92-4BF0-B056-85EC654A16D9}" destId="{DAB30023-2EF2-4664-BBF0-78F9D5B13D0B}" srcOrd="0" destOrd="0" presId="urn:microsoft.com/office/officeart/2018/2/layout/IconVerticalSolidList"/>
    <dgm:cxn modelId="{6C06309D-DA3F-954B-8835-D4522233B628}" type="presParOf" srcId="{DAB30023-2EF2-4664-BBF0-78F9D5B13D0B}" destId="{CD87B74F-1869-4951-BF0F-3F4FF6B915B8}" srcOrd="0" destOrd="0" presId="urn:microsoft.com/office/officeart/2018/2/layout/IconVerticalSolidList"/>
    <dgm:cxn modelId="{34234E37-7502-C64B-9397-5608527DB091}" type="presParOf" srcId="{DAB30023-2EF2-4664-BBF0-78F9D5B13D0B}" destId="{D51AA953-CD47-4BC6-9998-319303199BB6}" srcOrd="1" destOrd="0" presId="urn:microsoft.com/office/officeart/2018/2/layout/IconVerticalSolidList"/>
    <dgm:cxn modelId="{6EF66146-B19A-6D43-B2A5-CBA998CCEC43}" type="presParOf" srcId="{DAB30023-2EF2-4664-BBF0-78F9D5B13D0B}" destId="{3D5EFC79-9885-4B56-821D-8D7EDBADC3D2}" srcOrd="2" destOrd="0" presId="urn:microsoft.com/office/officeart/2018/2/layout/IconVerticalSolidList"/>
    <dgm:cxn modelId="{4F5D98C0-C8C3-9A43-8F6F-7DDA843239CC}" type="presParOf" srcId="{DAB30023-2EF2-4664-BBF0-78F9D5B13D0B}" destId="{ACA6502C-372C-45A1-B8C5-F6300F23719E}" srcOrd="3" destOrd="0" presId="urn:microsoft.com/office/officeart/2018/2/layout/IconVerticalSolidList"/>
    <dgm:cxn modelId="{EBEE52D7-9F7D-D441-A03E-8D60910D5AE6}" type="presParOf" srcId="{DAB30023-2EF2-4664-BBF0-78F9D5B13D0B}" destId="{1800C43D-620F-4B87-9B58-F28F50D94B7A}" srcOrd="4" destOrd="0" presId="urn:microsoft.com/office/officeart/2018/2/layout/IconVerticalSolidList"/>
    <dgm:cxn modelId="{0EF343CD-B4AC-BB4B-B639-B052E6AA58AF}" type="presParOf" srcId="{F5054F6A-4C92-4BF0-B056-85EC654A16D9}" destId="{59B29598-85ED-4765-A713-EC41568E65ED}" srcOrd="1" destOrd="0" presId="urn:microsoft.com/office/officeart/2018/2/layout/IconVerticalSolidList"/>
    <dgm:cxn modelId="{7EDC3426-D15B-914C-A9D6-B083F6665B00}" type="presParOf" srcId="{F5054F6A-4C92-4BF0-B056-85EC654A16D9}" destId="{FFB145FC-F452-4F3F-8C83-B060C6BABD0A}" srcOrd="2" destOrd="0" presId="urn:microsoft.com/office/officeart/2018/2/layout/IconVerticalSolidList"/>
    <dgm:cxn modelId="{7E6D9EDF-BC07-EB40-A275-AB4529AECFBA}" type="presParOf" srcId="{FFB145FC-F452-4F3F-8C83-B060C6BABD0A}" destId="{BB11150F-FCC4-4D62-B948-D53A09E85E4B}" srcOrd="0" destOrd="0" presId="urn:microsoft.com/office/officeart/2018/2/layout/IconVerticalSolidList"/>
    <dgm:cxn modelId="{1ED6CD49-FFC2-6A4B-AB0D-827EB4348D75}" type="presParOf" srcId="{FFB145FC-F452-4F3F-8C83-B060C6BABD0A}" destId="{E540F225-267D-48CA-A37E-B113B6D912A5}" srcOrd="1" destOrd="0" presId="urn:microsoft.com/office/officeart/2018/2/layout/IconVerticalSolidList"/>
    <dgm:cxn modelId="{13E333A7-AEA7-7C41-A3AC-812622EDB7BA}" type="presParOf" srcId="{FFB145FC-F452-4F3F-8C83-B060C6BABD0A}" destId="{94643E13-D260-4244-A7D4-EB1F92561261}" srcOrd="2" destOrd="0" presId="urn:microsoft.com/office/officeart/2018/2/layout/IconVerticalSolidList"/>
    <dgm:cxn modelId="{8E78338B-2D52-7442-B49B-F4DA93415373}" type="presParOf" srcId="{FFB145FC-F452-4F3F-8C83-B060C6BABD0A}" destId="{063BDB80-7FBA-4A5D-B9B6-CEF2B0C6DE5C}" srcOrd="3" destOrd="0" presId="urn:microsoft.com/office/officeart/2018/2/layout/IconVerticalSolidList"/>
    <dgm:cxn modelId="{1AFC8F0E-EC67-6940-9AEA-C4179F754195}" type="presParOf" srcId="{FFB145FC-F452-4F3F-8C83-B060C6BABD0A}" destId="{39FB3212-47EA-4429-98EF-6F3E8233F73B}" srcOrd="4" destOrd="0" presId="urn:microsoft.com/office/officeart/2018/2/layout/IconVerticalSolidList"/>
    <dgm:cxn modelId="{2CA8EF82-CD70-DA43-BEF3-CE6E398136DF}" type="presParOf" srcId="{F5054F6A-4C92-4BF0-B056-85EC654A16D9}" destId="{F52A8D13-62BB-4A97-8E0F-5F19061327CA}" srcOrd="3" destOrd="0" presId="urn:microsoft.com/office/officeart/2018/2/layout/IconVerticalSolidList"/>
    <dgm:cxn modelId="{64417696-7A2A-5748-87FE-435F05A0E5BB}" type="presParOf" srcId="{F5054F6A-4C92-4BF0-B056-85EC654A16D9}" destId="{BCD11E83-297E-4DCB-B9A3-05A8C6525A71}" srcOrd="4" destOrd="0" presId="urn:microsoft.com/office/officeart/2018/2/layout/IconVerticalSolidList"/>
    <dgm:cxn modelId="{A073DB32-F46E-034B-922A-CBD2B6D70EF5}" type="presParOf" srcId="{BCD11E83-297E-4DCB-B9A3-05A8C6525A71}" destId="{752A116C-1663-4DE0-B975-7BB83FDA2D1D}" srcOrd="0" destOrd="0" presId="urn:microsoft.com/office/officeart/2018/2/layout/IconVerticalSolidList"/>
    <dgm:cxn modelId="{EDCFC0B4-A07A-C04F-887F-6BDE8DBE901C}" type="presParOf" srcId="{BCD11E83-297E-4DCB-B9A3-05A8C6525A71}" destId="{4004D508-01B1-4C85-99CC-0DD5029E1ABF}" srcOrd="1" destOrd="0" presId="urn:microsoft.com/office/officeart/2018/2/layout/IconVerticalSolidList"/>
    <dgm:cxn modelId="{D5682A8E-5A4D-5540-B185-CEB410CD37D1}" type="presParOf" srcId="{BCD11E83-297E-4DCB-B9A3-05A8C6525A71}" destId="{F8F52547-560D-490F-8366-8F621F3CBDBD}" srcOrd="2" destOrd="0" presId="urn:microsoft.com/office/officeart/2018/2/layout/IconVerticalSolidList"/>
    <dgm:cxn modelId="{584851BC-155B-4148-8FA5-A8524B7974A4}" type="presParOf" srcId="{BCD11E83-297E-4DCB-B9A3-05A8C6525A71}" destId="{2BC810C6-FB5C-4702-A5AD-97E0F0F23B59}" srcOrd="3" destOrd="0" presId="urn:microsoft.com/office/officeart/2018/2/layout/IconVerticalSolidList"/>
    <dgm:cxn modelId="{454E60EA-F47D-B241-B9C8-56F7034FDEE7}" type="presParOf" srcId="{BCD11E83-297E-4DCB-B9A3-05A8C6525A71}" destId="{50770FA8-1B33-44EC-945D-D7EAE6CAB333}" srcOrd="4" destOrd="0" presId="urn:microsoft.com/office/officeart/2018/2/layout/IconVerticalSolidList"/>
    <dgm:cxn modelId="{1E55E79E-8530-8F47-B38C-8DBB9F7793CB}" type="presParOf" srcId="{F5054F6A-4C92-4BF0-B056-85EC654A16D9}" destId="{B02C126C-A0E1-4585-8AEA-E5625F05BF27}" srcOrd="5" destOrd="0" presId="urn:microsoft.com/office/officeart/2018/2/layout/IconVerticalSolidList"/>
    <dgm:cxn modelId="{B95BCBBA-A520-DC4D-A698-30600AA2EA48}" type="presParOf" srcId="{F5054F6A-4C92-4BF0-B056-85EC654A16D9}" destId="{F3EEB4C1-3DE5-4E24-9EB0-E8903151C377}" srcOrd="6" destOrd="0" presId="urn:microsoft.com/office/officeart/2018/2/layout/IconVerticalSolidList"/>
    <dgm:cxn modelId="{729A787B-D3A2-7245-9179-79D9A2705770}" type="presParOf" srcId="{F3EEB4C1-3DE5-4E24-9EB0-E8903151C377}" destId="{EC12CAD3-E96C-48F6-9C9E-2FAA0B7040AE}" srcOrd="0" destOrd="0" presId="urn:microsoft.com/office/officeart/2018/2/layout/IconVerticalSolidList"/>
    <dgm:cxn modelId="{F154517F-702E-6748-AFC4-C0014A8B386F}" type="presParOf" srcId="{F3EEB4C1-3DE5-4E24-9EB0-E8903151C377}" destId="{F7C117A5-6D65-4AAB-9C72-29F4BEC5E407}" srcOrd="1" destOrd="0" presId="urn:microsoft.com/office/officeart/2018/2/layout/IconVerticalSolidList"/>
    <dgm:cxn modelId="{9C480691-037A-974D-A220-50C137B6A893}" type="presParOf" srcId="{F3EEB4C1-3DE5-4E24-9EB0-E8903151C377}" destId="{CAD1BB0D-93A7-4FFF-BB75-7B831E62901C}" srcOrd="2" destOrd="0" presId="urn:microsoft.com/office/officeart/2018/2/layout/IconVerticalSolidList"/>
    <dgm:cxn modelId="{4A606239-17BA-284D-961A-1C08D71E86BD}" type="presParOf" srcId="{F3EEB4C1-3DE5-4E24-9EB0-E8903151C377}" destId="{EEA616D8-B4B8-42F2-BD23-64D1953975B8}" srcOrd="3" destOrd="0" presId="urn:microsoft.com/office/officeart/2018/2/layout/IconVerticalSolidList"/>
    <dgm:cxn modelId="{955FB601-3E4C-2841-9C87-71F898BD29C0}" type="presParOf" srcId="{F3EEB4C1-3DE5-4E24-9EB0-E8903151C377}" destId="{26CB422D-6C22-47B6-9DF8-392C8EDE563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0FDE24-9A2A-A749-B004-2F0063AB503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s-ES"/>
        </a:p>
      </dgm:t>
    </dgm:pt>
    <dgm:pt modelId="{293CFB3D-56F7-BB45-920F-8ABAF4163AF0}">
      <dgm:prSet/>
      <dgm:spPr/>
      <dgm:t>
        <a:bodyPr/>
        <a:lstStyle/>
        <a:p>
          <a:r>
            <a:rPr lang="es-ES" b="1" i="0" u="none" dirty="0"/>
            <a:t>Automatización de protocolos de seguridad</a:t>
          </a:r>
          <a:endParaRPr lang="es-ES" dirty="0"/>
        </a:p>
      </dgm:t>
    </dgm:pt>
    <dgm:pt modelId="{1ACFD5FD-7EDB-6846-AEA9-B41E5FC7D95E}" type="sibTrans" cxnId="{64B57D65-78D2-DF47-AE4E-76252B92A162}">
      <dgm:prSet/>
      <dgm:spPr/>
      <dgm:t>
        <a:bodyPr/>
        <a:lstStyle/>
        <a:p>
          <a:endParaRPr lang="es-ES"/>
        </a:p>
      </dgm:t>
    </dgm:pt>
    <dgm:pt modelId="{5BFB702E-0AF1-014F-A717-EED0E9A45AEA}" type="parTrans" cxnId="{64B57D65-78D2-DF47-AE4E-76252B92A162}">
      <dgm:prSet/>
      <dgm:spPr/>
      <dgm:t>
        <a:bodyPr/>
        <a:lstStyle/>
        <a:p>
          <a:endParaRPr lang="es-ES"/>
        </a:p>
      </dgm:t>
    </dgm:pt>
    <dgm:pt modelId="{97E57FB8-7224-9249-A8E8-657362AF1221}">
      <dgm:prSet/>
      <dgm:spPr/>
      <dgm:t>
        <a:bodyPr/>
        <a:lstStyle/>
        <a:p>
          <a:r>
            <a:rPr lang="es-ES" b="0" i="0" u="none" baseline="0"/>
            <a:t>La IA automatiza tareas complejas, agilizando respuestas y limitando el impacto de ataques.</a:t>
          </a:r>
          <a:endParaRPr lang="es-ES" baseline="0"/>
        </a:p>
      </dgm:t>
    </dgm:pt>
    <dgm:pt modelId="{3D6CCA19-0E2E-3E42-BEE8-36933949BF4C}" type="sibTrans" cxnId="{41A9F344-A2A6-294B-B9EF-9998CA4F09CE}">
      <dgm:prSet/>
      <dgm:spPr/>
      <dgm:t>
        <a:bodyPr/>
        <a:lstStyle/>
        <a:p>
          <a:endParaRPr lang="es-ES"/>
        </a:p>
      </dgm:t>
    </dgm:pt>
    <dgm:pt modelId="{3A2381EE-4149-9A4C-A30E-CF03CDA0B95E}" type="parTrans" cxnId="{41A9F344-A2A6-294B-B9EF-9998CA4F09CE}">
      <dgm:prSet/>
      <dgm:spPr/>
      <dgm:t>
        <a:bodyPr/>
        <a:lstStyle/>
        <a:p>
          <a:endParaRPr lang="es-ES"/>
        </a:p>
      </dgm:t>
    </dgm:pt>
    <dgm:pt modelId="{2843F995-D209-4F43-87B9-F9335C7F720F}">
      <dgm:prSet/>
      <dgm:spPr/>
      <dgm:t>
        <a:bodyPr/>
        <a:lstStyle/>
        <a:p>
          <a:r>
            <a:rPr lang="es-ES" b="1" i="0" u="none" dirty="0"/>
            <a:t>Optimización del trabajo de seguridad</a:t>
          </a:r>
          <a:endParaRPr lang="es-ES" dirty="0"/>
        </a:p>
      </dgm:t>
    </dgm:pt>
    <dgm:pt modelId="{583B5333-EDB4-CD47-8B57-B22613DE0B8E}" type="sibTrans" cxnId="{93D960B5-E7EA-D844-AF22-459745F3AD05}">
      <dgm:prSet/>
      <dgm:spPr/>
      <dgm:t>
        <a:bodyPr/>
        <a:lstStyle/>
        <a:p>
          <a:endParaRPr lang="es-ES"/>
        </a:p>
      </dgm:t>
    </dgm:pt>
    <dgm:pt modelId="{C45EADFA-2D4F-5E44-B58F-C080E9C7FDD5}" type="parTrans" cxnId="{93D960B5-E7EA-D844-AF22-459745F3AD05}">
      <dgm:prSet/>
      <dgm:spPr/>
      <dgm:t>
        <a:bodyPr/>
        <a:lstStyle/>
        <a:p>
          <a:endParaRPr lang="es-ES"/>
        </a:p>
      </dgm:t>
    </dgm:pt>
    <dgm:pt modelId="{55EA9718-C264-AD4D-8119-2697E6AE0373}">
      <dgm:prSet/>
      <dgm:spPr/>
      <dgm:t>
        <a:bodyPr/>
        <a:lstStyle/>
        <a:p>
          <a:r>
            <a:rPr lang="es-ES" b="0" i="0" u="none" dirty="0"/>
            <a:t>Se eliminan actividades rutinarias, mejorando la productividad y focalización en amenazas críticas.</a:t>
          </a:r>
          <a:endParaRPr lang="es-ES" dirty="0"/>
        </a:p>
      </dgm:t>
    </dgm:pt>
    <dgm:pt modelId="{6A46C2F5-3AAF-2342-BCAB-AB878FCCAD53}" type="sibTrans" cxnId="{8B44B236-2181-9843-986F-8B2A138D84A4}">
      <dgm:prSet/>
      <dgm:spPr/>
      <dgm:t>
        <a:bodyPr/>
        <a:lstStyle/>
        <a:p>
          <a:endParaRPr lang="es-ES"/>
        </a:p>
      </dgm:t>
    </dgm:pt>
    <dgm:pt modelId="{3F20B16E-6C51-334F-9936-9ED68F311EF3}" type="parTrans" cxnId="{8B44B236-2181-9843-986F-8B2A138D84A4}">
      <dgm:prSet/>
      <dgm:spPr/>
      <dgm:t>
        <a:bodyPr/>
        <a:lstStyle/>
        <a:p>
          <a:endParaRPr lang="es-ES"/>
        </a:p>
      </dgm:t>
    </dgm:pt>
    <dgm:pt modelId="{FB46E6AB-E103-664B-93EE-D46F54A6A499}">
      <dgm:prSet/>
      <dgm:spPr/>
      <dgm:t>
        <a:bodyPr/>
        <a:lstStyle/>
        <a:p>
          <a:r>
            <a:rPr lang="es-ES" b="1" i="0" u="none" dirty="0"/>
            <a:t>Ahorro de tiempo en gestión de incidentes</a:t>
          </a:r>
          <a:endParaRPr lang="es-ES" dirty="0"/>
        </a:p>
      </dgm:t>
    </dgm:pt>
    <dgm:pt modelId="{134F2E41-82ED-3143-A110-90A4AF0E40B9}" type="sibTrans" cxnId="{0DF242F1-A88C-FD4D-9217-2917BE6E1DBA}">
      <dgm:prSet/>
      <dgm:spPr/>
      <dgm:t>
        <a:bodyPr/>
        <a:lstStyle/>
        <a:p>
          <a:endParaRPr lang="es-ES"/>
        </a:p>
      </dgm:t>
    </dgm:pt>
    <dgm:pt modelId="{A3CC4B33-A1FD-5241-B434-5583DA0ED486}" type="parTrans" cxnId="{0DF242F1-A88C-FD4D-9217-2917BE6E1DBA}">
      <dgm:prSet/>
      <dgm:spPr/>
      <dgm:t>
        <a:bodyPr/>
        <a:lstStyle/>
        <a:p>
          <a:endParaRPr lang="es-ES"/>
        </a:p>
      </dgm:t>
    </dgm:pt>
    <dgm:pt modelId="{61E0D2C9-3A7E-CB41-BEE6-B98C8058E1A8}">
      <dgm:prSet/>
      <dgm:spPr/>
      <dgm:t>
        <a:bodyPr/>
        <a:lstStyle/>
        <a:p>
          <a:r>
            <a:rPr lang="es-ES" b="0" i="0" u="none" dirty="0"/>
            <a:t>La automatización permite una respuesta rápida y eficiente, liberando al personal para tareas estratégicas.</a:t>
          </a:r>
          <a:endParaRPr lang="es-ES" dirty="0"/>
        </a:p>
      </dgm:t>
    </dgm:pt>
    <dgm:pt modelId="{A5808578-DAF7-9842-A394-FDA720546369}" type="sibTrans" cxnId="{F7DB39A8-7DEA-8B49-802E-1D4945731C3A}">
      <dgm:prSet/>
      <dgm:spPr/>
      <dgm:t>
        <a:bodyPr/>
        <a:lstStyle/>
        <a:p>
          <a:endParaRPr lang="es-ES"/>
        </a:p>
      </dgm:t>
    </dgm:pt>
    <dgm:pt modelId="{8D5C078C-92BC-524D-8755-E6CCF4CA895C}" type="parTrans" cxnId="{F7DB39A8-7DEA-8B49-802E-1D4945731C3A}">
      <dgm:prSet/>
      <dgm:spPr/>
      <dgm:t>
        <a:bodyPr/>
        <a:lstStyle/>
        <a:p>
          <a:endParaRPr lang="es-ES"/>
        </a:p>
      </dgm:t>
    </dgm:pt>
    <dgm:pt modelId="{F569AE88-8FF7-8D4E-AC64-56DDEB02CE96}">
      <dgm:prSet/>
      <dgm:spPr/>
      <dgm:t>
        <a:bodyPr/>
        <a:lstStyle/>
        <a:p>
          <a:r>
            <a:rPr lang="es-ES" b="1" i="0" u="none" dirty="0"/>
            <a:t>Protección contra ataques de fuerza bruta</a:t>
          </a:r>
          <a:endParaRPr lang="es-ES" dirty="0"/>
        </a:p>
      </dgm:t>
    </dgm:pt>
    <dgm:pt modelId="{C29800EA-0A68-5A44-994B-F2FF58B36E76}" type="sibTrans" cxnId="{298C29AF-ECAF-E040-B16E-17716A9B7F0E}">
      <dgm:prSet/>
      <dgm:spPr/>
      <dgm:t>
        <a:bodyPr/>
        <a:lstStyle/>
        <a:p>
          <a:endParaRPr lang="es-ES"/>
        </a:p>
      </dgm:t>
    </dgm:pt>
    <dgm:pt modelId="{81AC0E97-CFE8-CC4E-88DC-6B511318187B}" type="parTrans" cxnId="{298C29AF-ECAF-E040-B16E-17716A9B7F0E}">
      <dgm:prSet/>
      <dgm:spPr/>
      <dgm:t>
        <a:bodyPr/>
        <a:lstStyle/>
        <a:p>
          <a:endParaRPr lang="es-ES"/>
        </a:p>
      </dgm:t>
    </dgm:pt>
    <dgm:pt modelId="{2FCFADB6-B945-CD44-B31D-13CF3FE961A6}">
      <dgm:prSet/>
      <dgm:spPr/>
      <dgm:t>
        <a:bodyPr/>
        <a:lstStyle/>
        <a:p>
          <a:r>
            <a:rPr lang="es-ES" b="0" i="0" u="none" dirty="0"/>
            <a:t>Tecnologías IA detectan intentos de acceso fraudulentos, fortaleciendo la seguridad de cuentas.</a:t>
          </a:r>
          <a:endParaRPr lang="es-ES" dirty="0"/>
        </a:p>
      </dgm:t>
    </dgm:pt>
    <dgm:pt modelId="{36CD35D7-99CC-AD46-840A-BAC6579E3FB2}" type="sibTrans" cxnId="{AF9C2A47-7096-6348-B7EE-2FC72907E102}">
      <dgm:prSet/>
      <dgm:spPr/>
      <dgm:t>
        <a:bodyPr/>
        <a:lstStyle/>
        <a:p>
          <a:endParaRPr lang="es-ES"/>
        </a:p>
      </dgm:t>
    </dgm:pt>
    <dgm:pt modelId="{63C7E2F8-C938-A441-8AB2-36F9F3B089F5}" type="parTrans" cxnId="{AF9C2A47-7096-6348-B7EE-2FC72907E102}">
      <dgm:prSet/>
      <dgm:spPr/>
      <dgm:t>
        <a:bodyPr/>
        <a:lstStyle/>
        <a:p>
          <a:endParaRPr lang="es-ES"/>
        </a:p>
      </dgm:t>
    </dgm:pt>
    <dgm:pt modelId="{D77AF1B6-24A9-5743-8821-35BFD9067E04}" type="pres">
      <dgm:prSet presAssocID="{640FDE24-9A2A-A749-B004-2F0063AB503D}" presName="linear" presStyleCnt="0">
        <dgm:presLayoutVars>
          <dgm:dir/>
          <dgm:animLvl val="lvl"/>
          <dgm:resizeHandles val="exact"/>
        </dgm:presLayoutVars>
      </dgm:prSet>
      <dgm:spPr/>
    </dgm:pt>
    <dgm:pt modelId="{56D304CA-ACD2-2A43-9802-43EFDEE3F9D9}" type="pres">
      <dgm:prSet presAssocID="{293CFB3D-56F7-BB45-920F-8ABAF4163AF0}" presName="parentLin" presStyleCnt="0"/>
      <dgm:spPr/>
    </dgm:pt>
    <dgm:pt modelId="{9E559023-1A30-CB4D-B5D8-E30C905A1D6F}" type="pres">
      <dgm:prSet presAssocID="{293CFB3D-56F7-BB45-920F-8ABAF4163AF0}" presName="parentLeftMargin" presStyleLbl="node1" presStyleIdx="0" presStyleCnt="4"/>
      <dgm:spPr/>
    </dgm:pt>
    <dgm:pt modelId="{0E65C284-32F6-044F-AE17-D59864646ABF}" type="pres">
      <dgm:prSet presAssocID="{293CFB3D-56F7-BB45-920F-8ABAF4163AF0}" presName="parentText" presStyleLbl="node1" presStyleIdx="0" presStyleCnt="4">
        <dgm:presLayoutVars>
          <dgm:chMax val="0"/>
          <dgm:bulletEnabled val="1"/>
        </dgm:presLayoutVars>
      </dgm:prSet>
      <dgm:spPr/>
    </dgm:pt>
    <dgm:pt modelId="{3D0EBFA1-FEB2-6745-A69B-4239378EB878}" type="pres">
      <dgm:prSet presAssocID="{293CFB3D-56F7-BB45-920F-8ABAF4163AF0}" presName="negativeSpace" presStyleCnt="0"/>
      <dgm:spPr/>
    </dgm:pt>
    <dgm:pt modelId="{BD9A197B-CB57-B64F-A337-81478E04B279}" type="pres">
      <dgm:prSet presAssocID="{293CFB3D-56F7-BB45-920F-8ABAF4163AF0}" presName="childText" presStyleLbl="conFgAcc1" presStyleIdx="0" presStyleCnt="4">
        <dgm:presLayoutVars>
          <dgm:bulletEnabled val="1"/>
        </dgm:presLayoutVars>
      </dgm:prSet>
      <dgm:spPr/>
    </dgm:pt>
    <dgm:pt modelId="{94E3F867-9DAC-4547-83DE-1889F0008A8D}" type="pres">
      <dgm:prSet presAssocID="{1ACFD5FD-7EDB-6846-AEA9-B41E5FC7D95E}" presName="spaceBetweenRectangles" presStyleCnt="0"/>
      <dgm:spPr/>
    </dgm:pt>
    <dgm:pt modelId="{062FDB19-0754-1C42-B415-CF310CFAE625}" type="pres">
      <dgm:prSet presAssocID="{2843F995-D209-4F43-87B9-F9335C7F720F}" presName="parentLin" presStyleCnt="0"/>
      <dgm:spPr/>
    </dgm:pt>
    <dgm:pt modelId="{C7D91F2A-3356-BB45-A29D-C0BC18CF8993}" type="pres">
      <dgm:prSet presAssocID="{2843F995-D209-4F43-87B9-F9335C7F720F}" presName="parentLeftMargin" presStyleLbl="node1" presStyleIdx="0" presStyleCnt="4"/>
      <dgm:spPr/>
    </dgm:pt>
    <dgm:pt modelId="{EADA97BC-39E9-D34A-A682-995BF9A30FBE}" type="pres">
      <dgm:prSet presAssocID="{2843F995-D209-4F43-87B9-F9335C7F720F}" presName="parentText" presStyleLbl="node1" presStyleIdx="1" presStyleCnt="4">
        <dgm:presLayoutVars>
          <dgm:chMax val="0"/>
          <dgm:bulletEnabled val="1"/>
        </dgm:presLayoutVars>
      </dgm:prSet>
      <dgm:spPr/>
    </dgm:pt>
    <dgm:pt modelId="{C672745A-D52B-6D4D-A176-75DEA886424F}" type="pres">
      <dgm:prSet presAssocID="{2843F995-D209-4F43-87B9-F9335C7F720F}" presName="negativeSpace" presStyleCnt="0"/>
      <dgm:spPr/>
    </dgm:pt>
    <dgm:pt modelId="{2A3B7520-E1FD-2E4B-808E-C03CBA2F099D}" type="pres">
      <dgm:prSet presAssocID="{2843F995-D209-4F43-87B9-F9335C7F720F}" presName="childText" presStyleLbl="conFgAcc1" presStyleIdx="1" presStyleCnt="4">
        <dgm:presLayoutVars>
          <dgm:bulletEnabled val="1"/>
        </dgm:presLayoutVars>
      </dgm:prSet>
      <dgm:spPr/>
    </dgm:pt>
    <dgm:pt modelId="{BCE83021-8A17-3641-8CBF-C9BFB7068A97}" type="pres">
      <dgm:prSet presAssocID="{583B5333-EDB4-CD47-8B57-B22613DE0B8E}" presName="spaceBetweenRectangles" presStyleCnt="0"/>
      <dgm:spPr/>
    </dgm:pt>
    <dgm:pt modelId="{805D1E45-0E1D-7D42-836E-04410A7125F5}" type="pres">
      <dgm:prSet presAssocID="{FB46E6AB-E103-664B-93EE-D46F54A6A499}" presName="parentLin" presStyleCnt="0"/>
      <dgm:spPr/>
    </dgm:pt>
    <dgm:pt modelId="{6BDECC05-28B8-D641-A4F1-E202C6848D5E}" type="pres">
      <dgm:prSet presAssocID="{FB46E6AB-E103-664B-93EE-D46F54A6A499}" presName="parentLeftMargin" presStyleLbl="node1" presStyleIdx="1" presStyleCnt="4"/>
      <dgm:spPr/>
    </dgm:pt>
    <dgm:pt modelId="{4E9ED46D-E14A-BE48-A427-A95625E0B930}" type="pres">
      <dgm:prSet presAssocID="{FB46E6AB-E103-664B-93EE-D46F54A6A499}" presName="parentText" presStyleLbl="node1" presStyleIdx="2" presStyleCnt="4">
        <dgm:presLayoutVars>
          <dgm:chMax val="0"/>
          <dgm:bulletEnabled val="1"/>
        </dgm:presLayoutVars>
      </dgm:prSet>
      <dgm:spPr/>
    </dgm:pt>
    <dgm:pt modelId="{F3434141-EA70-E846-8924-A28CA95A54C3}" type="pres">
      <dgm:prSet presAssocID="{FB46E6AB-E103-664B-93EE-D46F54A6A499}" presName="negativeSpace" presStyleCnt="0"/>
      <dgm:spPr/>
    </dgm:pt>
    <dgm:pt modelId="{15446AE0-90A6-4546-B43A-32971B35D043}" type="pres">
      <dgm:prSet presAssocID="{FB46E6AB-E103-664B-93EE-D46F54A6A499}" presName="childText" presStyleLbl="conFgAcc1" presStyleIdx="2" presStyleCnt="4">
        <dgm:presLayoutVars>
          <dgm:bulletEnabled val="1"/>
        </dgm:presLayoutVars>
      </dgm:prSet>
      <dgm:spPr/>
    </dgm:pt>
    <dgm:pt modelId="{A457C813-7CC3-B348-9F0A-02C6B8E202B0}" type="pres">
      <dgm:prSet presAssocID="{134F2E41-82ED-3143-A110-90A4AF0E40B9}" presName="spaceBetweenRectangles" presStyleCnt="0"/>
      <dgm:spPr/>
    </dgm:pt>
    <dgm:pt modelId="{182BB010-42FD-4545-9774-BD75EC13B7AD}" type="pres">
      <dgm:prSet presAssocID="{F569AE88-8FF7-8D4E-AC64-56DDEB02CE96}" presName="parentLin" presStyleCnt="0"/>
      <dgm:spPr/>
    </dgm:pt>
    <dgm:pt modelId="{CC362498-111D-0F46-98C1-0682BDBEF9A1}" type="pres">
      <dgm:prSet presAssocID="{F569AE88-8FF7-8D4E-AC64-56DDEB02CE96}" presName="parentLeftMargin" presStyleLbl="node1" presStyleIdx="2" presStyleCnt="4"/>
      <dgm:spPr/>
    </dgm:pt>
    <dgm:pt modelId="{423525CC-3C7B-984E-923F-13C200A64BFF}" type="pres">
      <dgm:prSet presAssocID="{F569AE88-8FF7-8D4E-AC64-56DDEB02CE96}" presName="parentText" presStyleLbl="node1" presStyleIdx="3" presStyleCnt="4">
        <dgm:presLayoutVars>
          <dgm:chMax val="0"/>
          <dgm:bulletEnabled val="1"/>
        </dgm:presLayoutVars>
      </dgm:prSet>
      <dgm:spPr/>
    </dgm:pt>
    <dgm:pt modelId="{A5F2EFA8-84DB-6246-AFAD-41CF820E4C96}" type="pres">
      <dgm:prSet presAssocID="{F569AE88-8FF7-8D4E-AC64-56DDEB02CE96}" presName="negativeSpace" presStyleCnt="0"/>
      <dgm:spPr/>
    </dgm:pt>
    <dgm:pt modelId="{9FB462B5-2DB2-3149-B516-8BCC253CE6A2}" type="pres">
      <dgm:prSet presAssocID="{F569AE88-8FF7-8D4E-AC64-56DDEB02CE96}" presName="childText" presStyleLbl="conFgAcc1" presStyleIdx="3" presStyleCnt="4">
        <dgm:presLayoutVars>
          <dgm:bulletEnabled val="1"/>
        </dgm:presLayoutVars>
      </dgm:prSet>
      <dgm:spPr/>
    </dgm:pt>
  </dgm:ptLst>
  <dgm:cxnLst>
    <dgm:cxn modelId="{55203F00-8EBF-9F44-8550-4C164D3FB94B}" type="presOf" srcId="{2843F995-D209-4F43-87B9-F9335C7F720F}" destId="{EADA97BC-39E9-D34A-A682-995BF9A30FBE}" srcOrd="1" destOrd="0" presId="urn:microsoft.com/office/officeart/2005/8/layout/list1"/>
    <dgm:cxn modelId="{C766191D-0BB5-7A41-B17A-9FCF60AFE58D}" type="presOf" srcId="{2FCFADB6-B945-CD44-B31D-13CF3FE961A6}" destId="{9FB462B5-2DB2-3149-B516-8BCC253CE6A2}" srcOrd="0" destOrd="0" presId="urn:microsoft.com/office/officeart/2005/8/layout/list1"/>
    <dgm:cxn modelId="{88010127-58E4-374C-A464-E8CFC270C2F2}" type="presOf" srcId="{293CFB3D-56F7-BB45-920F-8ABAF4163AF0}" destId="{0E65C284-32F6-044F-AE17-D59864646ABF}" srcOrd="1" destOrd="0" presId="urn:microsoft.com/office/officeart/2005/8/layout/list1"/>
    <dgm:cxn modelId="{6AA21B36-D1C6-F54A-96DA-01B961132BCE}" type="presOf" srcId="{640FDE24-9A2A-A749-B004-2F0063AB503D}" destId="{D77AF1B6-24A9-5743-8821-35BFD9067E04}" srcOrd="0" destOrd="0" presId="urn:microsoft.com/office/officeart/2005/8/layout/list1"/>
    <dgm:cxn modelId="{8B44B236-2181-9843-986F-8B2A138D84A4}" srcId="{2843F995-D209-4F43-87B9-F9335C7F720F}" destId="{55EA9718-C264-AD4D-8119-2697E6AE0373}" srcOrd="0" destOrd="0" parTransId="{3F20B16E-6C51-334F-9936-9ED68F311EF3}" sibTransId="{6A46C2F5-3AAF-2342-BCAB-AB878FCCAD53}"/>
    <dgm:cxn modelId="{41A9F344-A2A6-294B-B9EF-9998CA4F09CE}" srcId="{293CFB3D-56F7-BB45-920F-8ABAF4163AF0}" destId="{97E57FB8-7224-9249-A8E8-657362AF1221}" srcOrd="0" destOrd="0" parTransId="{3A2381EE-4149-9A4C-A30E-CF03CDA0B95E}" sibTransId="{3D6CCA19-0E2E-3E42-BEE8-36933949BF4C}"/>
    <dgm:cxn modelId="{AF9C2A47-7096-6348-B7EE-2FC72907E102}" srcId="{F569AE88-8FF7-8D4E-AC64-56DDEB02CE96}" destId="{2FCFADB6-B945-CD44-B31D-13CF3FE961A6}" srcOrd="0" destOrd="0" parTransId="{63C7E2F8-C938-A441-8AB2-36F9F3B089F5}" sibTransId="{36CD35D7-99CC-AD46-840A-BAC6579E3FB2}"/>
    <dgm:cxn modelId="{47375A54-8DE3-9146-B777-D6EE699BDDA4}" type="presOf" srcId="{2843F995-D209-4F43-87B9-F9335C7F720F}" destId="{C7D91F2A-3356-BB45-A29D-C0BC18CF8993}" srcOrd="0" destOrd="0" presId="urn:microsoft.com/office/officeart/2005/8/layout/list1"/>
    <dgm:cxn modelId="{90708762-4EE3-E248-9C92-B5CCDF7F850C}" type="presOf" srcId="{61E0D2C9-3A7E-CB41-BEE6-B98C8058E1A8}" destId="{15446AE0-90A6-4546-B43A-32971B35D043}" srcOrd="0" destOrd="0" presId="urn:microsoft.com/office/officeart/2005/8/layout/list1"/>
    <dgm:cxn modelId="{D887DC63-D1DA-F443-89CD-88E4664642BC}" type="presOf" srcId="{F569AE88-8FF7-8D4E-AC64-56DDEB02CE96}" destId="{423525CC-3C7B-984E-923F-13C200A64BFF}" srcOrd="1" destOrd="0" presId="urn:microsoft.com/office/officeart/2005/8/layout/list1"/>
    <dgm:cxn modelId="{64B57D65-78D2-DF47-AE4E-76252B92A162}" srcId="{640FDE24-9A2A-A749-B004-2F0063AB503D}" destId="{293CFB3D-56F7-BB45-920F-8ABAF4163AF0}" srcOrd="0" destOrd="0" parTransId="{5BFB702E-0AF1-014F-A717-EED0E9A45AEA}" sibTransId="{1ACFD5FD-7EDB-6846-AEA9-B41E5FC7D95E}"/>
    <dgm:cxn modelId="{518CCF68-84BA-274D-AFBE-3D4447256FD3}" type="presOf" srcId="{F569AE88-8FF7-8D4E-AC64-56DDEB02CE96}" destId="{CC362498-111D-0F46-98C1-0682BDBEF9A1}" srcOrd="0" destOrd="0" presId="urn:microsoft.com/office/officeart/2005/8/layout/list1"/>
    <dgm:cxn modelId="{F7DB39A8-7DEA-8B49-802E-1D4945731C3A}" srcId="{FB46E6AB-E103-664B-93EE-D46F54A6A499}" destId="{61E0D2C9-3A7E-CB41-BEE6-B98C8058E1A8}" srcOrd="0" destOrd="0" parTransId="{8D5C078C-92BC-524D-8755-E6CCF4CA895C}" sibTransId="{A5808578-DAF7-9842-A394-FDA720546369}"/>
    <dgm:cxn modelId="{298C29AF-ECAF-E040-B16E-17716A9B7F0E}" srcId="{640FDE24-9A2A-A749-B004-2F0063AB503D}" destId="{F569AE88-8FF7-8D4E-AC64-56DDEB02CE96}" srcOrd="3" destOrd="0" parTransId="{81AC0E97-CFE8-CC4E-88DC-6B511318187B}" sibTransId="{C29800EA-0A68-5A44-994B-F2FF58B36E76}"/>
    <dgm:cxn modelId="{93D960B5-E7EA-D844-AF22-459745F3AD05}" srcId="{640FDE24-9A2A-A749-B004-2F0063AB503D}" destId="{2843F995-D209-4F43-87B9-F9335C7F720F}" srcOrd="1" destOrd="0" parTransId="{C45EADFA-2D4F-5E44-B58F-C080E9C7FDD5}" sibTransId="{583B5333-EDB4-CD47-8B57-B22613DE0B8E}"/>
    <dgm:cxn modelId="{25BF1AC3-F455-B842-A4C3-6856DED36321}" type="presOf" srcId="{293CFB3D-56F7-BB45-920F-8ABAF4163AF0}" destId="{9E559023-1A30-CB4D-B5D8-E30C905A1D6F}" srcOrd="0" destOrd="0" presId="urn:microsoft.com/office/officeart/2005/8/layout/list1"/>
    <dgm:cxn modelId="{E6DB99C8-5952-CC47-B69E-D44BBDF4A35A}" type="presOf" srcId="{FB46E6AB-E103-664B-93EE-D46F54A6A499}" destId="{4E9ED46D-E14A-BE48-A427-A95625E0B930}" srcOrd="1" destOrd="0" presId="urn:microsoft.com/office/officeart/2005/8/layout/list1"/>
    <dgm:cxn modelId="{D323F1EB-BCCF-654D-AAC6-A6ED1168B28F}" type="presOf" srcId="{55EA9718-C264-AD4D-8119-2697E6AE0373}" destId="{2A3B7520-E1FD-2E4B-808E-C03CBA2F099D}" srcOrd="0" destOrd="0" presId="urn:microsoft.com/office/officeart/2005/8/layout/list1"/>
    <dgm:cxn modelId="{6648FFEB-A3FB-BC4A-A5C2-6C8B28DAF689}" type="presOf" srcId="{FB46E6AB-E103-664B-93EE-D46F54A6A499}" destId="{6BDECC05-28B8-D641-A4F1-E202C6848D5E}" srcOrd="0" destOrd="0" presId="urn:microsoft.com/office/officeart/2005/8/layout/list1"/>
    <dgm:cxn modelId="{0DF242F1-A88C-FD4D-9217-2917BE6E1DBA}" srcId="{640FDE24-9A2A-A749-B004-2F0063AB503D}" destId="{FB46E6AB-E103-664B-93EE-D46F54A6A499}" srcOrd="2" destOrd="0" parTransId="{A3CC4B33-A1FD-5241-B434-5583DA0ED486}" sibTransId="{134F2E41-82ED-3143-A110-90A4AF0E40B9}"/>
    <dgm:cxn modelId="{F9F501F5-28D3-B14A-9FDB-0EF07FF5B5AC}" type="presOf" srcId="{97E57FB8-7224-9249-A8E8-657362AF1221}" destId="{BD9A197B-CB57-B64F-A337-81478E04B279}" srcOrd="0" destOrd="0" presId="urn:microsoft.com/office/officeart/2005/8/layout/list1"/>
    <dgm:cxn modelId="{8BC1847A-53C6-354A-9841-4C57A8FB5F9D}" type="presParOf" srcId="{D77AF1B6-24A9-5743-8821-35BFD9067E04}" destId="{56D304CA-ACD2-2A43-9802-43EFDEE3F9D9}" srcOrd="0" destOrd="0" presId="urn:microsoft.com/office/officeart/2005/8/layout/list1"/>
    <dgm:cxn modelId="{0487A8E7-863F-9548-B550-12477E7A31D2}" type="presParOf" srcId="{56D304CA-ACD2-2A43-9802-43EFDEE3F9D9}" destId="{9E559023-1A30-CB4D-B5D8-E30C905A1D6F}" srcOrd="0" destOrd="0" presId="urn:microsoft.com/office/officeart/2005/8/layout/list1"/>
    <dgm:cxn modelId="{6D6AFC98-B33D-8640-8858-F98D2EA28A25}" type="presParOf" srcId="{56D304CA-ACD2-2A43-9802-43EFDEE3F9D9}" destId="{0E65C284-32F6-044F-AE17-D59864646ABF}" srcOrd="1" destOrd="0" presId="urn:microsoft.com/office/officeart/2005/8/layout/list1"/>
    <dgm:cxn modelId="{1C157018-0146-0F4D-A95B-7AD3E168B17C}" type="presParOf" srcId="{D77AF1B6-24A9-5743-8821-35BFD9067E04}" destId="{3D0EBFA1-FEB2-6745-A69B-4239378EB878}" srcOrd="1" destOrd="0" presId="urn:microsoft.com/office/officeart/2005/8/layout/list1"/>
    <dgm:cxn modelId="{FE374FA1-A537-044B-AD7C-A857ACE3CE99}" type="presParOf" srcId="{D77AF1B6-24A9-5743-8821-35BFD9067E04}" destId="{BD9A197B-CB57-B64F-A337-81478E04B279}" srcOrd="2" destOrd="0" presId="urn:microsoft.com/office/officeart/2005/8/layout/list1"/>
    <dgm:cxn modelId="{9CD57056-027F-C240-9117-383E4833A385}" type="presParOf" srcId="{D77AF1B6-24A9-5743-8821-35BFD9067E04}" destId="{94E3F867-9DAC-4547-83DE-1889F0008A8D}" srcOrd="3" destOrd="0" presId="urn:microsoft.com/office/officeart/2005/8/layout/list1"/>
    <dgm:cxn modelId="{B3F795A9-DA36-214D-B514-8AEA3FE58320}" type="presParOf" srcId="{D77AF1B6-24A9-5743-8821-35BFD9067E04}" destId="{062FDB19-0754-1C42-B415-CF310CFAE625}" srcOrd="4" destOrd="0" presId="urn:microsoft.com/office/officeart/2005/8/layout/list1"/>
    <dgm:cxn modelId="{03698FB9-35AB-364E-9EF4-22BF7036E4E5}" type="presParOf" srcId="{062FDB19-0754-1C42-B415-CF310CFAE625}" destId="{C7D91F2A-3356-BB45-A29D-C0BC18CF8993}" srcOrd="0" destOrd="0" presId="urn:microsoft.com/office/officeart/2005/8/layout/list1"/>
    <dgm:cxn modelId="{064DC1EC-7EAC-FC44-A094-DE3AA2C16245}" type="presParOf" srcId="{062FDB19-0754-1C42-B415-CF310CFAE625}" destId="{EADA97BC-39E9-D34A-A682-995BF9A30FBE}" srcOrd="1" destOrd="0" presId="urn:microsoft.com/office/officeart/2005/8/layout/list1"/>
    <dgm:cxn modelId="{5170E326-2BF6-C748-926C-CA381230B54D}" type="presParOf" srcId="{D77AF1B6-24A9-5743-8821-35BFD9067E04}" destId="{C672745A-D52B-6D4D-A176-75DEA886424F}" srcOrd="5" destOrd="0" presId="urn:microsoft.com/office/officeart/2005/8/layout/list1"/>
    <dgm:cxn modelId="{290A50C8-F271-2148-901B-0A4E107AC3F7}" type="presParOf" srcId="{D77AF1B6-24A9-5743-8821-35BFD9067E04}" destId="{2A3B7520-E1FD-2E4B-808E-C03CBA2F099D}" srcOrd="6" destOrd="0" presId="urn:microsoft.com/office/officeart/2005/8/layout/list1"/>
    <dgm:cxn modelId="{884BF0B5-3090-0843-B9F8-76F71C600384}" type="presParOf" srcId="{D77AF1B6-24A9-5743-8821-35BFD9067E04}" destId="{BCE83021-8A17-3641-8CBF-C9BFB7068A97}" srcOrd="7" destOrd="0" presId="urn:microsoft.com/office/officeart/2005/8/layout/list1"/>
    <dgm:cxn modelId="{E8FAD805-F7A7-0342-964C-8F0BFF80A514}" type="presParOf" srcId="{D77AF1B6-24A9-5743-8821-35BFD9067E04}" destId="{805D1E45-0E1D-7D42-836E-04410A7125F5}" srcOrd="8" destOrd="0" presId="urn:microsoft.com/office/officeart/2005/8/layout/list1"/>
    <dgm:cxn modelId="{C0764DAC-DF8E-9940-B686-BA2BFD249EED}" type="presParOf" srcId="{805D1E45-0E1D-7D42-836E-04410A7125F5}" destId="{6BDECC05-28B8-D641-A4F1-E202C6848D5E}" srcOrd="0" destOrd="0" presId="urn:microsoft.com/office/officeart/2005/8/layout/list1"/>
    <dgm:cxn modelId="{BCADED97-FE2C-6141-B64A-3A203FFF03CC}" type="presParOf" srcId="{805D1E45-0E1D-7D42-836E-04410A7125F5}" destId="{4E9ED46D-E14A-BE48-A427-A95625E0B930}" srcOrd="1" destOrd="0" presId="urn:microsoft.com/office/officeart/2005/8/layout/list1"/>
    <dgm:cxn modelId="{5674F927-712D-F247-91DF-C4BAC7FF0621}" type="presParOf" srcId="{D77AF1B6-24A9-5743-8821-35BFD9067E04}" destId="{F3434141-EA70-E846-8924-A28CA95A54C3}" srcOrd="9" destOrd="0" presId="urn:microsoft.com/office/officeart/2005/8/layout/list1"/>
    <dgm:cxn modelId="{71613EE7-2EBE-6240-BA6C-FBF906A2C03A}" type="presParOf" srcId="{D77AF1B6-24A9-5743-8821-35BFD9067E04}" destId="{15446AE0-90A6-4546-B43A-32971B35D043}" srcOrd="10" destOrd="0" presId="urn:microsoft.com/office/officeart/2005/8/layout/list1"/>
    <dgm:cxn modelId="{ECDDE6F7-2809-DF45-ACDB-79119425A0CE}" type="presParOf" srcId="{D77AF1B6-24A9-5743-8821-35BFD9067E04}" destId="{A457C813-7CC3-B348-9F0A-02C6B8E202B0}" srcOrd="11" destOrd="0" presId="urn:microsoft.com/office/officeart/2005/8/layout/list1"/>
    <dgm:cxn modelId="{CBE07235-EF5E-5647-9134-678A5F55635A}" type="presParOf" srcId="{D77AF1B6-24A9-5743-8821-35BFD9067E04}" destId="{182BB010-42FD-4545-9774-BD75EC13B7AD}" srcOrd="12" destOrd="0" presId="urn:microsoft.com/office/officeart/2005/8/layout/list1"/>
    <dgm:cxn modelId="{425E218F-ADDE-E342-8E19-68E32328BAD7}" type="presParOf" srcId="{182BB010-42FD-4545-9774-BD75EC13B7AD}" destId="{CC362498-111D-0F46-98C1-0682BDBEF9A1}" srcOrd="0" destOrd="0" presId="urn:microsoft.com/office/officeart/2005/8/layout/list1"/>
    <dgm:cxn modelId="{D54C7958-DDE5-3D42-8C37-A6A127C6C0A5}" type="presParOf" srcId="{182BB010-42FD-4545-9774-BD75EC13B7AD}" destId="{423525CC-3C7B-984E-923F-13C200A64BFF}" srcOrd="1" destOrd="0" presId="urn:microsoft.com/office/officeart/2005/8/layout/list1"/>
    <dgm:cxn modelId="{9A8E7A56-EFDB-A842-A973-366EBD3D7446}" type="presParOf" srcId="{D77AF1B6-24A9-5743-8821-35BFD9067E04}" destId="{A5F2EFA8-84DB-6246-AFAD-41CF820E4C96}" srcOrd="13" destOrd="0" presId="urn:microsoft.com/office/officeart/2005/8/layout/list1"/>
    <dgm:cxn modelId="{E1988191-CC7D-964B-A8DE-0074390F1026}" type="presParOf" srcId="{D77AF1B6-24A9-5743-8821-35BFD9067E04}" destId="{9FB462B5-2DB2-3149-B516-8BCC253CE6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43782A-AC19-AD45-AA02-C7DBB7C1FD28}" type="doc">
      <dgm:prSet loTypeId="urn:microsoft.com/office/officeart/2005/8/layout/pList2" loCatId="" qsTypeId="urn:microsoft.com/office/officeart/2005/8/quickstyle/simple1" qsCatId="simple" csTypeId="urn:microsoft.com/office/officeart/2005/8/colors/accent1_2" csCatId="accent1" phldr="1"/>
      <dgm:spPr/>
    </dgm:pt>
    <dgm:pt modelId="{A0EA4DA5-3A72-AE4F-A1F7-8E63720C970D}">
      <dgm:prSet phldrT="[Texto]"/>
      <dgm:spPr/>
      <dgm:t>
        <a:bodyPr/>
        <a:lstStyle/>
        <a:p>
          <a:r>
            <a:rPr lang="es-ES" b="1" dirty="0"/>
            <a:t>Detección temprana y mejor toma de decisiones</a:t>
          </a:r>
        </a:p>
        <a:p>
          <a:r>
            <a:rPr lang="es-ES" dirty="0"/>
            <a:t>La IA permite identificar patrones y anomalías con alta precisión, facilitando la detección anticipada de amenazas y optimizando la respuesta para minimizar impactos</a:t>
          </a:r>
        </a:p>
      </dgm:t>
    </dgm:pt>
    <dgm:pt modelId="{6C6F1905-720F-CA49-B02A-F67379F19391}" type="parTrans" cxnId="{6FA91880-9992-154F-B70B-4CB600AA0741}">
      <dgm:prSet/>
      <dgm:spPr/>
      <dgm:t>
        <a:bodyPr/>
        <a:lstStyle/>
        <a:p>
          <a:endParaRPr lang="es-ES"/>
        </a:p>
      </dgm:t>
    </dgm:pt>
    <dgm:pt modelId="{66C73A56-4248-FC46-BE76-1E8A7B3A844F}" type="sibTrans" cxnId="{6FA91880-9992-154F-B70B-4CB600AA0741}">
      <dgm:prSet/>
      <dgm:spPr/>
      <dgm:t>
        <a:bodyPr/>
        <a:lstStyle/>
        <a:p>
          <a:endParaRPr lang="es-ES"/>
        </a:p>
      </dgm:t>
    </dgm:pt>
    <dgm:pt modelId="{25F4054C-77DB-FF49-8891-B60EDD258E6D}">
      <dgm:prSet phldrT="[Texto]"/>
      <dgm:spPr/>
      <dgm:t>
        <a:bodyPr/>
        <a:lstStyle/>
        <a:p>
          <a:r>
            <a:rPr lang="es-ES" b="1" dirty="0"/>
            <a:t>Adaptación de cibercriminales y colaboración humano-IA</a:t>
          </a:r>
        </a:p>
        <a:p>
          <a:r>
            <a:rPr lang="es-ES" dirty="0"/>
            <a:t>Los atacantes usan IA para desarrollar ataques avanzados, por lo que es esencial combinar la supervisión humana con la inteligencia artificial para validar y ajustar estrategias.	</a:t>
          </a:r>
        </a:p>
      </dgm:t>
    </dgm:pt>
    <dgm:pt modelId="{EDC0E89B-07DF-1E42-9909-4C293B84367D}" type="parTrans" cxnId="{1443077C-C30E-554F-8E29-1A6EF9B6D3CF}">
      <dgm:prSet/>
      <dgm:spPr/>
      <dgm:t>
        <a:bodyPr/>
        <a:lstStyle/>
        <a:p>
          <a:endParaRPr lang="es-ES"/>
        </a:p>
      </dgm:t>
    </dgm:pt>
    <dgm:pt modelId="{8EE07F4E-FAF8-D14F-868E-3122B563E514}" type="sibTrans" cxnId="{1443077C-C30E-554F-8E29-1A6EF9B6D3CF}">
      <dgm:prSet/>
      <dgm:spPr/>
      <dgm:t>
        <a:bodyPr/>
        <a:lstStyle/>
        <a:p>
          <a:endParaRPr lang="es-ES"/>
        </a:p>
      </dgm:t>
    </dgm:pt>
    <dgm:pt modelId="{16E7CE6B-F5BD-FD40-A82C-B7CC00988058}" type="pres">
      <dgm:prSet presAssocID="{1143782A-AC19-AD45-AA02-C7DBB7C1FD28}" presName="Name0" presStyleCnt="0">
        <dgm:presLayoutVars>
          <dgm:dir/>
          <dgm:resizeHandles val="exact"/>
        </dgm:presLayoutVars>
      </dgm:prSet>
      <dgm:spPr/>
    </dgm:pt>
    <dgm:pt modelId="{8EE7F959-9E6D-004B-B4F1-2EB67424F799}" type="pres">
      <dgm:prSet presAssocID="{1143782A-AC19-AD45-AA02-C7DBB7C1FD28}" presName="bkgdShp" presStyleLbl="alignAccFollowNode1" presStyleIdx="0" presStyleCnt="1"/>
      <dgm:spPr/>
    </dgm:pt>
    <dgm:pt modelId="{76737F3E-5737-084A-B66B-E32D7C550C42}" type="pres">
      <dgm:prSet presAssocID="{1143782A-AC19-AD45-AA02-C7DBB7C1FD28}" presName="linComp" presStyleCnt="0"/>
      <dgm:spPr/>
    </dgm:pt>
    <dgm:pt modelId="{0BA693F2-08EA-D246-BAC0-ED39CA7ABCBB}" type="pres">
      <dgm:prSet presAssocID="{A0EA4DA5-3A72-AE4F-A1F7-8E63720C970D}" presName="compNode" presStyleCnt="0"/>
      <dgm:spPr/>
    </dgm:pt>
    <dgm:pt modelId="{B657AFA6-DC25-6A41-80A6-0894C2548D82}" type="pres">
      <dgm:prSet presAssocID="{A0EA4DA5-3A72-AE4F-A1F7-8E63720C970D}" presName="node" presStyleLbl="node1" presStyleIdx="0" presStyleCnt="2" custScaleY="84744">
        <dgm:presLayoutVars>
          <dgm:bulletEnabled val="1"/>
        </dgm:presLayoutVars>
      </dgm:prSet>
      <dgm:spPr/>
    </dgm:pt>
    <dgm:pt modelId="{830F29CC-0EA9-544F-90C9-DC2635763951}" type="pres">
      <dgm:prSet presAssocID="{A0EA4DA5-3A72-AE4F-A1F7-8E63720C970D}" presName="invisiNode" presStyleLbl="node1" presStyleIdx="0" presStyleCnt="2"/>
      <dgm:spPr/>
    </dgm:pt>
    <dgm:pt modelId="{68CD25AF-3788-9142-AD65-5467109A8686}" type="pres">
      <dgm:prSet presAssocID="{A0EA4DA5-3A72-AE4F-A1F7-8E63720C970D}" presName="imagNode" presStyleLbl="fgImgPlace1" presStyleIdx="0" presStyleCnt="2" custScaleY="135921"/>
      <dgm:spPr>
        <a:blipFill>
          <a:blip xmlns:r="http://schemas.openxmlformats.org/officeDocument/2006/relationships" r:embed="rId1"/>
          <a:srcRect/>
          <a:stretch>
            <a:fillRect t="-11000" b="-11000"/>
          </a:stretch>
        </a:blipFill>
      </dgm:spPr>
    </dgm:pt>
    <dgm:pt modelId="{704CE1A2-96C1-9242-83ED-0C317446D547}" type="pres">
      <dgm:prSet presAssocID="{66C73A56-4248-FC46-BE76-1E8A7B3A844F}" presName="sibTrans" presStyleLbl="sibTrans2D1" presStyleIdx="0" presStyleCnt="0"/>
      <dgm:spPr/>
    </dgm:pt>
    <dgm:pt modelId="{FFDAB06E-9B91-E54E-AA5C-8F323FBA4304}" type="pres">
      <dgm:prSet presAssocID="{25F4054C-77DB-FF49-8891-B60EDD258E6D}" presName="compNode" presStyleCnt="0"/>
      <dgm:spPr/>
    </dgm:pt>
    <dgm:pt modelId="{6C8E35E5-3EAB-CC4C-8BA8-6ED9554AADB5}" type="pres">
      <dgm:prSet presAssocID="{25F4054C-77DB-FF49-8891-B60EDD258E6D}" presName="node" presStyleLbl="node1" presStyleIdx="1" presStyleCnt="2" custScaleY="87772">
        <dgm:presLayoutVars>
          <dgm:bulletEnabled val="1"/>
        </dgm:presLayoutVars>
      </dgm:prSet>
      <dgm:spPr/>
    </dgm:pt>
    <dgm:pt modelId="{7F080A25-BF75-E24E-B1EA-FFA75EDA809D}" type="pres">
      <dgm:prSet presAssocID="{25F4054C-77DB-FF49-8891-B60EDD258E6D}" presName="invisiNode" presStyleLbl="node1" presStyleIdx="1" presStyleCnt="2"/>
      <dgm:spPr/>
    </dgm:pt>
    <dgm:pt modelId="{AA4B71F1-FC1D-BE49-997D-101CB4BDEFD6}" type="pres">
      <dgm:prSet presAssocID="{25F4054C-77DB-FF49-8891-B60EDD258E6D}" presName="imagNode" presStyleLbl="fgImgPlace1" presStyleIdx="1" presStyleCnt="2" custScaleY="137794"/>
      <dgm:spPr>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dgm:spPr>
    </dgm:pt>
  </dgm:ptLst>
  <dgm:cxnLst>
    <dgm:cxn modelId="{722BD705-34CC-6144-9F7C-F9AFE4CB37E0}" type="presOf" srcId="{66C73A56-4248-FC46-BE76-1E8A7B3A844F}" destId="{704CE1A2-96C1-9242-83ED-0C317446D547}" srcOrd="0" destOrd="0" presId="urn:microsoft.com/office/officeart/2005/8/layout/pList2"/>
    <dgm:cxn modelId="{2D338D3D-378B-4948-B5EE-4EA91AADD31C}" type="presOf" srcId="{25F4054C-77DB-FF49-8891-B60EDD258E6D}" destId="{6C8E35E5-3EAB-CC4C-8BA8-6ED9554AADB5}" srcOrd="0" destOrd="0" presId="urn:microsoft.com/office/officeart/2005/8/layout/pList2"/>
    <dgm:cxn modelId="{6175806D-345E-BB44-B457-0C9D44CCC837}" type="presOf" srcId="{1143782A-AC19-AD45-AA02-C7DBB7C1FD28}" destId="{16E7CE6B-F5BD-FD40-A82C-B7CC00988058}" srcOrd="0" destOrd="0" presId="urn:microsoft.com/office/officeart/2005/8/layout/pList2"/>
    <dgm:cxn modelId="{1443077C-C30E-554F-8E29-1A6EF9B6D3CF}" srcId="{1143782A-AC19-AD45-AA02-C7DBB7C1FD28}" destId="{25F4054C-77DB-FF49-8891-B60EDD258E6D}" srcOrd="1" destOrd="0" parTransId="{EDC0E89B-07DF-1E42-9909-4C293B84367D}" sibTransId="{8EE07F4E-FAF8-D14F-868E-3122B563E514}"/>
    <dgm:cxn modelId="{6FA91880-9992-154F-B70B-4CB600AA0741}" srcId="{1143782A-AC19-AD45-AA02-C7DBB7C1FD28}" destId="{A0EA4DA5-3A72-AE4F-A1F7-8E63720C970D}" srcOrd="0" destOrd="0" parTransId="{6C6F1905-720F-CA49-B02A-F67379F19391}" sibTransId="{66C73A56-4248-FC46-BE76-1E8A7B3A844F}"/>
    <dgm:cxn modelId="{95E433B6-F1F4-3846-A6DD-68362CC0DEE5}" type="presOf" srcId="{A0EA4DA5-3A72-AE4F-A1F7-8E63720C970D}" destId="{B657AFA6-DC25-6A41-80A6-0894C2548D82}" srcOrd="0" destOrd="0" presId="urn:microsoft.com/office/officeart/2005/8/layout/pList2"/>
    <dgm:cxn modelId="{3D67360A-528E-FD4C-B724-0CA426C89A51}" type="presParOf" srcId="{16E7CE6B-F5BD-FD40-A82C-B7CC00988058}" destId="{8EE7F959-9E6D-004B-B4F1-2EB67424F799}" srcOrd="0" destOrd="0" presId="urn:microsoft.com/office/officeart/2005/8/layout/pList2"/>
    <dgm:cxn modelId="{1820C87C-00EE-4D4D-82B3-5C75A7293E09}" type="presParOf" srcId="{16E7CE6B-F5BD-FD40-A82C-B7CC00988058}" destId="{76737F3E-5737-084A-B66B-E32D7C550C42}" srcOrd="1" destOrd="0" presId="urn:microsoft.com/office/officeart/2005/8/layout/pList2"/>
    <dgm:cxn modelId="{E950E0BE-5C2E-0145-BC38-3F68F4C43F28}" type="presParOf" srcId="{76737F3E-5737-084A-B66B-E32D7C550C42}" destId="{0BA693F2-08EA-D246-BAC0-ED39CA7ABCBB}" srcOrd="0" destOrd="0" presId="urn:microsoft.com/office/officeart/2005/8/layout/pList2"/>
    <dgm:cxn modelId="{EB736C77-ADA4-194F-AE81-AB0B0E2017BF}" type="presParOf" srcId="{0BA693F2-08EA-D246-BAC0-ED39CA7ABCBB}" destId="{B657AFA6-DC25-6A41-80A6-0894C2548D82}" srcOrd="0" destOrd="0" presId="urn:microsoft.com/office/officeart/2005/8/layout/pList2"/>
    <dgm:cxn modelId="{2043EB8A-9A8E-7C42-B546-F57958BA0E71}" type="presParOf" srcId="{0BA693F2-08EA-D246-BAC0-ED39CA7ABCBB}" destId="{830F29CC-0EA9-544F-90C9-DC2635763951}" srcOrd="1" destOrd="0" presId="urn:microsoft.com/office/officeart/2005/8/layout/pList2"/>
    <dgm:cxn modelId="{E36F11F0-AE1C-864F-9EC7-0663DF46DD19}" type="presParOf" srcId="{0BA693F2-08EA-D246-BAC0-ED39CA7ABCBB}" destId="{68CD25AF-3788-9142-AD65-5467109A8686}" srcOrd="2" destOrd="0" presId="urn:microsoft.com/office/officeart/2005/8/layout/pList2"/>
    <dgm:cxn modelId="{8D0D675F-4463-9B48-9B5D-4017F45878EA}" type="presParOf" srcId="{76737F3E-5737-084A-B66B-E32D7C550C42}" destId="{704CE1A2-96C1-9242-83ED-0C317446D547}" srcOrd="1" destOrd="0" presId="urn:microsoft.com/office/officeart/2005/8/layout/pList2"/>
    <dgm:cxn modelId="{E3D40638-9617-2741-A9DF-9B31E03D0F45}" type="presParOf" srcId="{76737F3E-5737-084A-B66B-E32D7C550C42}" destId="{FFDAB06E-9B91-E54E-AA5C-8F323FBA4304}" srcOrd="2" destOrd="0" presId="urn:microsoft.com/office/officeart/2005/8/layout/pList2"/>
    <dgm:cxn modelId="{9D385B70-C2E4-5442-9EF0-1979BC3F21A5}" type="presParOf" srcId="{FFDAB06E-9B91-E54E-AA5C-8F323FBA4304}" destId="{6C8E35E5-3EAB-CC4C-8BA8-6ED9554AADB5}" srcOrd="0" destOrd="0" presId="urn:microsoft.com/office/officeart/2005/8/layout/pList2"/>
    <dgm:cxn modelId="{C30CB9F4-0043-514F-B105-DF6D8FB8401E}" type="presParOf" srcId="{FFDAB06E-9B91-E54E-AA5C-8F323FBA4304}" destId="{7F080A25-BF75-E24E-B1EA-FFA75EDA809D}" srcOrd="1" destOrd="0" presId="urn:microsoft.com/office/officeart/2005/8/layout/pList2"/>
    <dgm:cxn modelId="{688811E1-5DF2-5243-90D3-AC30151A17D2}" type="presParOf" srcId="{FFDAB06E-9B91-E54E-AA5C-8F323FBA4304}" destId="{AA4B71F1-FC1D-BE49-997D-101CB4BDEFD6}"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87F34-A615-4F80-8F42-896FC9A7F2B3}">
      <dsp:nvSpPr>
        <dsp:cNvPr id="0" name=""/>
        <dsp:cNvSpPr/>
      </dsp:nvSpPr>
      <dsp:spPr>
        <a:xfrm>
          <a:off x="1302750" y="726720"/>
          <a:ext cx="1540687" cy="1540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C16CC-9BCF-44F8-A60A-D2818226CDA8}">
      <dsp:nvSpPr>
        <dsp:cNvPr id="0" name=""/>
        <dsp:cNvSpPr/>
      </dsp:nvSpPr>
      <dsp:spPr>
        <a:xfrm>
          <a:off x="361218" y="2702117"/>
          <a:ext cx="342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Definición de inteligencia artificial</a:t>
          </a:r>
        </a:p>
        <a:p>
          <a:pPr marL="0" lvl="0" indent="0" algn="ctr" defTabSz="488950">
            <a:lnSpc>
              <a:spcPct val="100000"/>
            </a:lnSpc>
            <a:spcBef>
              <a:spcPct val="0"/>
            </a:spcBef>
            <a:spcAft>
              <a:spcPct val="35000"/>
            </a:spcAft>
            <a:buNone/>
          </a:pPr>
          <a:r>
            <a:rPr lang="es-ES" sz="1100" kern="1200"/>
            <a:t>La inteligencia artificial es un programa informático que imita la inteligencia humana para resolver problemas, aprender y reconocer patrones mediante algoritmos y grandes conjuntos de datos.</a:t>
          </a:r>
        </a:p>
      </dsp:txBody>
      <dsp:txXfrm>
        <a:off x="361218" y="2702117"/>
        <a:ext cx="3423750" cy="922500"/>
      </dsp:txXfrm>
    </dsp:sp>
    <dsp:sp modelId="{D5BEC400-40AC-479E-A1AA-FB61A20ED573}">
      <dsp:nvSpPr>
        <dsp:cNvPr id="0" name=""/>
        <dsp:cNvSpPr/>
      </dsp:nvSpPr>
      <dsp:spPr>
        <a:xfrm>
          <a:off x="5325656" y="726720"/>
          <a:ext cx="1540687" cy="1540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8209DA-87FE-4DD9-8C15-E6B8476D11AD}">
      <dsp:nvSpPr>
        <dsp:cNvPr id="0" name=""/>
        <dsp:cNvSpPr/>
      </dsp:nvSpPr>
      <dsp:spPr>
        <a:xfrm>
          <a:off x="4384125" y="2702117"/>
          <a:ext cx="342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Importancia en la protección informática</a:t>
          </a:r>
        </a:p>
        <a:p>
          <a:pPr marL="0" lvl="0" indent="0" algn="ctr" defTabSz="488950">
            <a:lnSpc>
              <a:spcPct val="100000"/>
            </a:lnSpc>
            <a:spcBef>
              <a:spcPct val="0"/>
            </a:spcBef>
            <a:spcAft>
              <a:spcPct val="35000"/>
            </a:spcAft>
            <a:buNone/>
          </a:pPr>
          <a:r>
            <a:rPr lang="es-ES" sz="1100" kern="1200"/>
            <a:t>La IA analiza grandes volúmenes de datos para detectar amenazas en tiempo real, automatizar respuestas y facilitar investigaciones de seguridad con mayor eficacia.</a:t>
          </a:r>
        </a:p>
      </dsp:txBody>
      <dsp:txXfrm>
        <a:off x="4384125" y="2702117"/>
        <a:ext cx="3423750" cy="922500"/>
      </dsp:txXfrm>
    </dsp:sp>
    <dsp:sp modelId="{17D68252-0E04-4449-B7D0-E3E124430185}">
      <dsp:nvSpPr>
        <dsp:cNvPr id="0" name=""/>
        <dsp:cNvSpPr/>
      </dsp:nvSpPr>
      <dsp:spPr>
        <a:xfrm>
          <a:off x="9348562" y="726720"/>
          <a:ext cx="1540687" cy="1540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65B726-A986-4C2F-9D1F-CDAF8CF40F75}">
      <dsp:nvSpPr>
        <dsp:cNvPr id="0" name=""/>
        <dsp:cNvSpPr/>
      </dsp:nvSpPr>
      <dsp:spPr>
        <a:xfrm>
          <a:off x="8407031" y="2702117"/>
          <a:ext cx="342375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b="1" kern="1200"/>
            <a:t>Aumento de amenazas cibernéticas</a:t>
          </a:r>
        </a:p>
        <a:p>
          <a:pPr marL="0" lvl="0" indent="0" algn="ctr" defTabSz="488950">
            <a:lnSpc>
              <a:spcPct val="100000"/>
            </a:lnSpc>
            <a:spcBef>
              <a:spcPct val="0"/>
            </a:spcBef>
            <a:spcAft>
              <a:spcPct val="35000"/>
            </a:spcAft>
            <a:buNone/>
          </a:pPr>
          <a:r>
            <a:rPr lang="es-ES" sz="1100" kern="1200"/>
            <a:t>Las amenazas informáticas son cada vez más complejas y frecuentes, por lo que la IA se vuelve esencial para categorizar ataques y priorizar la atención a riesgos críticos.</a:t>
          </a:r>
        </a:p>
      </dsp:txBody>
      <dsp:txXfrm>
        <a:off x="8407031" y="2702117"/>
        <a:ext cx="3423750"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9B28-78B6-4B30-A131-0A093DA61C85}">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40F4A-B4E1-4F3C-89AF-3BA2047D60DE}">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481386-CC4E-4E42-938C-DFEBA9022400}">
      <dsp:nvSpPr>
        <dsp:cNvPr id="0" name=""/>
        <dsp:cNvSpPr/>
      </dsp:nvSpPr>
      <dsp:spPr>
        <a:xfrm>
          <a:off x="1405898" y="2401"/>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Sistemas basados en reglas en los 80</a:t>
          </a:r>
          <a:endParaRPr lang="es-ES" sz="2000" kern="1200" dirty="0"/>
        </a:p>
      </dsp:txBody>
      <dsp:txXfrm>
        <a:off x="1405898" y="2401"/>
        <a:ext cx="3127248" cy="1217228"/>
      </dsp:txXfrm>
    </dsp:sp>
    <dsp:sp modelId="{2A6A8C3C-E188-42B2-9F64-3DB4ADAF019C}">
      <dsp:nvSpPr>
        <dsp:cNvPr id="0" name=""/>
        <dsp:cNvSpPr/>
      </dsp:nvSpPr>
      <dsp:spPr>
        <a:xfrm>
          <a:off x="4533146" y="2401"/>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622300">
            <a:lnSpc>
              <a:spcPct val="100000"/>
            </a:lnSpc>
            <a:spcBef>
              <a:spcPct val="0"/>
            </a:spcBef>
            <a:spcAft>
              <a:spcPct val="35000"/>
            </a:spcAft>
            <a:buNone/>
          </a:pPr>
          <a:r>
            <a:rPr lang="es-ES" sz="1400" b="0" i="0" u="none" kern="1200" dirty="0"/>
            <a:t>Los primeros sistemas usaban reglas estáticas sin capacidad de aprendizaje.</a:t>
          </a:r>
          <a:endParaRPr lang="es-ES" sz="1400" kern="1200" dirty="0"/>
        </a:p>
      </dsp:txBody>
      <dsp:txXfrm>
        <a:off x="4533146" y="2401"/>
        <a:ext cx="2416293" cy="1217228"/>
      </dsp:txXfrm>
    </dsp:sp>
    <dsp:sp modelId="{61EF3803-D366-493C-9F5B-C89D5E1ADA49}">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AF785-A379-4A0E-B6A7-45004EF2DFDD}">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D105E-35E8-414A-83C6-6AB8D6B8C085}">
      <dsp:nvSpPr>
        <dsp:cNvPr id="0" name=""/>
        <dsp:cNvSpPr/>
      </dsp:nvSpPr>
      <dsp:spPr>
        <a:xfrm>
          <a:off x="1405898" y="1523937"/>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Avances con aprendizaje automático</a:t>
          </a:r>
          <a:endParaRPr lang="es-ES" sz="2000" kern="1200" dirty="0"/>
        </a:p>
      </dsp:txBody>
      <dsp:txXfrm>
        <a:off x="1405898" y="1523937"/>
        <a:ext cx="3127248" cy="1217228"/>
      </dsp:txXfrm>
    </dsp:sp>
    <dsp:sp modelId="{9A2E5733-9A08-43CE-BDD5-34FAE18EB442}">
      <dsp:nvSpPr>
        <dsp:cNvPr id="0" name=""/>
        <dsp:cNvSpPr/>
      </dsp:nvSpPr>
      <dsp:spPr>
        <a:xfrm>
          <a:off x="4533146" y="1523937"/>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622300">
            <a:lnSpc>
              <a:spcPct val="100000"/>
            </a:lnSpc>
            <a:spcBef>
              <a:spcPct val="0"/>
            </a:spcBef>
            <a:spcAft>
              <a:spcPct val="35000"/>
            </a:spcAft>
            <a:buNone/>
          </a:pPr>
          <a:r>
            <a:rPr lang="es-ES" sz="1400" b="0" i="0" u="none" kern="1200" dirty="0"/>
            <a:t>El </a:t>
          </a:r>
          <a:r>
            <a:rPr lang="es-ES" sz="1400" b="0" i="0" u="none" kern="1200" dirty="0" err="1"/>
            <a:t>aendizaje</a:t>
          </a:r>
          <a:r>
            <a:rPr lang="es-ES" sz="1400" b="0" i="0" u="none" kern="1200" dirty="0"/>
            <a:t> automático permitió detectar anomalías y adaptarse a nuevas amenazas.</a:t>
          </a:r>
        </a:p>
      </dsp:txBody>
      <dsp:txXfrm>
        <a:off x="4533146" y="1523937"/>
        <a:ext cx="2416293" cy="1217228"/>
      </dsp:txXfrm>
    </dsp:sp>
    <dsp:sp modelId="{C6D132A8-547F-4647-919B-B7B2049B9198}">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3CF63-97E0-48D2-A348-0338BC28E1C3}">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0908DE-387B-40CB-BB14-2855E7D144C4}">
      <dsp:nvSpPr>
        <dsp:cNvPr id="0" name=""/>
        <dsp:cNvSpPr/>
      </dsp:nvSpPr>
      <dsp:spPr>
        <a:xfrm>
          <a:off x="1405898" y="3045472"/>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Incorporación de IA generativa</a:t>
          </a:r>
          <a:endParaRPr lang="es-ES" sz="2000" kern="1200" dirty="0"/>
        </a:p>
      </dsp:txBody>
      <dsp:txXfrm>
        <a:off x="1405898" y="3045472"/>
        <a:ext cx="3127248" cy="1217228"/>
      </dsp:txXfrm>
    </dsp:sp>
    <dsp:sp modelId="{E2A101F0-2D62-4CDA-BCC3-E2F3B5EF0499}">
      <dsp:nvSpPr>
        <dsp:cNvPr id="0" name=""/>
        <dsp:cNvSpPr/>
      </dsp:nvSpPr>
      <dsp:spPr>
        <a:xfrm>
          <a:off x="4533146" y="3045472"/>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622300">
            <a:lnSpc>
              <a:spcPct val="100000"/>
            </a:lnSpc>
            <a:spcBef>
              <a:spcPct val="0"/>
            </a:spcBef>
            <a:spcAft>
              <a:spcPct val="35000"/>
            </a:spcAft>
            <a:buNone/>
          </a:pPr>
          <a:r>
            <a:rPr lang="es-ES" sz="1400" b="0" i="0" u="none" kern="1200" dirty="0"/>
            <a:t>La IA generativa facilita consultas en lenguaje </a:t>
          </a:r>
          <a:r>
            <a:rPr lang="es-ES" sz="1400" b="0" i="0" u="none" kern="1200"/>
            <a:t>natural y automatiza tareas repetitivas.</a:t>
          </a:r>
          <a:endParaRPr lang="es-ES" sz="1400" b="0" i="0" u="none" kern="1200" dirty="0"/>
        </a:p>
      </dsp:txBody>
      <dsp:txXfrm>
        <a:off x="4533146" y="3045472"/>
        <a:ext cx="2416293" cy="1217228"/>
      </dsp:txXfrm>
    </dsp:sp>
    <dsp:sp modelId="{C2398DCF-74A9-44FB-9DEC-133B8DA32E41}">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8DB90-B667-409D-96AE-C65D167FB487}">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21BCF-DA53-4A06-8F20-0B3EDE163E63}">
      <dsp:nvSpPr>
        <dsp:cNvPr id="0" name=""/>
        <dsp:cNvSpPr/>
      </dsp:nvSpPr>
      <dsp:spPr>
        <a:xfrm>
          <a:off x="1405898" y="4567007"/>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Impacto en detección de amenazas</a:t>
          </a:r>
          <a:endParaRPr lang="es-ES" sz="2000" kern="1200" dirty="0"/>
        </a:p>
      </dsp:txBody>
      <dsp:txXfrm>
        <a:off x="1405898" y="4567007"/>
        <a:ext cx="3127248" cy="1217228"/>
      </dsp:txXfrm>
    </dsp:sp>
    <dsp:sp modelId="{C398AC90-67C1-409F-9019-6A88ACB0C662}">
      <dsp:nvSpPr>
        <dsp:cNvPr id="0" name=""/>
        <dsp:cNvSpPr/>
      </dsp:nvSpPr>
      <dsp:spPr>
        <a:xfrm>
          <a:off x="4533146" y="4567007"/>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622300">
            <a:lnSpc>
              <a:spcPct val="100000"/>
            </a:lnSpc>
            <a:spcBef>
              <a:spcPct val="0"/>
            </a:spcBef>
            <a:spcAft>
              <a:spcPct val="35000"/>
            </a:spcAft>
            <a:buNone/>
          </a:pPr>
          <a:r>
            <a:rPr lang="es-ES" sz="1400" b="0" i="0" u="none" kern="1200" dirty="0"/>
            <a:t>La IA mejora la detección temprana, reduce falsos positivos y optimiza la respuesta.</a:t>
          </a:r>
          <a:endParaRPr lang="es-ES" sz="1400" kern="1200" dirty="0"/>
        </a:p>
      </dsp:txBody>
      <dsp:txXfrm>
        <a:off x="4533146" y="4567007"/>
        <a:ext cx="2416293" cy="1217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7B74F-1869-4951-BF0F-3F4FF6B915B8}">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1AA953-CD47-4BC6-9998-319303199BB6}">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6502C-372C-45A1-B8C5-F6300F23719E}">
      <dsp:nvSpPr>
        <dsp:cNvPr id="0" name=""/>
        <dsp:cNvSpPr/>
      </dsp:nvSpPr>
      <dsp:spPr>
        <a:xfrm>
          <a:off x="1405898" y="2401"/>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Identificación de anomalías en tráfico</a:t>
          </a:r>
          <a:endParaRPr lang="es-ES" sz="2000" kern="1200" dirty="0"/>
        </a:p>
      </dsp:txBody>
      <dsp:txXfrm>
        <a:off x="1405898" y="2401"/>
        <a:ext cx="3127248" cy="1217228"/>
      </dsp:txXfrm>
    </dsp:sp>
    <dsp:sp modelId="{1800C43D-620F-4B87-9B58-F28F50D94B7A}">
      <dsp:nvSpPr>
        <dsp:cNvPr id="0" name=""/>
        <dsp:cNvSpPr/>
      </dsp:nvSpPr>
      <dsp:spPr>
        <a:xfrm>
          <a:off x="4533146" y="2401"/>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533400">
            <a:lnSpc>
              <a:spcPct val="100000"/>
            </a:lnSpc>
            <a:spcBef>
              <a:spcPct val="0"/>
            </a:spcBef>
            <a:spcAft>
              <a:spcPct val="35000"/>
            </a:spcAft>
            <a:buNone/>
          </a:pPr>
          <a:r>
            <a:rPr lang="es-ES" sz="1200" kern="1200" dirty="0"/>
            <a:t>La IA detecta patrones inusuales en la red mediante aprendizaje automático, alertando sobre posibles ataques.</a:t>
          </a:r>
        </a:p>
      </dsp:txBody>
      <dsp:txXfrm>
        <a:off x="4533146" y="2401"/>
        <a:ext cx="2416293" cy="1217228"/>
      </dsp:txXfrm>
    </dsp:sp>
    <dsp:sp modelId="{BB11150F-FCC4-4D62-B948-D53A09E85E4B}">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0F225-267D-48CA-A37E-B113B6D912A5}">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3BDB80-7FBA-4A5D-B9B6-CEF2B0C6DE5C}">
      <dsp:nvSpPr>
        <dsp:cNvPr id="0" name=""/>
        <dsp:cNvSpPr/>
      </dsp:nvSpPr>
      <dsp:spPr>
        <a:xfrm>
          <a:off x="1405898" y="1523937"/>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Prevención de phishing</a:t>
          </a:r>
          <a:endParaRPr lang="es-ES" sz="2000" kern="1200" dirty="0"/>
        </a:p>
      </dsp:txBody>
      <dsp:txXfrm>
        <a:off x="1405898" y="1523937"/>
        <a:ext cx="3127248" cy="1217228"/>
      </dsp:txXfrm>
    </dsp:sp>
    <dsp:sp modelId="{39FB3212-47EA-4429-98EF-6F3E8233F73B}">
      <dsp:nvSpPr>
        <dsp:cNvPr id="0" name=""/>
        <dsp:cNvSpPr/>
      </dsp:nvSpPr>
      <dsp:spPr>
        <a:xfrm>
          <a:off x="4533146" y="1523937"/>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533400">
            <a:lnSpc>
              <a:spcPct val="100000"/>
            </a:lnSpc>
            <a:spcBef>
              <a:spcPct val="0"/>
            </a:spcBef>
            <a:spcAft>
              <a:spcPct val="35000"/>
            </a:spcAft>
            <a:buNone/>
          </a:pPr>
          <a:r>
            <a:rPr lang="es-ES" sz="1200" b="0" i="0" u="none" kern="1200"/>
            <a:t>La IA analiza correos para identificar y bloquear intentos de suplantación y contenido malicioso.</a:t>
          </a:r>
          <a:endParaRPr lang="es-ES" sz="1200" kern="1200" dirty="0"/>
        </a:p>
      </dsp:txBody>
      <dsp:txXfrm>
        <a:off x="4533146" y="1523937"/>
        <a:ext cx="2416293" cy="1217228"/>
      </dsp:txXfrm>
    </dsp:sp>
    <dsp:sp modelId="{752A116C-1663-4DE0-B975-7BB83FDA2D1D}">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4D508-01B1-4C85-99CC-0DD5029E1ABF}">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810C6-FB5C-4702-A5AD-97E0F0F23B59}">
      <dsp:nvSpPr>
        <dsp:cNvPr id="0" name=""/>
        <dsp:cNvSpPr/>
      </dsp:nvSpPr>
      <dsp:spPr>
        <a:xfrm>
          <a:off x="1405898" y="3045472"/>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Detección de vulnerabilidades día cero</a:t>
          </a:r>
          <a:endParaRPr lang="es-ES" sz="2000" kern="1200" dirty="0"/>
        </a:p>
      </dsp:txBody>
      <dsp:txXfrm>
        <a:off x="1405898" y="3045472"/>
        <a:ext cx="3127248" cy="1217228"/>
      </dsp:txXfrm>
    </dsp:sp>
    <dsp:sp modelId="{50770FA8-1B33-44EC-945D-D7EAE6CAB333}">
      <dsp:nvSpPr>
        <dsp:cNvPr id="0" name=""/>
        <dsp:cNvSpPr/>
      </dsp:nvSpPr>
      <dsp:spPr>
        <a:xfrm>
          <a:off x="4533146" y="3045472"/>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533400">
            <a:lnSpc>
              <a:spcPct val="100000"/>
            </a:lnSpc>
            <a:spcBef>
              <a:spcPct val="0"/>
            </a:spcBef>
            <a:spcAft>
              <a:spcPct val="35000"/>
            </a:spcAft>
            <a:buNone/>
          </a:pPr>
          <a:r>
            <a:rPr lang="es-ES" sz="1200" b="0" i="0" u="none" kern="1200" dirty="0"/>
            <a:t>La IA anticipa vulnerabilidades no parcheadas mediante análisis predictivo y aprendizaje continuo.</a:t>
          </a:r>
          <a:endParaRPr lang="es-ES" sz="1200" kern="1200" dirty="0"/>
        </a:p>
      </dsp:txBody>
      <dsp:txXfrm>
        <a:off x="4533146" y="3045472"/>
        <a:ext cx="2416293" cy="1217228"/>
      </dsp:txXfrm>
    </dsp:sp>
    <dsp:sp modelId="{EC12CAD3-E96C-48F6-9C9E-2FAA0B7040AE}">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117A5-6D65-4AAB-9C72-29F4BEC5E407}">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616D8-B4B8-42F2-BD23-64D1953975B8}">
      <dsp:nvSpPr>
        <dsp:cNvPr id="0" name=""/>
        <dsp:cNvSpPr/>
      </dsp:nvSpPr>
      <dsp:spPr>
        <a:xfrm>
          <a:off x="1405898" y="4567007"/>
          <a:ext cx="3127248"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889000">
            <a:lnSpc>
              <a:spcPct val="100000"/>
            </a:lnSpc>
            <a:spcBef>
              <a:spcPct val="0"/>
            </a:spcBef>
            <a:spcAft>
              <a:spcPct val="35000"/>
            </a:spcAft>
            <a:buNone/>
          </a:pPr>
          <a:r>
            <a:rPr lang="es-ES" sz="2000" b="1" i="0" u="none" kern="1200" dirty="0"/>
            <a:t>Reducción de falsos positivos</a:t>
          </a:r>
          <a:endParaRPr lang="es-ES" sz="2000" kern="1200" dirty="0"/>
        </a:p>
      </dsp:txBody>
      <dsp:txXfrm>
        <a:off x="1405898" y="4567007"/>
        <a:ext cx="3127248" cy="1217228"/>
      </dsp:txXfrm>
    </dsp:sp>
    <dsp:sp modelId="{26CB422D-6C22-47B6-9DF8-392C8EDE5637}">
      <dsp:nvSpPr>
        <dsp:cNvPr id="0" name=""/>
        <dsp:cNvSpPr/>
      </dsp:nvSpPr>
      <dsp:spPr>
        <a:xfrm>
          <a:off x="4533146" y="4567007"/>
          <a:ext cx="2416293"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533400">
            <a:lnSpc>
              <a:spcPct val="100000"/>
            </a:lnSpc>
            <a:spcBef>
              <a:spcPct val="0"/>
            </a:spcBef>
            <a:spcAft>
              <a:spcPct val="35000"/>
            </a:spcAft>
            <a:buNone/>
          </a:pPr>
          <a:r>
            <a:rPr lang="es-ES" sz="1200" b="0" i="0" u="none" kern="1200" dirty="0"/>
            <a:t>La IA mejora la precisión de alertas, disminuyendo falsos positivos y optimizando recursos de seguridad.</a:t>
          </a:r>
          <a:endParaRPr lang="es-ES" sz="1200" kern="1200" dirty="0"/>
        </a:p>
      </dsp:txBody>
      <dsp:txXfrm>
        <a:off x="4533146" y="4567007"/>
        <a:ext cx="2416293" cy="12172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A197B-CB57-B64F-A337-81478E04B279}">
      <dsp:nvSpPr>
        <dsp:cNvPr id="0" name=""/>
        <dsp:cNvSpPr/>
      </dsp:nvSpPr>
      <dsp:spPr>
        <a:xfrm>
          <a:off x="0" y="576898"/>
          <a:ext cx="6949440" cy="9639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354076" rIns="539354" bIns="120904" numCol="1" spcCol="1270" anchor="t" anchorCtr="0">
          <a:noAutofit/>
        </a:bodyPr>
        <a:lstStyle/>
        <a:p>
          <a:pPr marL="171450" lvl="1" indent="-171450" algn="l" defTabSz="755650">
            <a:lnSpc>
              <a:spcPct val="90000"/>
            </a:lnSpc>
            <a:spcBef>
              <a:spcPct val="0"/>
            </a:spcBef>
            <a:spcAft>
              <a:spcPct val="15000"/>
            </a:spcAft>
            <a:buChar char="•"/>
          </a:pPr>
          <a:r>
            <a:rPr lang="es-ES" sz="1700" b="0" i="0" u="none" kern="1200" baseline="0"/>
            <a:t>La IA automatiza tareas complejas, agilizando respuestas y limitando el impacto de ataques.</a:t>
          </a:r>
          <a:endParaRPr lang="es-ES" sz="1700" kern="1200" baseline="0"/>
        </a:p>
      </dsp:txBody>
      <dsp:txXfrm>
        <a:off x="0" y="576898"/>
        <a:ext cx="6949440" cy="963900"/>
      </dsp:txXfrm>
    </dsp:sp>
    <dsp:sp modelId="{0E65C284-32F6-044F-AE17-D59864646ABF}">
      <dsp:nvSpPr>
        <dsp:cNvPr id="0" name=""/>
        <dsp:cNvSpPr/>
      </dsp:nvSpPr>
      <dsp:spPr>
        <a:xfrm>
          <a:off x="347472" y="325978"/>
          <a:ext cx="4864607"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755650">
            <a:lnSpc>
              <a:spcPct val="90000"/>
            </a:lnSpc>
            <a:spcBef>
              <a:spcPct val="0"/>
            </a:spcBef>
            <a:spcAft>
              <a:spcPct val="35000"/>
            </a:spcAft>
            <a:buNone/>
          </a:pPr>
          <a:r>
            <a:rPr lang="es-ES" sz="1700" b="1" i="0" u="none" kern="1200" dirty="0"/>
            <a:t>Automatización de protocolos de seguridad</a:t>
          </a:r>
          <a:endParaRPr lang="es-ES" sz="1700" kern="1200" dirty="0"/>
        </a:p>
      </dsp:txBody>
      <dsp:txXfrm>
        <a:off x="371970" y="350476"/>
        <a:ext cx="4815611" cy="452844"/>
      </dsp:txXfrm>
    </dsp:sp>
    <dsp:sp modelId="{2A3B7520-E1FD-2E4B-808E-C03CBA2F099D}">
      <dsp:nvSpPr>
        <dsp:cNvPr id="0" name=""/>
        <dsp:cNvSpPr/>
      </dsp:nvSpPr>
      <dsp:spPr>
        <a:xfrm>
          <a:off x="0" y="1883518"/>
          <a:ext cx="6949440" cy="963900"/>
        </a:xfrm>
        <a:prstGeom prst="rect">
          <a:avLst/>
        </a:prstGeom>
        <a:solidFill>
          <a:schemeClr val="lt1">
            <a:alpha val="90000"/>
            <a:hueOff val="0"/>
            <a:satOff val="0"/>
            <a:lumOff val="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354076" rIns="539354" bIns="120904" numCol="1" spcCol="1270" anchor="t" anchorCtr="0">
          <a:noAutofit/>
        </a:bodyPr>
        <a:lstStyle/>
        <a:p>
          <a:pPr marL="171450" lvl="1" indent="-171450" algn="l" defTabSz="755650">
            <a:lnSpc>
              <a:spcPct val="90000"/>
            </a:lnSpc>
            <a:spcBef>
              <a:spcPct val="0"/>
            </a:spcBef>
            <a:spcAft>
              <a:spcPct val="15000"/>
            </a:spcAft>
            <a:buChar char="•"/>
          </a:pPr>
          <a:r>
            <a:rPr lang="es-ES" sz="1700" b="0" i="0" u="none" kern="1200" dirty="0"/>
            <a:t>Se eliminan actividades rutinarias, mejorando la productividad y focalización en amenazas críticas.</a:t>
          </a:r>
          <a:endParaRPr lang="es-ES" sz="1700" kern="1200" dirty="0"/>
        </a:p>
      </dsp:txBody>
      <dsp:txXfrm>
        <a:off x="0" y="1883518"/>
        <a:ext cx="6949440" cy="963900"/>
      </dsp:txXfrm>
    </dsp:sp>
    <dsp:sp modelId="{EADA97BC-39E9-D34A-A682-995BF9A30FBE}">
      <dsp:nvSpPr>
        <dsp:cNvPr id="0" name=""/>
        <dsp:cNvSpPr/>
      </dsp:nvSpPr>
      <dsp:spPr>
        <a:xfrm>
          <a:off x="347472" y="1632598"/>
          <a:ext cx="4864607" cy="5018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755650">
            <a:lnSpc>
              <a:spcPct val="90000"/>
            </a:lnSpc>
            <a:spcBef>
              <a:spcPct val="0"/>
            </a:spcBef>
            <a:spcAft>
              <a:spcPct val="35000"/>
            </a:spcAft>
            <a:buNone/>
          </a:pPr>
          <a:r>
            <a:rPr lang="es-ES" sz="1700" b="1" i="0" u="none" kern="1200" dirty="0"/>
            <a:t>Optimización del trabajo de seguridad</a:t>
          </a:r>
          <a:endParaRPr lang="es-ES" sz="1700" kern="1200" dirty="0"/>
        </a:p>
      </dsp:txBody>
      <dsp:txXfrm>
        <a:off x="371970" y="1657096"/>
        <a:ext cx="4815611" cy="452844"/>
      </dsp:txXfrm>
    </dsp:sp>
    <dsp:sp modelId="{15446AE0-90A6-4546-B43A-32971B35D043}">
      <dsp:nvSpPr>
        <dsp:cNvPr id="0" name=""/>
        <dsp:cNvSpPr/>
      </dsp:nvSpPr>
      <dsp:spPr>
        <a:xfrm>
          <a:off x="0" y="3190138"/>
          <a:ext cx="6949440" cy="963900"/>
        </a:xfrm>
        <a:prstGeom prst="rect">
          <a:avLst/>
        </a:prstGeom>
        <a:solidFill>
          <a:schemeClr val="lt1">
            <a:alpha val="90000"/>
            <a:hueOff val="0"/>
            <a:satOff val="0"/>
            <a:lumOff val="0"/>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354076" rIns="539354" bIns="120904" numCol="1" spcCol="1270" anchor="t" anchorCtr="0">
          <a:noAutofit/>
        </a:bodyPr>
        <a:lstStyle/>
        <a:p>
          <a:pPr marL="171450" lvl="1" indent="-171450" algn="l" defTabSz="755650">
            <a:lnSpc>
              <a:spcPct val="90000"/>
            </a:lnSpc>
            <a:spcBef>
              <a:spcPct val="0"/>
            </a:spcBef>
            <a:spcAft>
              <a:spcPct val="15000"/>
            </a:spcAft>
            <a:buChar char="•"/>
          </a:pPr>
          <a:r>
            <a:rPr lang="es-ES" sz="1700" b="0" i="0" u="none" kern="1200" dirty="0"/>
            <a:t>La automatización permite una respuesta rápida y eficiente, liberando al personal para tareas estratégicas.</a:t>
          </a:r>
          <a:endParaRPr lang="es-ES" sz="1700" kern="1200" dirty="0"/>
        </a:p>
      </dsp:txBody>
      <dsp:txXfrm>
        <a:off x="0" y="3190138"/>
        <a:ext cx="6949440" cy="963900"/>
      </dsp:txXfrm>
    </dsp:sp>
    <dsp:sp modelId="{4E9ED46D-E14A-BE48-A427-A95625E0B930}">
      <dsp:nvSpPr>
        <dsp:cNvPr id="0" name=""/>
        <dsp:cNvSpPr/>
      </dsp:nvSpPr>
      <dsp:spPr>
        <a:xfrm>
          <a:off x="347472" y="2939218"/>
          <a:ext cx="4864607" cy="501840"/>
        </a:xfrm>
        <a:prstGeom prst="roundRect">
          <a:avLst/>
        </a:prstGeom>
        <a:solidFill>
          <a:schemeClr val="accent2">
            <a:hueOff val="4295742"/>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755650">
            <a:lnSpc>
              <a:spcPct val="90000"/>
            </a:lnSpc>
            <a:spcBef>
              <a:spcPct val="0"/>
            </a:spcBef>
            <a:spcAft>
              <a:spcPct val="35000"/>
            </a:spcAft>
            <a:buNone/>
          </a:pPr>
          <a:r>
            <a:rPr lang="es-ES" sz="1700" b="1" i="0" u="none" kern="1200" dirty="0"/>
            <a:t>Ahorro de tiempo en gestión de incidentes</a:t>
          </a:r>
          <a:endParaRPr lang="es-ES" sz="1700" kern="1200" dirty="0"/>
        </a:p>
      </dsp:txBody>
      <dsp:txXfrm>
        <a:off x="371970" y="2963716"/>
        <a:ext cx="4815611" cy="452844"/>
      </dsp:txXfrm>
    </dsp:sp>
    <dsp:sp modelId="{9FB462B5-2DB2-3149-B516-8BCC253CE6A2}">
      <dsp:nvSpPr>
        <dsp:cNvPr id="0" name=""/>
        <dsp:cNvSpPr/>
      </dsp:nvSpPr>
      <dsp:spPr>
        <a:xfrm>
          <a:off x="0" y="4496758"/>
          <a:ext cx="6949440" cy="963900"/>
        </a:xfrm>
        <a:prstGeom prst="rect">
          <a:avLst/>
        </a:prstGeom>
        <a:solidFill>
          <a:schemeClr val="lt1">
            <a:alpha val="90000"/>
            <a:hueOff val="0"/>
            <a:satOff val="0"/>
            <a:lumOff val="0"/>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354" tIns="354076" rIns="539354" bIns="120904" numCol="1" spcCol="1270" anchor="t" anchorCtr="0">
          <a:noAutofit/>
        </a:bodyPr>
        <a:lstStyle/>
        <a:p>
          <a:pPr marL="171450" lvl="1" indent="-171450" algn="l" defTabSz="755650">
            <a:lnSpc>
              <a:spcPct val="90000"/>
            </a:lnSpc>
            <a:spcBef>
              <a:spcPct val="0"/>
            </a:spcBef>
            <a:spcAft>
              <a:spcPct val="15000"/>
            </a:spcAft>
            <a:buChar char="•"/>
          </a:pPr>
          <a:r>
            <a:rPr lang="es-ES" sz="1700" b="0" i="0" u="none" kern="1200" dirty="0"/>
            <a:t>Tecnologías IA detectan intentos de acceso fraudulentos, fortaleciendo la seguridad de cuentas.</a:t>
          </a:r>
          <a:endParaRPr lang="es-ES" sz="1700" kern="1200" dirty="0"/>
        </a:p>
      </dsp:txBody>
      <dsp:txXfrm>
        <a:off x="0" y="4496758"/>
        <a:ext cx="6949440" cy="963900"/>
      </dsp:txXfrm>
    </dsp:sp>
    <dsp:sp modelId="{423525CC-3C7B-984E-923F-13C200A64BFF}">
      <dsp:nvSpPr>
        <dsp:cNvPr id="0" name=""/>
        <dsp:cNvSpPr/>
      </dsp:nvSpPr>
      <dsp:spPr>
        <a:xfrm>
          <a:off x="347472" y="4245838"/>
          <a:ext cx="4864607" cy="50184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871" tIns="0" rIns="183871" bIns="0" numCol="1" spcCol="1270" anchor="ctr" anchorCtr="0">
          <a:noAutofit/>
        </a:bodyPr>
        <a:lstStyle/>
        <a:p>
          <a:pPr marL="0" lvl="0" indent="0" algn="l" defTabSz="755650">
            <a:lnSpc>
              <a:spcPct val="90000"/>
            </a:lnSpc>
            <a:spcBef>
              <a:spcPct val="0"/>
            </a:spcBef>
            <a:spcAft>
              <a:spcPct val="35000"/>
            </a:spcAft>
            <a:buNone/>
          </a:pPr>
          <a:r>
            <a:rPr lang="es-ES" sz="1700" b="1" i="0" u="none" kern="1200" dirty="0"/>
            <a:t>Protección contra ataques de fuerza bruta</a:t>
          </a:r>
          <a:endParaRPr lang="es-ES" sz="1700" kern="1200" dirty="0"/>
        </a:p>
      </dsp:txBody>
      <dsp:txXfrm>
        <a:off x="371970" y="4270336"/>
        <a:ext cx="4815611"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7F959-9E6D-004B-B4F1-2EB67424F799}">
      <dsp:nvSpPr>
        <dsp:cNvPr id="0" name=""/>
        <dsp:cNvSpPr/>
      </dsp:nvSpPr>
      <dsp:spPr>
        <a:xfrm>
          <a:off x="0" y="37654"/>
          <a:ext cx="10515600" cy="2167749"/>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CD25AF-3788-9142-AD65-5467109A8686}">
      <dsp:nvSpPr>
        <dsp:cNvPr id="0" name=""/>
        <dsp:cNvSpPr/>
      </dsp:nvSpPr>
      <dsp:spPr>
        <a:xfrm>
          <a:off x="316674" y="142224"/>
          <a:ext cx="4705833" cy="2160713"/>
        </a:xfrm>
        <a:prstGeom prst="roundRect">
          <a:avLst>
            <a:gd name="adj" fmla="val 10000"/>
          </a:avLst>
        </a:prstGeom>
        <a:blipFill>
          <a:blip xmlns:r="http://schemas.openxmlformats.org/officeDocument/2006/relationships" r:embed="rId1"/>
          <a:srcRect/>
          <a:stretch>
            <a:fillRect t="-11000" b="-1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57AFA6-DC25-6A41-80A6-0894C2548D82}">
      <dsp:nvSpPr>
        <dsp:cNvPr id="0" name=""/>
        <dsp:cNvSpPr/>
      </dsp:nvSpPr>
      <dsp:spPr>
        <a:xfrm rot="10800000">
          <a:off x="316674" y="2508557"/>
          <a:ext cx="4705833" cy="2245268"/>
        </a:xfrm>
        <a:prstGeom prst="round2SameRect">
          <a:avLst>
            <a:gd name="adj1" fmla="val 10500"/>
            <a:gd name="adj2" fmla="val 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S" sz="1800" b="1" kern="1200" dirty="0"/>
            <a:t>Detección temprana y mejor toma de decisiones</a:t>
          </a:r>
        </a:p>
        <a:p>
          <a:pPr marL="0" lvl="0" indent="0" algn="ctr" defTabSz="800100">
            <a:lnSpc>
              <a:spcPct val="90000"/>
            </a:lnSpc>
            <a:spcBef>
              <a:spcPct val="0"/>
            </a:spcBef>
            <a:spcAft>
              <a:spcPct val="35000"/>
            </a:spcAft>
            <a:buNone/>
          </a:pPr>
          <a:r>
            <a:rPr lang="es-ES" sz="1800" kern="1200" dirty="0"/>
            <a:t>La IA permite identificar patrones y anomalías con alta precisión, facilitando la detección anticipada de amenazas y optimizando la respuesta para minimizar impactos</a:t>
          </a:r>
        </a:p>
      </dsp:txBody>
      <dsp:txXfrm rot="10800000">
        <a:off x="385724" y="2508557"/>
        <a:ext cx="4567733" cy="2176218"/>
      </dsp:txXfrm>
    </dsp:sp>
    <dsp:sp modelId="{AA4B71F1-FC1D-BE49-997D-101CB4BDEFD6}">
      <dsp:nvSpPr>
        <dsp:cNvPr id="0" name=""/>
        <dsp:cNvSpPr/>
      </dsp:nvSpPr>
      <dsp:spPr>
        <a:xfrm>
          <a:off x="5493091" y="112964"/>
          <a:ext cx="4705833" cy="219048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0" b="-10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8E35E5-3EAB-CC4C-8BA8-6ED9554AADB5}">
      <dsp:nvSpPr>
        <dsp:cNvPr id="0" name=""/>
        <dsp:cNvSpPr/>
      </dsp:nvSpPr>
      <dsp:spPr>
        <a:xfrm rot="10800000">
          <a:off x="5493091" y="2454072"/>
          <a:ext cx="4705833" cy="2325494"/>
        </a:xfrm>
        <a:prstGeom prst="round2SameRect">
          <a:avLst>
            <a:gd name="adj1" fmla="val 10500"/>
            <a:gd name="adj2" fmla="val 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s-ES" sz="1800" b="1" kern="1200" dirty="0"/>
            <a:t>Adaptación de cibercriminales y colaboración humano-IA</a:t>
          </a:r>
        </a:p>
        <a:p>
          <a:pPr marL="0" lvl="0" indent="0" algn="ctr" defTabSz="800100">
            <a:lnSpc>
              <a:spcPct val="90000"/>
            </a:lnSpc>
            <a:spcBef>
              <a:spcPct val="0"/>
            </a:spcBef>
            <a:spcAft>
              <a:spcPct val="35000"/>
            </a:spcAft>
            <a:buNone/>
          </a:pPr>
          <a:r>
            <a:rPr lang="es-ES" sz="1800" kern="1200" dirty="0"/>
            <a:t>Los atacantes usan IA para desarrollar ataques avanzados, por lo que es esencial combinar la supervisión humana con la inteligencia artificial para validar y ajustar estrategias.	</a:t>
          </a:r>
        </a:p>
      </dsp:txBody>
      <dsp:txXfrm rot="10800000">
        <a:off x="5564608" y="2454072"/>
        <a:ext cx="4562799" cy="22539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DEEB08-9EF6-BEE1-5BE1-0264DF8C278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FF4A27D-B0D0-2AAF-2233-CA952DE218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D6FFBFF-0DDE-4CF3-3D9C-70FA91A9FADA}"/>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5" name="Marcador de pie de página 4">
            <a:extLst>
              <a:ext uri="{FF2B5EF4-FFF2-40B4-BE49-F238E27FC236}">
                <a16:creationId xmlns:a16="http://schemas.microsoft.com/office/drawing/2014/main" id="{CCDA0E60-C066-AD31-A6B2-CEDEEBAE551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B113AED-A562-88F0-B81B-E8233808DC19}"/>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359894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E1941-232E-5A2A-CC8A-A8023BFC306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CC8690A-F3FB-AD44-6D6C-180C530DEA0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E16399C-82A8-ED3B-AF5F-DFD3C477BC13}"/>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5" name="Marcador de pie de página 4">
            <a:extLst>
              <a:ext uri="{FF2B5EF4-FFF2-40B4-BE49-F238E27FC236}">
                <a16:creationId xmlns:a16="http://schemas.microsoft.com/office/drawing/2014/main" id="{779EBC46-52F3-6000-EB89-DF073CCACC4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754F376-CD51-1F08-3162-F84D690088B5}"/>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259349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8E086CF-2C3F-20D1-2B0C-12CDCC2413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B49968D-A060-B21C-538E-988DB153DB6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E8DD302-3D89-E6FC-9FB2-2D3CD41DB58F}"/>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5" name="Marcador de pie de página 4">
            <a:extLst>
              <a:ext uri="{FF2B5EF4-FFF2-40B4-BE49-F238E27FC236}">
                <a16:creationId xmlns:a16="http://schemas.microsoft.com/office/drawing/2014/main" id="{41C75472-1C4D-D09A-C6DD-AFF7D65CB3A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7F38AF1-6902-EF03-1F35-29157E5495B4}"/>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159812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B980BE-B9EC-BC94-2F20-F4E2F6FF80D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602C3F0-03E0-FC00-087D-38939535BF2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C96373D-6963-AD49-9F62-4CBBCA1E64A3}"/>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5" name="Marcador de pie de página 4">
            <a:extLst>
              <a:ext uri="{FF2B5EF4-FFF2-40B4-BE49-F238E27FC236}">
                <a16:creationId xmlns:a16="http://schemas.microsoft.com/office/drawing/2014/main" id="{93ADA376-B1D2-1079-59C0-4764EBC1E97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3D06972-F707-9C05-567C-5AAB6A9B5A80}"/>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266161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4BE8A-62D4-6F9F-427B-9918A3D6B2E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13F297-552F-0D6A-CCD0-F26FF785E2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70D1340-DF10-93FE-A79A-0228C0F4F016}"/>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5" name="Marcador de pie de página 4">
            <a:extLst>
              <a:ext uri="{FF2B5EF4-FFF2-40B4-BE49-F238E27FC236}">
                <a16:creationId xmlns:a16="http://schemas.microsoft.com/office/drawing/2014/main" id="{4982049B-A2F6-F490-5DEB-5DC99EA8CE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0C4156-63F4-6E65-92BF-14CD4A58E1BC}"/>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393107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A0CFC-487E-1948-7316-0E0733D6F64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64E37FA-61FC-2F12-DF24-C9885A7475D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B3AD74C-4ADB-DF65-6EF2-1BC708077E0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BC9DD90-61B5-7490-F1A6-F85A77AA05DA}"/>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6" name="Marcador de pie de página 5">
            <a:extLst>
              <a:ext uri="{FF2B5EF4-FFF2-40B4-BE49-F238E27FC236}">
                <a16:creationId xmlns:a16="http://schemas.microsoft.com/office/drawing/2014/main" id="{B9D5BE05-CD30-4257-8B86-E112063336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2CB7471-2206-DDB9-AEC1-221ED4B5E961}"/>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3983486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B98B0-A64A-153F-D67A-1339305A5F8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FCDC8-16FB-AE66-F777-F5D6AEB93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37ADFFF-4911-8687-0085-5245F501059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30257B3-3503-F909-4892-AD969D8BB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E81CDC4-71B3-8A2B-0AEB-8BCC8B16506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7F7D66B-B51B-73B5-A934-FC9F59BE6D73}"/>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8" name="Marcador de pie de página 7">
            <a:extLst>
              <a:ext uri="{FF2B5EF4-FFF2-40B4-BE49-F238E27FC236}">
                <a16:creationId xmlns:a16="http://schemas.microsoft.com/office/drawing/2014/main" id="{8748D386-34C8-AEC5-3B5E-1DC6073726AC}"/>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7121D02-581D-DC00-4D04-0758C4DEED48}"/>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113667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24908-7B2C-920D-0ADD-338BE23D9C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8D2F808-750C-B6BB-574E-A035A58E56B6}"/>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4" name="Marcador de pie de página 3">
            <a:extLst>
              <a:ext uri="{FF2B5EF4-FFF2-40B4-BE49-F238E27FC236}">
                <a16:creationId xmlns:a16="http://schemas.microsoft.com/office/drawing/2014/main" id="{6C8F9C9D-84EC-CD3D-1DEF-989DE55E626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5714D80-761B-C0B9-8FDC-60AE4A422589}"/>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362789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BAF1469-1160-9F47-7EC0-A216287F0903}"/>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3" name="Marcador de pie de página 2">
            <a:extLst>
              <a:ext uri="{FF2B5EF4-FFF2-40B4-BE49-F238E27FC236}">
                <a16:creationId xmlns:a16="http://schemas.microsoft.com/office/drawing/2014/main" id="{C35DA9E2-E127-593F-5D3A-7C7671F6A9F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D6A0AB4-F986-E9A2-9E1E-38F7FC746CE2}"/>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375490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86980-44C2-C6FC-9399-A60C0A2150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D940070-024F-FD35-50F4-92186E417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E1AF9EF-027D-0424-CB6B-5673761AC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1352504-56AB-DAF1-7113-7231571E4754}"/>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6" name="Marcador de pie de página 5">
            <a:extLst>
              <a:ext uri="{FF2B5EF4-FFF2-40B4-BE49-F238E27FC236}">
                <a16:creationId xmlns:a16="http://schemas.microsoft.com/office/drawing/2014/main" id="{D9E89DBA-E518-D1B6-8042-46A87B9F7BA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DD5642-CC02-2613-1280-54AA29EEA717}"/>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31580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9FED0-1A85-203C-2A39-979FFFA682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9CB2108-521C-E202-DFB2-2F1CB2B60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7843852-56C7-EB7A-510C-B0265C1D1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81100F-39E8-DD8F-49EF-FF4CACFFECA4}"/>
              </a:ext>
            </a:extLst>
          </p:cNvPr>
          <p:cNvSpPr>
            <a:spLocks noGrp="1"/>
          </p:cNvSpPr>
          <p:nvPr>
            <p:ph type="dt" sz="half" idx="10"/>
          </p:nvPr>
        </p:nvSpPr>
        <p:spPr/>
        <p:txBody>
          <a:bodyPr/>
          <a:lstStyle/>
          <a:p>
            <a:fld id="{65B86C17-7A39-0E4E-AD0B-7B30AD2525D1}" type="datetimeFigureOut">
              <a:rPr lang="es-ES" smtClean="0"/>
              <a:t>20/6/25</a:t>
            </a:fld>
            <a:endParaRPr lang="es-ES"/>
          </a:p>
        </p:txBody>
      </p:sp>
      <p:sp>
        <p:nvSpPr>
          <p:cNvPr id="6" name="Marcador de pie de página 5">
            <a:extLst>
              <a:ext uri="{FF2B5EF4-FFF2-40B4-BE49-F238E27FC236}">
                <a16:creationId xmlns:a16="http://schemas.microsoft.com/office/drawing/2014/main" id="{FC04E3A7-84D8-0E26-2BC1-62B61B3A3B4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9A50896-7EB0-1A1E-5CAA-99B24D64C215}"/>
              </a:ext>
            </a:extLst>
          </p:cNvPr>
          <p:cNvSpPr>
            <a:spLocks noGrp="1"/>
          </p:cNvSpPr>
          <p:nvPr>
            <p:ph type="sldNum" sz="quarter" idx="12"/>
          </p:nvPr>
        </p:nvSpPr>
        <p:spPr/>
        <p:txBody>
          <a:bodyPr/>
          <a:lstStyle/>
          <a:p>
            <a:fld id="{D0C27FCC-1117-D146-864D-9C0924700737}" type="slidenum">
              <a:rPr lang="es-ES" smtClean="0"/>
              <a:t>‹Nº›</a:t>
            </a:fld>
            <a:endParaRPr lang="es-ES"/>
          </a:p>
        </p:txBody>
      </p:sp>
    </p:spTree>
    <p:extLst>
      <p:ext uri="{BB962C8B-B14F-4D97-AF65-F5344CB8AC3E}">
        <p14:creationId xmlns:p14="http://schemas.microsoft.com/office/powerpoint/2010/main" val="221900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4E8EC40-0AEB-DF71-EF37-71C316408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3495BA4-6268-4D73-91BA-0B5B78C35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88EC72-7C20-22D5-89EC-A069BD5A4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B86C17-7A39-0E4E-AD0B-7B30AD2525D1}" type="datetimeFigureOut">
              <a:rPr lang="es-ES" smtClean="0"/>
              <a:t>20/6/25</a:t>
            </a:fld>
            <a:endParaRPr lang="es-ES"/>
          </a:p>
        </p:txBody>
      </p:sp>
      <p:sp>
        <p:nvSpPr>
          <p:cNvPr id="5" name="Marcador de pie de página 4">
            <a:extLst>
              <a:ext uri="{FF2B5EF4-FFF2-40B4-BE49-F238E27FC236}">
                <a16:creationId xmlns:a16="http://schemas.microsoft.com/office/drawing/2014/main" id="{CC5D3262-5C16-EC46-DF2F-1874EC4E7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CACD7E9B-8B3A-F8A5-0A14-88A3982FB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C27FCC-1117-D146-864D-9C0924700737}" type="slidenum">
              <a:rPr lang="es-ES" smtClean="0"/>
              <a:t>‹Nº›</a:t>
            </a:fld>
            <a:endParaRPr lang="es-ES"/>
          </a:p>
        </p:txBody>
      </p:sp>
    </p:spTree>
    <p:extLst>
      <p:ext uri="{BB962C8B-B14F-4D97-AF65-F5344CB8AC3E}">
        <p14:creationId xmlns:p14="http://schemas.microsoft.com/office/powerpoint/2010/main" val="3355091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CA92A03-ABB6-60FB-6615-A8BD58FEE711}"/>
              </a:ext>
            </a:extLst>
          </p:cNvPr>
          <p:cNvSpPr txBox="1"/>
          <p:nvPr/>
        </p:nvSpPr>
        <p:spPr>
          <a:xfrm>
            <a:off x="911039" y="3429000"/>
            <a:ext cx="9470090" cy="2215991"/>
          </a:xfrm>
          <a:prstGeom prst="rect">
            <a:avLst/>
          </a:prstGeom>
          <a:noFill/>
        </p:spPr>
        <p:txBody>
          <a:bodyPr wrap="square">
            <a:spAutoFit/>
          </a:bodyPr>
          <a:lstStyle/>
          <a:p>
            <a:pPr>
              <a:buNone/>
            </a:pPr>
            <a:r>
              <a:rPr lang="es-ES" sz="4000" b="1" dirty="0"/>
              <a:t>Aplicaciones de la inteligencia artificial en la ciberseguridad</a:t>
            </a:r>
          </a:p>
          <a:p>
            <a:pPr>
              <a:buNone/>
            </a:pPr>
            <a:endParaRPr lang="es-ES" sz="4000" b="1" dirty="0"/>
          </a:p>
          <a:p>
            <a:r>
              <a:rPr lang="es-ES" dirty="0"/>
              <a:t>José Luis Mezquita Jiménez</a:t>
            </a:r>
          </a:p>
        </p:txBody>
      </p:sp>
      <p:pic>
        <p:nvPicPr>
          <p:cNvPr id="11" name="Imagen 10" descr="Imagen que contiene electrónica, circuito, oscuro, luz&#10;&#10;El contenido generado por IA puede ser incorrecto.">
            <a:extLst>
              <a:ext uri="{FF2B5EF4-FFF2-40B4-BE49-F238E27FC236}">
                <a16:creationId xmlns:a16="http://schemas.microsoft.com/office/drawing/2014/main" id="{EA0F02A5-8A86-580A-900E-B6C65F96311E}"/>
              </a:ext>
            </a:extLst>
          </p:cNvPr>
          <p:cNvPicPr>
            <a:picLocks noChangeAspect="1"/>
          </p:cNvPicPr>
          <p:nvPr/>
        </p:nvPicPr>
        <p:blipFill>
          <a:blip r:embed="rId2"/>
          <a:srcRect t="27571" b="20569"/>
          <a:stretch>
            <a:fillRect/>
          </a:stretch>
        </p:blipFill>
        <p:spPr>
          <a:xfrm>
            <a:off x="0" y="0"/>
            <a:ext cx="12192000" cy="3186953"/>
          </a:xfrm>
          <a:prstGeom prst="rect">
            <a:avLst/>
          </a:prstGeom>
        </p:spPr>
      </p:pic>
    </p:spTree>
    <p:extLst>
      <p:ext uri="{BB962C8B-B14F-4D97-AF65-F5344CB8AC3E}">
        <p14:creationId xmlns:p14="http://schemas.microsoft.com/office/powerpoint/2010/main" val="3364839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52717-DC39-17BB-5F8F-02CC66B52696}"/>
              </a:ext>
            </a:extLst>
          </p:cNvPr>
          <p:cNvSpPr>
            <a:spLocks noGrp="1"/>
          </p:cNvSpPr>
          <p:nvPr>
            <p:ph type="title"/>
          </p:nvPr>
        </p:nvSpPr>
        <p:spPr>
          <a:xfrm>
            <a:off x="838200" y="365125"/>
            <a:ext cx="10515600" cy="1036955"/>
          </a:xfrm>
        </p:spPr>
        <p:txBody>
          <a:bodyPr>
            <a:normAutofit fontScale="90000"/>
          </a:bodyPr>
          <a:lstStyle/>
          <a:p>
            <a:r>
              <a:rPr lang="es-ES" b="1" i="0" u="none" strike="noStrike" dirty="0">
                <a:solidFill>
                  <a:srgbClr val="000000"/>
                </a:solidFill>
                <a:effectLst/>
              </a:rPr>
              <a:t>Introducción a la inteligencia artificial y su relación con la ciberseguridad</a:t>
            </a:r>
          </a:p>
        </p:txBody>
      </p:sp>
      <p:graphicFrame>
        <p:nvGraphicFramePr>
          <p:cNvPr id="4" name="Marcador de contenido 3">
            <a:extLst>
              <a:ext uri="{FF2B5EF4-FFF2-40B4-BE49-F238E27FC236}">
                <a16:creationId xmlns:a16="http://schemas.microsoft.com/office/drawing/2014/main" id="{92D4D27E-F290-7671-19AD-FBA309CDFCC6}"/>
              </a:ext>
            </a:extLst>
          </p:cNvPr>
          <p:cNvGraphicFramePr>
            <a:graphicFrameLocks noGrp="1"/>
          </p:cNvGraphicFramePr>
          <p:nvPr>
            <p:ph idx="1"/>
            <p:extLst>
              <p:ext uri="{D42A27DB-BD31-4B8C-83A1-F6EECF244321}">
                <p14:modId xmlns:p14="http://schemas.microsoft.com/office/powerpoint/2010/main" val="2070686599"/>
              </p:ext>
            </p:extLst>
          </p:nvPr>
        </p:nvGraphicFramePr>
        <p:xfrm>
          <a:off x="0" y="1825625"/>
          <a:ext cx="12192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102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D00131-7197-4D74-7EF0-CDE9B0EA1189}"/>
              </a:ext>
            </a:extLst>
          </p:cNvPr>
          <p:cNvSpPr>
            <a:spLocks noGrp="1"/>
          </p:cNvSpPr>
          <p:nvPr>
            <p:ph type="title"/>
          </p:nvPr>
        </p:nvSpPr>
        <p:spPr>
          <a:xfrm>
            <a:off x="612649" y="548638"/>
            <a:ext cx="3493008" cy="5788152"/>
          </a:xfrm>
        </p:spPr>
        <p:txBody>
          <a:bodyPr anchor="ctr">
            <a:normAutofit/>
          </a:bodyPr>
          <a:lstStyle/>
          <a:p>
            <a:r>
              <a:rPr lang="es-ES" sz="4000" b="1"/>
              <a:t>Evolución de la IA en la ciberseguridad</a:t>
            </a:r>
            <a:endParaRPr lang="es-ES" sz="4000"/>
          </a:p>
        </p:txBody>
      </p:sp>
      <p:graphicFrame>
        <p:nvGraphicFramePr>
          <p:cNvPr id="6" name="Marcador de contenido 5">
            <a:extLst>
              <a:ext uri="{FF2B5EF4-FFF2-40B4-BE49-F238E27FC236}">
                <a16:creationId xmlns:a16="http://schemas.microsoft.com/office/drawing/2014/main" id="{3E941F8E-F5F5-9FEC-5AEE-F614A8BC5DCD}"/>
              </a:ext>
            </a:extLst>
          </p:cNvPr>
          <p:cNvGraphicFramePr>
            <a:graphicFrameLocks noGrp="1"/>
          </p:cNvGraphicFramePr>
          <p:nvPr>
            <p:ph idx="1"/>
            <p:extLst>
              <p:ext uri="{D42A27DB-BD31-4B8C-83A1-F6EECF244321}">
                <p14:modId xmlns:p14="http://schemas.microsoft.com/office/powerpoint/2010/main" val="3358424679"/>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54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E33148-7824-5081-4EF5-58E52DFFB4BF}"/>
              </a:ext>
            </a:extLst>
          </p:cNvPr>
          <p:cNvSpPr>
            <a:spLocks noGrp="1"/>
          </p:cNvSpPr>
          <p:nvPr>
            <p:ph type="title"/>
          </p:nvPr>
        </p:nvSpPr>
        <p:spPr>
          <a:xfrm>
            <a:off x="612649" y="548638"/>
            <a:ext cx="3493008" cy="5788152"/>
          </a:xfrm>
        </p:spPr>
        <p:txBody>
          <a:bodyPr anchor="ctr">
            <a:normAutofit/>
          </a:bodyPr>
          <a:lstStyle/>
          <a:p>
            <a:r>
              <a:rPr lang="es-ES" sz="4000" b="1"/>
              <a:t>Detección y prevención de ataques avanzados</a:t>
            </a:r>
            <a:endParaRPr lang="es-ES" sz="4000"/>
          </a:p>
        </p:txBody>
      </p:sp>
      <p:graphicFrame>
        <p:nvGraphicFramePr>
          <p:cNvPr id="6" name="Marcador de contenido 5">
            <a:extLst>
              <a:ext uri="{FF2B5EF4-FFF2-40B4-BE49-F238E27FC236}">
                <a16:creationId xmlns:a16="http://schemas.microsoft.com/office/drawing/2014/main" id="{B8D3F53C-396C-A6D3-D1D7-CD5D55BF4FD6}"/>
              </a:ext>
            </a:extLst>
          </p:cNvPr>
          <p:cNvGraphicFramePr>
            <a:graphicFrameLocks noGrp="1"/>
          </p:cNvGraphicFramePr>
          <p:nvPr>
            <p:ph idx="1"/>
            <p:extLst>
              <p:ext uri="{D42A27DB-BD31-4B8C-83A1-F6EECF244321}">
                <p14:modId xmlns:p14="http://schemas.microsoft.com/office/powerpoint/2010/main" val="2909945817"/>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13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4ED9A9-3D23-82F2-3B9E-372B15D61943}"/>
              </a:ext>
            </a:extLst>
          </p:cNvPr>
          <p:cNvSpPr>
            <a:spLocks noGrp="1"/>
          </p:cNvSpPr>
          <p:nvPr>
            <p:ph type="title"/>
          </p:nvPr>
        </p:nvSpPr>
        <p:spPr>
          <a:xfrm>
            <a:off x="612649" y="548639"/>
            <a:ext cx="3494314" cy="5786638"/>
          </a:xfrm>
        </p:spPr>
        <p:txBody>
          <a:bodyPr anchor="t">
            <a:normAutofit/>
          </a:bodyPr>
          <a:lstStyle/>
          <a:p>
            <a:r>
              <a:rPr lang="es-ES" sz="3700" b="1"/>
              <a:t>Automatización y mejora operativa en ciberseguridad</a:t>
            </a:r>
            <a:endParaRPr lang="es-ES" sz="3700"/>
          </a:p>
        </p:txBody>
      </p:sp>
      <p:graphicFrame>
        <p:nvGraphicFramePr>
          <p:cNvPr id="4" name="Marcador de contenido 3">
            <a:extLst>
              <a:ext uri="{FF2B5EF4-FFF2-40B4-BE49-F238E27FC236}">
                <a16:creationId xmlns:a16="http://schemas.microsoft.com/office/drawing/2014/main" id="{1B6F861D-81BF-094B-D958-77C09CB8D368}"/>
              </a:ext>
            </a:extLst>
          </p:cNvPr>
          <p:cNvGraphicFramePr>
            <a:graphicFrameLocks noGrp="1"/>
          </p:cNvGraphicFramePr>
          <p:nvPr>
            <p:ph idx="1"/>
            <p:extLst>
              <p:ext uri="{D42A27DB-BD31-4B8C-83A1-F6EECF244321}">
                <p14:modId xmlns:p14="http://schemas.microsoft.com/office/powerpoint/2010/main" val="1484913098"/>
              </p:ext>
            </p:extLst>
          </p:nvPr>
        </p:nvGraphicFramePr>
        <p:xfrm>
          <a:off x="4608246" y="548640"/>
          <a:ext cx="6949440" cy="578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395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35637-ED61-2757-D2E3-4036CF645FDE}"/>
              </a:ext>
            </a:extLst>
          </p:cNvPr>
          <p:cNvSpPr>
            <a:spLocks noGrp="1"/>
          </p:cNvSpPr>
          <p:nvPr>
            <p:ph type="title"/>
          </p:nvPr>
        </p:nvSpPr>
        <p:spPr/>
        <p:txBody>
          <a:bodyPr>
            <a:normAutofit/>
          </a:bodyPr>
          <a:lstStyle/>
          <a:p>
            <a:r>
              <a:rPr lang="es-ES" b="1" dirty="0"/>
              <a:t>Beneficios y desafíos de la IA en la ciberseguridad</a:t>
            </a:r>
            <a:endParaRPr lang="es-ES" dirty="0"/>
          </a:p>
        </p:txBody>
      </p:sp>
      <p:graphicFrame>
        <p:nvGraphicFramePr>
          <p:cNvPr id="4" name="Marcador de contenido 3">
            <a:extLst>
              <a:ext uri="{FF2B5EF4-FFF2-40B4-BE49-F238E27FC236}">
                <a16:creationId xmlns:a16="http://schemas.microsoft.com/office/drawing/2014/main" id="{6B608052-61C3-5A43-BEDA-1C85435F4896}"/>
              </a:ext>
            </a:extLst>
          </p:cNvPr>
          <p:cNvGraphicFramePr>
            <a:graphicFrameLocks noGrp="1"/>
          </p:cNvGraphicFramePr>
          <p:nvPr>
            <p:ph idx="1"/>
            <p:extLst>
              <p:ext uri="{D42A27DB-BD31-4B8C-83A1-F6EECF244321}">
                <p14:modId xmlns:p14="http://schemas.microsoft.com/office/powerpoint/2010/main" val="3043998996"/>
              </p:ext>
            </p:extLst>
          </p:nvPr>
        </p:nvGraphicFramePr>
        <p:xfrm>
          <a:off x="838200" y="1825625"/>
          <a:ext cx="10515600" cy="4817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5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8">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ítulo 9">
            <a:extLst>
              <a:ext uri="{FF2B5EF4-FFF2-40B4-BE49-F238E27FC236}">
                <a16:creationId xmlns:a16="http://schemas.microsoft.com/office/drawing/2014/main" id="{059453FE-DD75-4786-4E42-74D129CB6FEF}"/>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Futuro de la inteligencia artificial en la ciberseguridad</a:t>
            </a:r>
          </a:p>
        </p:txBody>
      </p:sp>
      <p:sp>
        <p:nvSpPr>
          <p:cNvPr id="12" name="Marcador de texto 11">
            <a:extLst>
              <a:ext uri="{FF2B5EF4-FFF2-40B4-BE49-F238E27FC236}">
                <a16:creationId xmlns:a16="http://schemas.microsoft.com/office/drawing/2014/main" id="{762C150F-F9BE-82E6-93E1-0640C13A5A66}"/>
              </a:ext>
            </a:extLst>
          </p:cNvPr>
          <p:cNvSpPr>
            <a:spLocks noGrp="1"/>
          </p:cNvSpPr>
          <p:nvPr>
            <p:ph type="body" sz="half" idx="2"/>
          </p:nvPr>
        </p:nvSpPr>
        <p:spPr>
          <a:xfrm>
            <a:off x="612647" y="2212848"/>
            <a:ext cx="4361687" cy="4096512"/>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500"/>
              <a:t>Tendencias en desarrollo de productos : La IA impulsa sistemas adaptativos y automatización avanzada en ciberseguridad.</a:t>
            </a:r>
          </a:p>
          <a:p>
            <a:pPr indent="-228600">
              <a:lnSpc>
                <a:spcPct val="110000"/>
              </a:lnSpc>
              <a:buFont typeface="Arial" panose="020B0604020202020204" pitchFamily="34" charset="0"/>
              <a:buChar char="•"/>
            </a:pPr>
            <a:r>
              <a:rPr lang="en-US" sz="1500"/>
              <a:t>Integración de IA generativa : La IA generativa permite simular ataques complejos y automatizar tareas rutinarias.</a:t>
            </a:r>
          </a:p>
          <a:p>
            <a:pPr indent="-228600">
              <a:lnSpc>
                <a:spcPct val="110000"/>
              </a:lnSpc>
              <a:buFont typeface="Arial" panose="020B0604020202020204" pitchFamily="34" charset="0"/>
              <a:buChar char="•"/>
            </a:pPr>
            <a:r>
              <a:rPr lang="en-US" sz="1500"/>
              <a:t>Protección de infraestructura de IA : Es vital proteger modelos de IA para evitar manipulaciones que comprometan la seguridad.</a:t>
            </a:r>
          </a:p>
          <a:p>
            <a:pPr indent="-228600">
              <a:lnSpc>
                <a:spcPct val="110000"/>
              </a:lnSpc>
              <a:buFont typeface="Arial" panose="020B0604020202020204" pitchFamily="34" charset="0"/>
              <a:buChar char="•"/>
            </a:pPr>
            <a:r>
              <a:rPr lang="en-US" sz="1500"/>
              <a:t>Mejora continua en defensa : El aprendizaje constante de IA permite anticipar y neutralizar amenazas emergentes.</a:t>
            </a:r>
          </a:p>
          <a:p>
            <a:pPr indent="-228600">
              <a:lnSpc>
                <a:spcPct val="110000"/>
              </a:lnSpc>
              <a:buFont typeface="Arial" panose="020B0604020202020204" pitchFamily="34" charset="0"/>
              <a:buChar char="•"/>
            </a:pPr>
            <a:endParaRPr lang="en-US" sz="1500"/>
          </a:p>
        </p:txBody>
      </p:sp>
      <p:pic>
        <p:nvPicPr>
          <p:cNvPr id="14" name="Marcador de posición de imagen 13" descr="Icono&#10;&#10;El contenido generado por IA puede ser incorrecto.">
            <a:extLst>
              <a:ext uri="{FF2B5EF4-FFF2-40B4-BE49-F238E27FC236}">
                <a16:creationId xmlns:a16="http://schemas.microsoft.com/office/drawing/2014/main" id="{7B99B769-7817-720B-814A-CEDD2C78BD5E}"/>
              </a:ext>
            </a:extLst>
          </p:cNvPr>
          <p:cNvPicPr>
            <a:picLocks noGrp="1" noChangeAspect="1"/>
          </p:cNvPicPr>
          <p:nvPr>
            <p:ph type="pic" idx="1"/>
          </p:nvPr>
        </p:nvPicPr>
        <p:blipFill>
          <a:blip r:embed="rId2"/>
          <a:srcRect l="5436" r="1631"/>
          <a:stretch>
            <a:fillRect/>
          </a:stretch>
        </p:blipFill>
        <p:spPr>
          <a:xfrm>
            <a:off x="5818632" y="-1"/>
            <a:ext cx="6373368" cy="6858001"/>
          </a:xfrm>
          <a:prstGeom prst="rect">
            <a:avLst/>
          </a:prstGeom>
        </p:spPr>
      </p:pic>
    </p:spTree>
    <p:extLst>
      <p:ext uri="{BB962C8B-B14F-4D97-AF65-F5344CB8AC3E}">
        <p14:creationId xmlns:p14="http://schemas.microsoft.com/office/powerpoint/2010/main" val="220359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37D6E19-4BF7-78A4-3B7A-A07BF9893CFD}"/>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Acerca de nuestro proyecto…</a:t>
            </a:r>
          </a:p>
        </p:txBody>
      </p:sp>
      <p:sp>
        <p:nvSpPr>
          <p:cNvPr id="4" name="Marcador de texto 3">
            <a:extLst>
              <a:ext uri="{FF2B5EF4-FFF2-40B4-BE49-F238E27FC236}">
                <a16:creationId xmlns:a16="http://schemas.microsoft.com/office/drawing/2014/main" id="{B2B6EB6D-7BF5-4F87-5919-D37296EA4C9F}"/>
              </a:ext>
            </a:extLst>
          </p:cNvPr>
          <p:cNvSpPr>
            <a:spLocks noGrp="1"/>
          </p:cNvSpPr>
          <p:nvPr>
            <p:ph type="body" sz="half" idx="2"/>
          </p:nvPr>
        </p:nvSpPr>
        <p:spPr>
          <a:xfrm>
            <a:off x="612647" y="2212848"/>
            <a:ext cx="6035041" cy="4096512"/>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000"/>
              <a:t>El dataset </a:t>
            </a:r>
            <a:r>
              <a:rPr lang="en-US" sz="1000" b="1"/>
              <a:t>NATICUSdroid (Android Permissions)</a:t>
            </a:r>
            <a:r>
              <a:rPr lang="en-US" sz="1000"/>
              <a:t> es un conjunto de datos orientado a la detección de aplicaciones maliciosas (malware) en el ecosistema Android, utilizando como principal fuente de información los </a:t>
            </a:r>
            <a:r>
              <a:rPr lang="en-US" sz="1000" b="1"/>
              <a:t>permisos solicitados por las aplicaciones</a:t>
            </a:r>
            <a:r>
              <a:rPr lang="en-US" sz="1000"/>
              <a:t>. Cada vez que un usuario instala una aplicación en su dispositivo Android, esta puede solicitar distintos tipos de permisos, como acceso a mensajes SMS, ubicación, micrófono, almacenamiento externo o la cámara. Aunque muchos de estos permisos pueden ser necesarios para el funcionamiento legítimo de la app, en algunos casos los permisos solicitados son excesivos o no se justifican por la funcionalidad ofrecida, lo cual puede ser un indicio de comportamiento malicioso.</a:t>
            </a:r>
          </a:p>
          <a:p>
            <a:pPr indent="-228600">
              <a:lnSpc>
                <a:spcPct val="110000"/>
              </a:lnSpc>
              <a:buFont typeface="Arial" panose="020B0604020202020204" pitchFamily="34" charset="0"/>
              <a:buChar char="•"/>
            </a:pPr>
            <a:r>
              <a:rPr lang="en-US" sz="1000"/>
              <a:t>El dataset está estructurado de manera que </a:t>
            </a:r>
            <a:r>
              <a:rPr lang="en-US" sz="1000" b="1"/>
              <a:t>cada fila representa una aplicación Android diferente</a:t>
            </a:r>
            <a:r>
              <a:rPr lang="en-US" sz="1000"/>
              <a:t>, mientras que </a:t>
            </a:r>
            <a:r>
              <a:rPr lang="en-US" sz="1000" b="1"/>
              <a:t>cada columna representa un permiso específico</a:t>
            </a:r>
            <a:r>
              <a:rPr lang="en-US" sz="1000"/>
              <a:t>. Los valores suelen ser binarios (por ejemplo, 1 si la app solicita ese permiso, 0 si no). Además, incluye una columna de etiquetado (target) que indica si la app fue clasificada como </a:t>
            </a:r>
            <a:r>
              <a:rPr lang="en-US" sz="1000" b="1"/>
              <a:t>maliciosa (malware)</a:t>
            </a:r>
            <a:r>
              <a:rPr lang="en-US" sz="1000"/>
              <a:t> o </a:t>
            </a:r>
            <a:r>
              <a:rPr lang="en-US" sz="1000" b="1"/>
              <a:t>benigna (normal)</a:t>
            </a:r>
            <a:r>
              <a:rPr lang="en-US" sz="1000"/>
              <a:t>, permitiendo que el dataset pueda utilizarse en tareas de clasificación supervisada.</a:t>
            </a:r>
          </a:p>
          <a:p>
            <a:pPr indent="-228600">
              <a:lnSpc>
                <a:spcPct val="110000"/>
              </a:lnSpc>
              <a:buFont typeface="Arial" panose="020B0604020202020204" pitchFamily="34" charset="0"/>
              <a:buChar char="•"/>
            </a:pPr>
            <a:r>
              <a:rPr lang="en-US" sz="1000"/>
              <a:t>Este conjunto de datos es especialmente útil para aplicar y evaluar algoritmos de machine learning en el ámbito de la </a:t>
            </a:r>
            <a:r>
              <a:rPr lang="en-US" sz="1000" b="1"/>
              <a:t>ciberseguridad móvil</a:t>
            </a:r>
            <a:r>
              <a:rPr lang="en-US" sz="1000"/>
              <a:t>, permitiendo el entrenamiento de modelos que aprendan a distinguir entre apps seguras y peligrosas en función de los permisos que solicitan. Entre los algoritmos que pueden aplicarse se incluyen modelos interpretables como árboles de decisión o regresión logística, así como técnicas más complejas como Random Forest, XGBoost, o redes neuronales. Su uso puede ser muy valioso tanto en entornos académicos como industriales para desarrollar sistemas de detección de malware más eficientes, basados únicamente en la información accesible en el momento de la instalación de una aplicación.</a:t>
            </a:r>
          </a:p>
          <a:p>
            <a:pPr indent="-228600">
              <a:lnSpc>
                <a:spcPct val="110000"/>
              </a:lnSpc>
              <a:buFont typeface="Arial" panose="020B0604020202020204" pitchFamily="34" charset="0"/>
              <a:buChar char="•"/>
            </a:pPr>
            <a:endParaRPr lang="en-US" sz="1000"/>
          </a:p>
        </p:txBody>
      </p:sp>
      <p:pic>
        <p:nvPicPr>
          <p:cNvPr id="6" name="Picture 5">
            <a:extLst>
              <a:ext uri="{FF2B5EF4-FFF2-40B4-BE49-F238E27FC236}">
                <a16:creationId xmlns:a16="http://schemas.microsoft.com/office/drawing/2014/main" id="{1A91B442-5B11-E36D-E793-AE3ABBC41162}"/>
              </a:ext>
            </a:extLst>
          </p:cNvPr>
          <p:cNvPicPr>
            <a:picLocks noChangeAspect="1"/>
          </p:cNvPicPr>
          <p:nvPr/>
        </p:nvPicPr>
        <p:blipFill>
          <a:blip r:embed="rId2"/>
          <a:srcRect l="2381" r="50448"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0904093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849</Words>
  <Application>Microsoft Macintosh PowerPoint</Application>
  <PresentationFormat>Panorámica</PresentationFormat>
  <Paragraphs>51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Presentación de PowerPoint</vt:lpstr>
      <vt:lpstr>Introducción a la inteligencia artificial y su relación con la ciberseguridad</vt:lpstr>
      <vt:lpstr>Evolución de la IA en la ciberseguridad</vt:lpstr>
      <vt:lpstr>Detección y prevención de ataques avanzados</vt:lpstr>
      <vt:lpstr>Automatización y mejora operativa en ciberseguridad</vt:lpstr>
      <vt:lpstr>Beneficios y desafíos de la IA en la ciberseguridad</vt:lpstr>
      <vt:lpstr>Futuro de la inteligencia artificial en la ciberseguridad</vt:lpstr>
      <vt:lpstr>Acerca de nuestro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LUIS MEZQUITA JIMENEZ</dc:creator>
  <cp:lastModifiedBy>JOSE LUIS MEZQUITA JIMENEZ</cp:lastModifiedBy>
  <cp:revision>3</cp:revision>
  <dcterms:created xsi:type="dcterms:W3CDTF">2025-06-20T09:58:14Z</dcterms:created>
  <dcterms:modified xsi:type="dcterms:W3CDTF">2025-06-20T11:04:12Z</dcterms:modified>
</cp:coreProperties>
</file>