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58" r:id="rId5"/>
    <p:sldId id="333" r:id="rId6"/>
    <p:sldId id="334" r:id="rId7"/>
    <p:sldId id="335" r:id="rId8"/>
    <p:sldId id="336"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4A135-77BA-47AA-8ECA-F649493C0253}" type="datetimeFigureOut">
              <a:rPr lang="es-MX" smtClean="0"/>
              <a:t>08/04/2024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D63ED-0180-4B14-9989-806CCB3B1CE7}" type="slidenum">
              <a:rPr lang="es-MX" smtClean="0"/>
              <a:t>‹Nº›</a:t>
            </a:fld>
            <a:endParaRPr lang="es-MX"/>
          </a:p>
        </p:txBody>
      </p:sp>
    </p:spTree>
    <p:extLst>
      <p:ext uri="{BB962C8B-B14F-4D97-AF65-F5344CB8AC3E}">
        <p14:creationId xmlns:p14="http://schemas.microsoft.com/office/powerpoint/2010/main" val="84315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013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7"/>
        <p:cNvGrpSpPr/>
        <p:nvPr/>
      </p:nvGrpSpPr>
      <p:grpSpPr>
        <a:xfrm>
          <a:off x="0" y="0"/>
          <a:ext cx="0" cy="0"/>
          <a:chOff x="0" y="0"/>
          <a:chExt cx="0" cy="0"/>
        </a:xfrm>
      </p:grpSpPr>
      <p:sp>
        <p:nvSpPr>
          <p:cNvPr id="4018" name="Google Shape;4018;gd953a0dbdd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9" name="Google Shape;4019;gd953a0dbdd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77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7"/>
        <p:cNvGrpSpPr/>
        <p:nvPr/>
      </p:nvGrpSpPr>
      <p:grpSpPr>
        <a:xfrm>
          <a:off x="0" y="0"/>
          <a:ext cx="0" cy="0"/>
          <a:chOff x="0" y="0"/>
          <a:chExt cx="0" cy="0"/>
        </a:xfrm>
      </p:grpSpPr>
      <p:sp>
        <p:nvSpPr>
          <p:cNvPr id="4018" name="Google Shape;4018;gd953a0dbdd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9" name="Google Shape;4019;gd953a0dbdd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82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099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EFF7C-7463-D0B9-2AA7-A55F3DC46D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61A6601-3C9A-1E10-A424-06E147508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6DA21B0-B4F9-E32C-8200-CAB1C635832B}"/>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5" name="Marcador de pie de página 4">
            <a:extLst>
              <a:ext uri="{FF2B5EF4-FFF2-40B4-BE49-F238E27FC236}">
                <a16:creationId xmlns:a16="http://schemas.microsoft.com/office/drawing/2014/main" id="{B9D56905-3757-EFB0-71E1-CB83FF9CDE6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7B66A66-127A-0D00-6205-7C6F76A14700}"/>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315733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97F43-8329-BAF6-9731-8B8B568DFE6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B9706DB-D13A-B974-DEAF-12D03CBA3F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ED2EAAF-6B62-F3B7-5AD6-08D8CC547BE5}"/>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5" name="Marcador de pie de página 4">
            <a:extLst>
              <a:ext uri="{FF2B5EF4-FFF2-40B4-BE49-F238E27FC236}">
                <a16:creationId xmlns:a16="http://schemas.microsoft.com/office/drawing/2014/main" id="{36717401-434B-4878-2603-931DDEAE871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56337E-9B0B-DF54-513D-9A6978541A43}"/>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244458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4B82B59-6EB5-B78F-1C34-BED4688A7A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5A88FD8-5313-1563-3AF0-B7524B8AE4F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3CA394-C6DF-B277-7605-BAC50B877AEF}"/>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5" name="Marcador de pie de página 4">
            <a:extLst>
              <a:ext uri="{FF2B5EF4-FFF2-40B4-BE49-F238E27FC236}">
                <a16:creationId xmlns:a16="http://schemas.microsoft.com/office/drawing/2014/main" id="{0CF61017-0C8E-33A8-AB88-5AEA7375145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0B50F91-5E77-EB3A-B6B1-7291EA2F955F}"/>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98226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33" y="2268951"/>
            <a:ext cx="5187600" cy="22284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4800">
                <a:latin typeface="Montserrat"/>
                <a:ea typeface="Montserrat"/>
                <a:cs typeface="Montserrat"/>
                <a:sym typeface="Montserrat"/>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33" y="4728833"/>
            <a:ext cx="51876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2" name="Google Shape;12;p2"/>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rot="-5400000" flipH="1">
            <a:off x="10922400" y="1207099"/>
            <a:ext cx="1100785" cy="125332"/>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rot="10800000" flipH="1">
            <a:off x="5545600" y="6052133"/>
            <a:ext cx="1100785" cy="125332"/>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 name="Google Shape;23;p2"/>
          <p:cNvGrpSpPr/>
          <p:nvPr/>
        </p:nvGrpSpPr>
        <p:grpSpPr>
          <a:xfrm rot="10800000" flipH="1">
            <a:off x="664732" y="559299"/>
            <a:ext cx="572429" cy="125332"/>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17909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3"/>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3"/>
          <p:cNvSpPr txBox="1">
            <a:spLocks noGrp="1"/>
          </p:cNvSpPr>
          <p:nvPr>
            <p:ph type="title"/>
          </p:nvPr>
        </p:nvSpPr>
        <p:spPr>
          <a:xfrm>
            <a:off x="960000" y="2867800"/>
            <a:ext cx="54052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0" name="Google Shape;30;p3"/>
          <p:cNvSpPr txBox="1">
            <a:spLocks noGrp="1"/>
          </p:cNvSpPr>
          <p:nvPr>
            <p:ph type="title" idx="2" hasCustomPrompt="1"/>
          </p:nvPr>
        </p:nvSpPr>
        <p:spPr>
          <a:xfrm>
            <a:off x="960000" y="1580567"/>
            <a:ext cx="1970000" cy="5368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1" name="Google Shape;31;p3"/>
          <p:cNvSpPr txBox="1">
            <a:spLocks noGrp="1"/>
          </p:cNvSpPr>
          <p:nvPr>
            <p:ph type="subTitle" idx="1"/>
          </p:nvPr>
        </p:nvSpPr>
        <p:spPr>
          <a:xfrm>
            <a:off x="960000" y="4589289"/>
            <a:ext cx="5405200" cy="18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2" name="Google Shape;32;p3"/>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rot="10800000" flipH="1">
            <a:off x="664732" y="559299"/>
            <a:ext cx="572429" cy="125332"/>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3"/>
          <p:cNvGrpSpPr/>
          <p:nvPr/>
        </p:nvGrpSpPr>
        <p:grpSpPr>
          <a:xfrm rot="-5400000" flipH="1">
            <a:off x="10922400" y="1207099"/>
            <a:ext cx="1100785" cy="125332"/>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00768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2"/>
        <p:cNvGrpSpPr/>
        <p:nvPr/>
      </p:nvGrpSpPr>
      <p:grpSpPr>
        <a:xfrm>
          <a:off x="0" y="0"/>
          <a:ext cx="0" cy="0"/>
          <a:chOff x="0" y="0"/>
          <a:chExt cx="0" cy="0"/>
        </a:xfrm>
      </p:grpSpPr>
      <p:sp>
        <p:nvSpPr>
          <p:cNvPr id="43" name="Google Shape;43;p4"/>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4"/>
          <p:cNvSpPr/>
          <p:nvPr/>
        </p:nvSpPr>
        <p:spPr>
          <a:xfrm>
            <a:off x="719200" y="1459133"/>
            <a:ext cx="10753600" cy="46556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 name="Google Shape;45;p4"/>
          <p:cNvGrpSpPr/>
          <p:nvPr/>
        </p:nvGrpSpPr>
        <p:grpSpPr>
          <a:xfrm>
            <a:off x="884400" y="1639100"/>
            <a:ext cx="2653600" cy="1948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 name="Google Shape;51;p4"/>
          <p:cNvSpPr txBox="1">
            <a:spLocks noGrp="1"/>
          </p:cNvSpPr>
          <p:nvPr>
            <p:ph type="body" idx="1"/>
          </p:nvPr>
        </p:nvSpPr>
        <p:spPr>
          <a:xfrm>
            <a:off x="960000" y="1925700"/>
            <a:ext cx="10272000" cy="40156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dk1"/>
              </a:buClr>
              <a:buSzPts val="1200"/>
              <a:buAutoNum type="arabicPeriod"/>
              <a:defRPr sz="1533">
                <a:solidFill>
                  <a:schemeClr val="dk1"/>
                </a:solidFill>
              </a:defRPr>
            </a:lvl1pPr>
            <a:lvl2pPr marL="1219170" lvl="1" indent="-406390" rtl="0">
              <a:lnSpc>
                <a:spcPct val="115000"/>
              </a:lnSpc>
              <a:spcBef>
                <a:spcPts val="2133"/>
              </a:spcBef>
              <a:spcAft>
                <a:spcPts val="0"/>
              </a:spcAft>
              <a:buClr>
                <a:schemeClr val="dk1"/>
              </a:buClr>
              <a:buSzPts val="1200"/>
              <a:buFont typeface="Roboto Condensed Light"/>
              <a:buAutoNum type="alphaLcPeriod"/>
              <a:defRPr>
                <a:solidFill>
                  <a:schemeClr val="dk1"/>
                </a:solidFill>
              </a:defRPr>
            </a:lvl2pPr>
            <a:lvl3pPr marL="1828754" lvl="2" indent="-406390" rtl="0">
              <a:lnSpc>
                <a:spcPct val="115000"/>
              </a:lnSpc>
              <a:spcBef>
                <a:spcPts val="2133"/>
              </a:spcBef>
              <a:spcAft>
                <a:spcPts val="0"/>
              </a:spcAft>
              <a:buClr>
                <a:schemeClr val="dk1"/>
              </a:buClr>
              <a:buSzPts val="1200"/>
              <a:buFont typeface="Roboto Condensed Light"/>
              <a:buAutoNum type="romanLcPeriod"/>
              <a:defRPr>
                <a:solidFill>
                  <a:schemeClr val="dk1"/>
                </a:solidFill>
              </a:defRPr>
            </a:lvl3pPr>
            <a:lvl4pPr marL="2438339" lvl="3" indent="-406390" rtl="0">
              <a:lnSpc>
                <a:spcPct val="115000"/>
              </a:lnSpc>
              <a:spcBef>
                <a:spcPts val="2133"/>
              </a:spcBef>
              <a:spcAft>
                <a:spcPts val="0"/>
              </a:spcAft>
              <a:buClr>
                <a:schemeClr val="dk1"/>
              </a:buClr>
              <a:buSzPts val="1200"/>
              <a:buFont typeface="Roboto Condensed Light"/>
              <a:buAutoNum type="arabicPeriod"/>
              <a:defRPr>
                <a:solidFill>
                  <a:schemeClr val="dk1"/>
                </a:solidFill>
              </a:defRPr>
            </a:lvl4pPr>
            <a:lvl5pPr marL="3047924" lvl="4" indent="-406390" rtl="0">
              <a:lnSpc>
                <a:spcPct val="115000"/>
              </a:lnSpc>
              <a:spcBef>
                <a:spcPts val="2133"/>
              </a:spcBef>
              <a:spcAft>
                <a:spcPts val="0"/>
              </a:spcAft>
              <a:buClr>
                <a:schemeClr val="dk1"/>
              </a:buClr>
              <a:buSzPts val="1200"/>
              <a:buFont typeface="Roboto Condensed Light"/>
              <a:buAutoNum type="alphaLcPeriod"/>
              <a:defRPr>
                <a:solidFill>
                  <a:schemeClr val="dk1"/>
                </a:solidFill>
              </a:defRPr>
            </a:lvl5pPr>
            <a:lvl6pPr marL="3657509" lvl="5" indent="-406390" rtl="0">
              <a:lnSpc>
                <a:spcPct val="115000"/>
              </a:lnSpc>
              <a:spcBef>
                <a:spcPts val="2133"/>
              </a:spcBef>
              <a:spcAft>
                <a:spcPts val="0"/>
              </a:spcAft>
              <a:buClr>
                <a:schemeClr val="dk1"/>
              </a:buClr>
              <a:buSzPts val="1200"/>
              <a:buFont typeface="Roboto Condensed Light"/>
              <a:buAutoNum type="romanLcPeriod"/>
              <a:defRPr>
                <a:solidFill>
                  <a:schemeClr val="dk1"/>
                </a:solidFill>
              </a:defRPr>
            </a:lvl6pPr>
            <a:lvl7pPr marL="4267093" lvl="6" indent="-406390" rtl="0">
              <a:lnSpc>
                <a:spcPct val="115000"/>
              </a:lnSpc>
              <a:spcBef>
                <a:spcPts val="2133"/>
              </a:spcBef>
              <a:spcAft>
                <a:spcPts val="0"/>
              </a:spcAft>
              <a:buClr>
                <a:schemeClr val="dk1"/>
              </a:buClr>
              <a:buSzPts val="1200"/>
              <a:buFont typeface="Roboto Condensed Light"/>
              <a:buAutoNum type="arabicPeriod"/>
              <a:defRPr>
                <a:solidFill>
                  <a:schemeClr val="dk1"/>
                </a:solidFill>
              </a:defRPr>
            </a:lvl7pPr>
            <a:lvl8pPr marL="4876678" lvl="7" indent="-406390" rtl="0">
              <a:lnSpc>
                <a:spcPct val="115000"/>
              </a:lnSpc>
              <a:spcBef>
                <a:spcPts val="2133"/>
              </a:spcBef>
              <a:spcAft>
                <a:spcPts val="0"/>
              </a:spcAft>
              <a:buClr>
                <a:schemeClr val="dk1"/>
              </a:buClr>
              <a:buSzPts val="1200"/>
              <a:buFont typeface="Roboto Condensed Light"/>
              <a:buAutoNum type="alphaLcPeriod"/>
              <a:defRPr>
                <a:solidFill>
                  <a:schemeClr val="dk1"/>
                </a:solidFill>
              </a:defRPr>
            </a:lvl8pPr>
            <a:lvl9pPr marL="5486263" lvl="8" indent="-406390" rtl="0">
              <a:lnSpc>
                <a:spcPct val="115000"/>
              </a:lnSpc>
              <a:spcBef>
                <a:spcPts val="2133"/>
              </a:spcBef>
              <a:spcAft>
                <a:spcPts val="2133"/>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4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287599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3"/>
        <p:cNvGrpSpPr/>
        <p:nvPr/>
      </p:nvGrpSpPr>
      <p:grpSpPr>
        <a:xfrm>
          <a:off x="0" y="0"/>
          <a:ext cx="0" cy="0"/>
          <a:chOff x="0" y="0"/>
          <a:chExt cx="0" cy="0"/>
        </a:xfrm>
      </p:grpSpPr>
      <p:sp>
        <p:nvSpPr>
          <p:cNvPr id="54" name="Google Shape;54;p5"/>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5"/>
          <p:cNvSpPr txBox="1">
            <a:spLocks noGrp="1"/>
          </p:cNvSpPr>
          <p:nvPr>
            <p:ph type="title" idx="2"/>
          </p:nvPr>
        </p:nvSpPr>
        <p:spPr>
          <a:xfrm>
            <a:off x="2831267" y="3789212"/>
            <a:ext cx="2128800" cy="262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5"/>
          <p:cNvSpPr txBox="1">
            <a:spLocks noGrp="1"/>
          </p:cNvSpPr>
          <p:nvPr>
            <p:ph type="title" idx="3"/>
          </p:nvPr>
        </p:nvSpPr>
        <p:spPr>
          <a:xfrm>
            <a:off x="7231117" y="3789212"/>
            <a:ext cx="2128800" cy="262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5"/>
          <p:cNvSpPr txBox="1">
            <a:spLocks noGrp="1"/>
          </p:cNvSpPr>
          <p:nvPr>
            <p:ph type="subTitle" idx="1"/>
          </p:nvPr>
        </p:nvSpPr>
        <p:spPr>
          <a:xfrm>
            <a:off x="6880703" y="4279233"/>
            <a:ext cx="2829600" cy="1347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9" name="Google Shape;59;p5"/>
          <p:cNvSpPr txBox="1">
            <a:spLocks noGrp="1"/>
          </p:cNvSpPr>
          <p:nvPr>
            <p:ph type="subTitle" idx="4"/>
          </p:nvPr>
        </p:nvSpPr>
        <p:spPr>
          <a:xfrm>
            <a:off x="2480803" y="4279233"/>
            <a:ext cx="2829600" cy="1347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60" name="Google Shape;60;p5"/>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5"/>
          <p:cNvGrpSpPr/>
          <p:nvPr/>
        </p:nvGrpSpPr>
        <p:grpSpPr>
          <a:xfrm rot="10800000" flipH="1">
            <a:off x="664732" y="559299"/>
            <a:ext cx="572429" cy="125332"/>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5"/>
          <p:cNvGrpSpPr/>
          <p:nvPr/>
        </p:nvGrpSpPr>
        <p:grpSpPr>
          <a:xfrm rot="-5400000" flipH="1">
            <a:off x="10922400" y="5501733"/>
            <a:ext cx="1100785" cy="125332"/>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202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
        <p:cNvGrpSpPr/>
        <p:nvPr/>
      </p:nvGrpSpPr>
      <p:grpSpPr>
        <a:xfrm>
          <a:off x="0" y="0"/>
          <a:ext cx="0" cy="0"/>
          <a:chOff x="0" y="0"/>
          <a:chExt cx="0" cy="0"/>
        </a:xfrm>
      </p:grpSpPr>
      <p:sp>
        <p:nvSpPr>
          <p:cNvPr id="71" name="Google Shape;71;p6"/>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6"/>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 name="Google Shape;74;p6"/>
          <p:cNvGrpSpPr/>
          <p:nvPr/>
        </p:nvGrpSpPr>
        <p:grpSpPr>
          <a:xfrm rot="10800000" flipH="1">
            <a:off x="664732" y="559299"/>
            <a:ext cx="572429" cy="125332"/>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6"/>
          <p:cNvGrpSpPr/>
          <p:nvPr/>
        </p:nvGrpSpPr>
        <p:grpSpPr>
          <a:xfrm rot="-5400000" flipH="1">
            <a:off x="10922400" y="1207099"/>
            <a:ext cx="1100785" cy="125332"/>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54245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3"/>
        <p:cNvGrpSpPr/>
        <p:nvPr/>
      </p:nvGrpSpPr>
      <p:grpSpPr>
        <a:xfrm>
          <a:off x="0" y="0"/>
          <a:ext cx="0" cy="0"/>
          <a:chOff x="0" y="0"/>
          <a:chExt cx="0" cy="0"/>
        </a:xfrm>
      </p:grpSpPr>
      <p:sp>
        <p:nvSpPr>
          <p:cNvPr id="84" name="Google Shape;84;p7"/>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7"/>
          <p:cNvSpPr txBox="1">
            <a:spLocks noGrp="1"/>
          </p:cNvSpPr>
          <p:nvPr>
            <p:ph type="title"/>
          </p:nvPr>
        </p:nvSpPr>
        <p:spPr>
          <a:xfrm>
            <a:off x="960000" y="1329197"/>
            <a:ext cx="5136000" cy="905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7"/>
          <p:cNvSpPr txBox="1">
            <a:spLocks noGrp="1"/>
          </p:cNvSpPr>
          <p:nvPr>
            <p:ph type="subTitle" idx="1"/>
          </p:nvPr>
        </p:nvSpPr>
        <p:spPr>
          <a:xfrm>
            <a:off x="960000" y="2341067"/>
            <a:ext cx="4940400" cy="306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2133"/>
              </a:spcBef>
              <a:spcAft>
                <a:spcPts val="0"/>
              </a:spcAft>
              <a:buClr>
                <a:srgbClr val="999999"/>
              </a:buClr>
              <a:buSzPts val="800"/>
              <a:buFont typeface="Open Sans"/>
              <a:buChar char="■"/>
              <a:defRPr/>
            </a:lvl3pPr>
            <a:lvl4pPr lvl="3" algn="ctr" rtl="0">
              <a:lnSpc>
                <a:spcPct val="100000"/>
              </a:lnSpc>
              <a:spcBef>
                <a:spcPts val="2133"/>
              </a:spcBef>
              <a:spcAft>
                <a:spcPts val="0"/>
              </a:spcAft>
              <a:buClr>
                <a:srgbClr val="999999"/>
              </a:buClr>
              <a:buSzPts val="800"/>
              <a:buFont typeface="Open Sans"/>
              <a:buChar char="●"/>
              <a:defRPr/>
            </a:lvl4pPr>
            <a:lvl5pPr lvl="4" algn="ctr" rtl="0">
              <a:lnSpc>
                <a:spcPct val="100000"/>
              </a:lnSpc>
              <a:spcBef>
                <a:spcPts val="2133"/>
              </a:spcBef>
              <a:spcAft>
                <a:spcPts val="0"/>
              </a:spcAft>
              <a:buClr>
                <a:srgbClr val="999999"/>
              </a:buClr>
              <a:buSzPts val="1200"/>
              <a:buFont typeface="Open Sans"/>
              <a:buChar char="○"/>
              <a:defRPr/>
            </a:lvl5pPr>
            <a:lvl6pPr lvl="5" algn="ctr" rtl="0">
              <a:lnSpc>
                <a:spcPct val="100000"/>
              </a:lnSpc>
              <a:spcBef>
                <a:spcPts val="2133"/>
              </a:spcBef>
              <a:spcAft>
                <a:spcPts val="0"/>
              </a:spcAft>
              <a:buClr>
                <a:srgbClr val="999999"/>
              </a:buClr>
              <a:buSzPts val="1200"/>
              <a:buFont typeface="Open Sans"/>
              <a:buChar char="■"/>
              <a:defRPr/>
            </a:lvl6pPr>
            <a:lvl7pPr lvl="6" algn="ctr" rtl="0">
              <a:lnSpc>
                <a:spcPct val="100000"/>
              </a:lnSpc>
              <a:spcBef>
                <a:spcPts val="2133"/>
              </a:spcBef>
              <a:spcAft>
                <a:spcPts val="0"/>
              </a:spcAft>
              <a:buClr>
                <a:srgbClr val="999999"/>
              </a:buClr>
              <a:buSzPts val="700"/>
              <a:buFont typeface="Open Sans"/>
              <a:buChar char="●"/>
              <a:defRPr/>
            </a:lvl7pPr>
            <a:lvl8pPr lvl="7" algn="ctr" rtl="0">
              <a:lnSpc>
                <a:spcPct val="100000"/>
              </a:lnSpc>
              <a:spcBef>
                <a:spcPts val="2133"/>
              </a:spcBef>
              <a:spcAft>
                <a:spcPts val="0"/>
              </a:spcAft>
              <a:buClr>
                <a:srgbClr val="999999"/>
              </a:buClr>
              <a:buSzPts val="700"/>
              <a:buFont typeface="Open Sans"/>
              <a:buChar char="○"/>
              <a:defRPr/>
            </a:lvl8pPr>
            <a:lvl9pPr lvl="8" algn="ctr" rtl="0">
              <a:lnSpc>
                <a:spcPct val="100000"/>
              </a:lnSpc>
              <a:spcBef>
                <a:spcPts val="2133"/>
              </a:spcBef>
              <a:spcAft>
                <a:spcPts val="2133"/>
              </a:spcAft>
              <a:buClr>
                <a:srgbClr val="999999"/>
              </a:buClr>
              <a:buSzPts val="600"/>
              <a:buFont typeface="Open Sans"/>
              <a:buChar char="■"/>
              <a:defRPr/>
            </a:lvl9pPr>
          </a:lstStyle>
          <a:p>
            <a:endParaRPr/>
          </a:p>
        </p:txBody>
      </p:sp>
      <p:sp>
        <p:nvSpPr>
          <p:cNvPr id="87" name="Google Shape;87;p7"/>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7"/>
          <p:cNvGrpSpPr/>
          <p:nvPr/>
        </p:nvGrpSpPr>
        <p:grpSpPr>
          <a:xfrm rot="10800000" flipH="1">
            <a:off x="664732" y="559299"/>
            <a:ext cx="572429" cy="125332"/>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2" name="Google Shape;92;p7"/>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 name="Google Shape;93;p7"/>
          <p:cNvGrpSpPr/>
          <p:nvPr/>
        </p:nvGrpSpPr>
        <p:grpSpPr>
          <a:xfrm rot="10800000">
            <a:off x="10974018" y="5954733"/>
            <a:ext cx="572429" cy="125332"/>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 name="Google Shape;97;p7"/>
          <p:cNvGrpSpPr/>
          <p:nvPr/>
        </p:nvGrpSpPr>
        <p:grpSpPr>
          <a:xfrm rot="-5400000" flipH="1">
            <a:off x="10922400" y="1207099"/>
            <a:ext cx="1100785" cy="125332"/>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3080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2"/>
        <p:cNvGrpSpPr/>
        <p:nvPr/>
      </p:nvGrpSpPr>
      <p:grpSpPr>
        <a:xfrm>
          <a:off x="0" y="0"/>
          <a:ext cx="0" cy="0"/>
          <a:chOff x="0" y="0"/>
          <a:chExt cx="0" cy="0"/>
        </a:xfrm>
      </p:grpSpPr>
      <p:sp>
        <p:nvSpPr>
          <p:cNvPr id="103" name="Google Shape;103;p8"/>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8"/>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 name="Google Shape;105;p8"/>
          <p:cNvGrpSpPr/>
          <p:nvPr/>
        </p:nvGrpSpPr>
        <p:grpSpPr>
          <a:xfrm rot="10800000" flipH="1">
            <a:off x="664732" y="559299"/>
            <a:ext cx="572429" cy="125332"/>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8"/>
          <p:cNvGrpSpPr/>
          <p:nvPr/>
        </p:nvGrpSpPr>
        <p:grpSpPr>
          <a:xfrm flipH="1">
            <a:off x="5544164" y="6047213"/>
            <a:ext cx="1100785" cy="125332"/>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8"/>
          <p:cNvSpPr/>
          <p:nvPr/>
        </p:nvSpPr>
        <p:spPr>
          <a:xfrm>
            <a:off x="952800" y="1556767"/>
            <a:ext cx="10279600" cy="3744400"/>
          </a:xfrm>
          <a:prstGeom prst="roundRect">
            <a:avLst>
              <a:gd name="adj" fmla="val 2501"/>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8"/>
          <p:cNvSpPr txBox="1">
            <a:spLocks noGrp="1"/>
          </p:cNvSpPr>
          <p:nvPr>
            <p:ph type="title"/>
          </p:nvPr>
        </p:nvSpPr>
        <p:spPr>
          <a:xfrm>
            <a:off x="2003733" y="1827600"/>
            <a:ext cx="81740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1866">
                <a:solidFill>
                  <a:schemeClr val="dk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322748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6"/>
        <p:cNvGrpSpPr/>
        <p:nvPr/>
      </p:nvGrpSpPr>
      <p:grpSpPr>
        <a:xfrm>
          <a:off x="0" y="0"/>
          <a:ext cx="0" cy="0"/>
          <a:chOff x="0" y="0"/>
          <a:chExt cx="0" cy="0"/>
        </a:xfrm>
      </p:grpSpPr>
      <p:sp>
        <p:nvSpPr>
          <p:cNvPr id="117" name="Google Shape;117;p9"/>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9"/>
          <p:cNvSpPr txBox="1">
            <a:spLocks noGrp="1"/>
          </p:cNvSpPr>
          <p:nvPr>
            <p:ph type="subTitle" idx="1"/>
          </p:nvPr>
        </p:nvSpPr>
        <p:spPr>
          <a:xfrm>
            <a:off x="6816800" y="2809500"/>
            <a:ext cx="4415200" cy="162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19" name="Google Shape;119;p9"/>
          <p:cNvSpPr txBox="1">
            <a:spLocks noGrp="1"/>
          </p:cNvSpPr>
          <p:nvPr>
            <p:ph type="title"/>
          </p:nvPr>
        </p:nvSpPr>
        <p:spPr>
          <a:xfrm>
            <a:off x="6682400" y="1812000"/>
            <a:ext cx="4549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9"/>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1" name="Google Shape;121;p9"/>
          <p:cNvGrpSpPr/>
          <p:nvPr/>
        </p:nvGrpSpPr>
        <p:grpSpPr>
          <a:xfrm rot="10800000" flipH="1">
            <a:off x="664732" y="559299"/>
            <a:ext cx="572429" cy="125332"/>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9"/>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6" name="Google Shape;126;p9"/>
          <p:cNvGrpSpPr/>
          <p:nvPr/>
        </p:nvGrpSpPr>
        <p:grpSpPr>
          <a:xfrm rot="10800000">
            <a:off x="10974018" y="5954733"/>
            <a:ext cx="572429" cy="125332"/>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9"/>
          <p:cNvGrpSpPr/>
          <p:nvPr/>
        </p:nvGrpSpPr>
        <p:grpSpPr>
          <a:xfrm rot="-5400000" flipH="1">
            <a:off x="10922400" y="1207099"/>
            <a:ext cx="1100785" cy="125332"/>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9"/>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9"/>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9"/>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0151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5B29F-08D1-70EF-29A3-DCE9823E95F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F2390F5-6093-4228-7EF0-95743B5434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4DD9659-5C7B-F370-22D4-94660ECB7B27}"/>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5" name="Marcador de pie de página 4">
            <a:extLst>
              <a:ext uri="{FF2B5EF4-FFF2-40B4-BE49-F238E27FC236}">
                <a16:creationId xmlns:a16="http://schemas.microsoft.com/office/drawing/2014/main" id="{4E064DFB-0E75-2065-F21B-50ABD52B09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0227A77-3FA6-486B-D14E-A7CFAC2E7FEA}"/>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3050915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960000" y="4626205"/>
            <a:ext cx="5374800" cy="122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000">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322949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7"/>
        <p:cNvGrpSpPr/>
        <p:nvPr/>
      </p:nvGrpSpPr>
      <p:grpSpPr>
        <a:xfrm>
          <a:off x="0" y="0"/>
          <a:ext cx="0" cy="0"/>
          <a:chOff x="0" y="0"/>
          <a:chExt cx="0" cy="0"/>
        </a:xfrm>
      </p:grpSpPr>
      <p:sp>
        <p:nvSpPr>
          <p:cNvPr id="138" name="Google Shape;138;p11"/>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1"/>
          <p:cNvSpPr txBox="1">
            <a:spLocks noGrp="1"/>
          </p:cNvSpPr>
          <p:nvPr>
            <p:ph type="title" hasCustomPrompt="1"/>
          </p:nvPr>
        </p:nvSpPr>
        <p:spPr>
          <a:xfrm>
            <a:off x="2360417" y="2799633"/>
            <a:ext cx="7751600" cy="13248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14400">
                <a:solidFill>
                  <a:schemeClr val="dk1"/>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40" name="Google Shape;140;p11"/>
          <p:cNvSpPr txBox="1">
            <a:spLocks noGrp="1"/>
          </p:cNvSpPr>
          <p:nvPr>
            <p:ph type="subTitle" idx="1"/>
          </p:nvPr>
        </p:nvSpPr>
        <p:spPr>
          <a:xfrm>
            <a:off x="3166784" y="4624100"/>
            <a:ext cx="6592800" cy="263200"/>
          </a:xfrm>
          <a:prstGeom prst="rect">
            <a:avLst/>
          </a:prstGeom>
          <a:solidFill>
            <a:schemeClr val="accent6"/>
          </a:soli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grpSp>
        <p:nvGrpSpPr>
          <p:cNvPr id="141" name="Google Shape;141;p11"/>
          <p:cNvGrpSpPr/>
          <p:nvPr/>
        </p:nvGrpSpPr>
        <p:grpSpPr>
          <a:xfrm rot="-5400000" flipH="1">
            <a:off x="10922400" y="1207099"/>
            <a:ext cx="1100785" cy="125332"/>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6" name="Google Shape;146;p11"/>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11"/>
          <p:cNvGrpSpPr/>
          <p:nvPr/>
        </p:nvGrpSpPr>
        <p:grpSpPr>
          <a:xfrm rot="10800000" flipH="1">
            <a:off x="664732" y="559299"/>
            <a:ext cx="572429" cy="125332"/>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 name="Google Shape;151;p11"/>
          <p:cNvGrpSpPr/>
          <p:nvPr/>
        </p:nvGrpSpPr>
        <p:grpSpPr>
          <a:xfrm flipH="1">
            <a:off x="5544164" y="6047213"/>
            <a:ext cx="1100785" cy="125332"/>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7035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extLst>
      <p:ext uri="{BB962C8B-B14F-4D97-AF65-F5344CB8AC3E}">
        <p14:creationId xmlns:p14="http://schemas.microsoft.com/office/powerpoint/2010/main" val="929780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7"/>
        <p:cNvGrpSpPr/>
        <p:nvPr/>
      </p:nvGrpSpPr>
      <p:grpSpPr>
        <a:xfrm>
          <a:off x="0" y="0"/>
          <a:ext cx="0" cy="0"/>
          <a:chOff x="0" y="0"/>
          <a:chExt cx="0" cy="0"/>
        </a:xfrm>
      </p:grpSpPr>
      <p:sp>
        <p:nvSpPr>
          <p:cNvPr id="158" name="Google Shape;158;p13"/>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879751" y="3357267"/>
            <a:ext cx="3074000" cy="33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1" name="Google Shape;161;p13"/>
          <p:cNvSpPr txBox="1">
            <a:spLocks noGrp="1"/>
          </p:cNvSpPr>
          <p:nvPr>
            <p:ph type="subTitle" idx="1"/>
          </p:nvPr>
        </p:nvSpPr>
        <p:spPr>
          <a:xfrm>
            <a:off x="2879756" y="3745864"/>
            <a:ext cx="2488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62" name="Google Shape;162;p13"/>
          <p:cNvSpPr txBox="1">
            <a:spLocks noGrp="1"/>
          </p:cNvSpPr>
          <p:nvPr>
            <p:ph type="title" idx="3"/>
          </p:nvPr>
        </p:nvSpPr>
        <p:spPr>
          <a:xfrm>
            <a:off x="7690211" y="1973623"/>
            <a:ext cx="3074000" cy="334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3" name="Google Shape;163;p13"/>
          <p:cNvSpPr txBox="1">
            <a:spLocks noGrp="1"/>
          </p:cNvSpPr>
          <p:nvPr>
            <p:ph type="subTitle" idx="4"/>
          </p:nvPr>
        </p:nvSpPr>
        <p:spPr>
          <a:xfrm>
            <a:off x="7690215" y="2349256"/>
            <a:ext cx="2488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64" name="Google Shape;164;p13"/>
          <p:cNvSpPr txBox="1">
            <a:spLocks noGrp="1"/>
          </p:cNvSpPr>
          <p:nvPr>
            <p:ph type="title" idx="5"/>
          </p:nvPr>
        </p:nvSpPr>
        <p:spPr>
          <a:xfrm>
            <a:off x="2879751" y="4740911"/>
            <a:ext cx="3074000" cy="33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5" name="Google Shape;165;p13"/>
          <p:cNvSpPr txBox="1">
            <a:spLocks noGrp="1"/>
          </p:cNvSpPr>
          <p:nvPr>
            <p:ph type="subTitle" idx="6"/>
          </p:nvPr>
        </p:nvSpPr>
        <p:spPr>
          <a:xfrm>
            <a:off x="2879756" y="5142472"/>
            <a:ext cx="2488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66" name="Google Shape;166;p13"/>
          <p:cNvSpPr txBox="1">
            <a:spLocks noGrp="1"/>
          </p:cNvSpPr>
          <p:nvPr>
            <p:ph type="title" idx="7"/>
          </p:nvPr>
        </p:nvSpPr>
        <p:spPr>
          <a:xfrm>
            <a:off x="2879751" y="1973623"/>
            <a:ext cx="3074000" cy="334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7" name="Google Shape;167;p13"/>
          <p:cNvSpPr txBox="1">
            <a:spLocks noGrp="1"/>
          </p:cNvSpPr>
          <p:nvPr>
            <p:ph type="subTitle" idx="8"/>
          </p:nvPr>
        </p:nvSpPr>
        <p:spPr>
          <a:xfrm>
            <a:off x="2879749" y="2349256"/>
            <a:ext cx="2488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68" name="Google Shape;168;p13"/>
          <p:cNvSpPr txBox="1">
            <a:spLocks noGrp="1"/>
          </p:cNvSpPr>
          <p:nvPr>
            <p:ph type="title" idx="9"/>
          </p:nvPr>
        </p:nvSpPr>
        <p:spPr>
          <a:xfrm>
            <a:off x="7690215" y="3357267"/>
            <a:ext cx="3074000" cy="33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9" name="Google Shape;169;p13"/>
          <p:cNvSpPr txBox="1">
            <a:spLocks noGrp="1"/>
          </p:cNvSpPr>
          <p:nvPr>
            <p:ph type="subTitle" idx="13"/>
          </p:nvPr>
        </p:nvSpPr>
        <p:spPr>
          <a:xfrm>
            <a:off x="7690216" y="3745864"/>
            <a:ext cx="2488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0" name="Google Shape;170;p13"/>
          <p:cNvSpPr txBox="1">
            <a:spLocks noGrp="1"/>
          </p:cNvSpPr>
          <p:nvPr>
            <p:ph type="title" idx="14"/>
          </p:nvPr>
        </p:nvSpPr>
        <p:spPr>
          <a:xfrm>
            <a:off x="7690216" y="4740911"/>
            <a:ext cx="3074000" cy="33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1" name="Google Shape;171;p13"/>
          <p:cNvSpPr txBox="1">
            <a:spLocks noGrp="1"/>
          </p:cNvSpPr>
          <p:nvPr>
            <p:ph type="subTitle" idx="15"/>
          </p:nvPr>
        </p:nvSpPr>
        <p:spPr>
          <a:xfrm>
            <a:off x="7690216" y="5142472"/>
            <a:ext cx="2488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2" name="Google Shape;172;p13"/>
          <p:cNvSpPr txBox="1">
            <a:spLocks noGrp="1"/>
          </p:cNvSpPr>
          <p:nvPr>
            <p:ph type="title" idx="16" hasCustomPrompt="1"/>
          </p:nvPr>
        </p:nvSpPr>
        <p:spPr>
          <a:xfrm>
            <a:off x="1427767" y="4740911"/>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73" name="Google Shape;173;p13"/>
          <p:cNvSpPr txBox="1">
            <a:spLocks noGrp="1"/>
          </p:cNvSpPr>
          <p:nvPr>
            <p:ph type="title" idx="17" hasCustomPrompt="1"/>
          </p:nvPr>
        </p:nvSpPr>
        <p:spPr>
          <a:xfrm>
            <a:off x="6239784" y="4740911"/>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74" name="Google Shape;174;p13"/>
          <p:cNvSpPr txBox="1">
            <a:spLocks noGrp="1"/>
          </p:cNvSpPr>
          <p:nvPr>
            <p:ph type="title" idx="18" hasCustomPrompt="1"/>
          </p:nvPr>
        </p:nvSpPr>
        <p:spPr>
          <a:xfrm>
            <a:off x="6239784" y="3357267"/>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75" name="Google Shape;175;p13"/>
          <p:cNvSpPr txBox="1">
            <a:spLocks noGrp="1"/>
          </p:cNvSpPr>
          <p:nvPr>
            <p:ph type="title" idx="19" hasCustomPrompt="1"/>
          </p:nvPr>
        </p:nvSpPr>
        <p:spPr>
          <a:xfrm>
            <a:off x="6239767" y="1973623"/>
            <a:ext cx="1164400" cy="3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76" name="Google Shape;176;p13"/>
          <p:cNvSpPr txBox="1">
            <a:spLocks noGrp="1"/>
          </p:cNvSpPr>
          <p:nvPr>
            <p:ph type="title" idx="20" hasCustomPrompt="1"/>
          </p:nvPr>
        </p:nvSpPr>
        <p:spPr>
          <a:xfrm>
            <a:off x="1427784" y="3357267"/>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77" name="Google Shape;177;p13"/>
          <p:cNvSpPr txBox="1">
            <a:spLocks noGrp="1"/>
          </p:cNvSpPr>
          <p:nvPr>
            <p:ph type="title" idx="21" hasCustomPrompt="1"/>
          </p:nvPr>
        </p:nvSpPr>
        <p:spPr>
          <a:xfrm>
            <a:off x="1427784" y="1973623"/>
            <a:ext cx="1164400" cy="3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78" name="Google Shape;178;p13"/>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9" name="Google Shape;179;p13"/>
          <p:cNvGrpSpPr/>
          <p:nvPr/>
        </p:nvGrpSpPr>
        <p:grpSpPr>
          <a:xfrm rot="10800000" flipH="1">
            <a:off x="664732" y="559299"/>
            <a:ext cx="572429" cy="125332"/>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13"/>
          <p:cNvGrpSpPr/>
          <p:nvPr/>
        </p:nvGrpSpPr>
        <p:grpSpPr>
          <a:xfrm rot="-5400000" flipH="1">
            <a:off x="10922400" y="1207099"/>
            <a:ext cx="1100785" cy="125332"/>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13"/>
          <p:cNvGrpSpPr/>
          <p:nvPr/>
        </p:nvGrpSpPr>
        <p:grpSpPr>
          <a:xfrm rot="-5400000" flipH="1">
            <a:off x="174856" y="5501733"/>
            <a:ext cx="1100785" cy="125332"/>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1015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3"/>
        <p:cNvGrpSpPr/>
        <p:nvPr/>
      </p:nvGrpSpPr>
      <p:grpSpPr>
        <a:xfrm>
          <a:off x="0" y="0"/>
          <a:ext cx="0" cy="0"/>
          <a:chOff x="0" y="0"/>
          <a:chExt cx="0" cy="0"/>
        </a:xfrm>
      </p:grpSpPr>
      <p:sp>
        <p:nvSpPr>
          <p:cNvPr id="194" name="Google Shape;194;p14"/>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6" name="Google Shape;196;p14"/>
          <p:cNvSpPr txBox="1">
            <a:spLocks noGrp="1"/>
          </p:cNvSpPr>
          <p:nvPr>
            <p:ph type="title" idx="2"/>
          </p:nvPr>
        </p:nvSpPr>
        <p:spPr>
          <a:xfrm>
            <a:off x="4559000" y="2429800"/>
            <a:ext cx="30740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7" name="Google Shape;197;p14"/>
          <p:cNvSpPr txBox="1">
            <a:spLocks noGrp="1"/>
          </p:cNvSpPr>
          <p:nvPr>
            <p:ph type="subTitle" idx="1"/>
          </p:nvPr>
        </p:nvSpPr>
        <p:spPr>
          <a:xfrm>
            <a:off x="4851800" y="2805431"/>
            <a:ext cx="248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98" name="Google Shape;198;p14"/>
          <p:cNvSpPr txBox="1">
            <a:spLocks noGrp="1"/>
          </p:cNvSpPr>
          <p:nvPr>
            <p:ph type="title" idx="3"/>
          </p:nvPr>
        </p:nvSpPr>
        <p:spPr>
          <a:xfrm>
            <a:off x="8163044" y="2429789"/>
            <a:ext cx="3074000" cy="3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9" name="Google Shape;199;p14"/>
          <p:cNvSpPr txBox="1">
            <a:spLocks noGrp="1"/>
          </p:cNvSpPr>
          <p:nvPr>
            <p:ph type="subTitle" idx="4"/>
          </p:nvPr>
        </p:nvSpPr>
        <p:spPr>
          <a:xfrm>
            <a:off x="8455844" y="2805423"/>
            <a:ext cx="248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00" name="Google Shape;200;p14"/>
          <p:cNvSpPr txBox="1">
            <a:spLocks noGrp="1"/>
          </p:cNvSpPr>
          <p:nvPr>
            <p:ph type="title" idx="5"/>
          </p:nvPr>
        </p:nvSpPr>
        <p:spPr>
          <a:xfrm>
            <a:off x="954951" y="4578744"/>
            <a:ext cx="30740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1" name="Google Shape;201;p14"/>
          <p:cNvSpPr txBox="1">
            <a:spLocks noGrp="1"/>
          </p:cNvSpPr>
          <p:nvPr>
            <p:ph type="subTitle" idx="6"/>
          </p:nvPr>
        </p:nvSpPr>
        <p:spPr>
          <a:xfrm>
            <a:off x="1247751" y="4973817"/>
            <a:ext cx="248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02" name="Google Shape;202;p14"/>
          <p:cNvSpPr txBox="1">
            <a:spLocks noGrp="1"/>
          </p:cNvSpPr>
          <p:nvPr>
            <p:ph type="title" idx="7"/>
          </p:nvPr>
        </p:nvSpPr>
        <p:spPr>
          <a:xfrm>
            <a:off x="954951" y="2429789"/>
            <a:ext cx="3074000" cy="3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3" name="Google Shape;203;p14"/>
          <p:cNvSpPr txBox="1">
            <a:spLocks noGrp="1"/>
          </p:cNvSpPr>
          <p:nvPr>
            <p:ph type="subTitle" idx="8"/>
          </p:nvPr>
        </p:nvSpPr>
        <p:spPr>
          <a:xfrm>
            <a:off x="1247751" y="2805423"/>
            <a:ext cx="248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04" name="Google Shape;204;p14"/>
          <p:cNvSpPr txBox="1">
            <a:spLocks noGrp="1"/>
          </p:cNvSpPr>
          <p:nvPr>
            <p:ph type="title" idx="9"/>
          </p:nvPr>
        </p:nvSpPr>
        <p:spPr>
          <a:xfrm>
            <a:off x="4559000" y="4578733"/>
            <a:ext cx="30740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5" name="Google Shape;205;p14"/>
          <p:cNvSpPr txBox="1">
            <a:spLocks noGrp="1"/>
          </p:cNvSpPr>
          <p:nvPr>
            <p:ph type="subTitle" idx="13"/>
          </p:nvPr>
        </p:nvSpPr>
        <p:spPr>
          <a:xfrm>
            <a:off x="4851800" y="4973817"/>
            <a:ext cx="248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06" name="Google Shape;206;p14"/>
          <p:cNvSpPr txBox="1">
            <a:spLocks noGrp="1"/>
          </p:cNvSpPr>
          <p:nvPr>
            <p:ph type="title" idx="14"/>
          </p:nvPr>
        </p:nvSpPr>
        <p:spPr>
          <a:xfrm>
            <a:off x="8163049" y="4578744"/>
            <a:ext cx="30740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7" name="Google Shape;207;p14"/>
          <p:cNvSpPr txBox="1">
            <a:spLocks noGrp="1"/>
          </p:cNvSpPr>
          <p:nvPr>
            <p:ph type="subTitle" idx="15"/>
          </p:nvPr>
        </p:nvSpPr>
        <p:spPr>
          <a:xfrm>
            <a:off x="8455849" y="4973817"/>
            <a:ext cx="248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08" name="Google Shape;208;p14"/>
          <p:cNvSpPr txBox="1">
            <a:spLocks noGrp="1"/>
          </p:cNvSpPr>
          <p:nvPr>
            <p:ph type="title" idx="16" hasCustomPrompt="1"/>
          </p:nvPr>
        </p:nvSpPr>
        <p:spPr>
          <a:xfrm>
            <a:off x="9117833" y="1616779"/>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209" name="Google Shape;209;p14"/>
          <p:cNvSpPr txBox="1">
            <a:spLocks noGrp="1"/>
          </p:cNvSpPr>
          <p:nvPr>
            <p:ph type="title" idx="17" hasCustomPrompt="1"/>
          </p:nvPr>
        </p:nvSpPr>
        <p:spPr>
          <a:xfrm>
            <a:off x="9117817" y="3765011"/>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210" name="Google Shape;210;p14"/>
          <p:cNvSpPr txBox="1">
            <a:spLocks noGrp="1"/>
          </p:cNvSpPr>
          <p:nvPr>
            <p:ph type="title" idx="18" hasCustomPrompt="1"/>
          </p:nvPr>
        </p:nvSpPr>
        <p:spPr>
          <a:xfrm>
            <a:off x="5513784" y="3765000"/>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211" name="Google Shape;211;p14"/>
          <p:cNvSpPr txBox="1">
            <a:spLocks noGrp="1"/>
          </p:cNvSpPr>
          <p:nvPr>
            <p:ph type="title" idx="19" hasCustomPrompt="1"/>
          </p:nvPr>
        </p:nvSpPr>
        <p:spPr>
          <a:xfrm>
            <a:off x="1909767" y="3764989"/>
            <a:ext cx="1164400" cy="3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212" name="Google Shape;212;p14"/>
          <p:cNvSpPr txBox="1">
            <a:spLocks noGrp="1"/>
          </p:cNvSpPr>
          <p:nvPr>
            <p:ph type="title" idx="20" hasCustomPrompt="1"/>
          </p:nvPr>
        </p:nvSpPr>
        <p:spPr>
          <a:xfrm>
            <a:off x="5513784" y="1616779"/>
            <a:ext cx="1164400" cy="3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213" name="Google Shape;213;p14"/>
          <p:cNvSpPr txBox="1">
            <a:spLocks noGrp="1"/>
          </p:cNvSpPr>
          <p:nvPr>
            <p:ph type="title" idx="21" hasCustomPrompt="1"/>
          </p:nvPr>
        </p:nvSpPr>
        <p:spPr>
          <a:xfrm>
            <a:off x="1909751" y="1616779"/>
            <a:ext cx="1164400" cy="3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24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214" name="Google Shape;214;p14"/>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5" name="Google Shape;215;p14"/>
          <p:cNvGrpSpPr/>
          <p:nvPr/>
        </p:nvGrpSpPr>
        <p:grpSpPr>
          <a:xfrm rot="10800000" flipH="1">
            <a:off x="664732" y="559299"/>
            <a:ext cx="572429" cy="125332"/>
            <a:chOff x="5795037" y="809024"/>
            <a:chExt cx="431653" cy="94500"/>
          </a:xfrm>
        </p:grpSpPr>
        <p:sp>
          <p:nvSpPr>
            <p:cNvPr id="216" name="Google Shape;216;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14"/>
          <p:cNvGrpSpPr/>
          <p:nvPr/>
        </p:nvGrpSpPr>
        <p:grpSpPr>
          <a:xfrm rot="-5400000" flipH="1">
            <a:off x="10922400" y="1207099"/>
            <a:ext cx="1100785" cy="125332"/>
            <a:chOff x="5718423" y="809024"/>
            <a:chExt cx="830071" cy="94500"/>
          </a:xfrm>
        </p:grpSpPr>
        <p:sp>
          <p:nvSpPr>
            <p:cNvPr id="220" name="Google Shape;220;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14"/>
          <p:cNvGrpSpPr/>
          <p:nvPr/>
        </p:nvGrpSpPr>
        <p:grpSpPr>
          <a:xfrm rot="-5400000" flipH="1">
            <a:off x="174856" y="5501733"/>
            <a:ext cx="1100785" cy="125332"/>
            <a:chOff x="5718423" y="809024"/>
            <a:chExt cx="830071" cy="94500"/>
          </a:xfrm>
        </p:grpSpPr>
        <p:sp>
          <p:nvSpPr>
            <p:cNvPr id="225" name="Google Shape;225;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9295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29"/>
        <p:cNvGrpSpPr/>
        <p:nvPr/>
      </p:nvGrpSpPr>
      <p:grpSpPr>
        <a:xfrm>
          <a:off x="0" y="0"/>
          <a:ext cx="0" cy="0"/>
          <a:chOff x="0" y="0"/>
          <a:chExt cx="0" cy="0"/>
        </a:xfrm>
      </p:grpSpPr>
      <p:sp>
        <p:nvSpPr>
          <p:cNvPr id="230" name="Google Shape;230;p15"/>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5"/>
          <p:cNvSpPr txBox="1">
            <a:spLocks noGrp="1"/>
          </p:cNvSpPr>
          <p:nvPr>
            <p:ph type="title"/>
          </p:nvPr>
        </p:nvSpPr>
        <p:spPr>
          <a:xfrm>
            <a:off x="960000" y="2104467"/>
            <a:ext cx="4433200" cy="1516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2" name="Google Shape;232;p15"/>
          <p:cNvSpPr txBox="1">
            <a:spLocks noGrp="1"/>
          </p:cNvSpPr>
          <p:nvPr>
            <p:ph type="subTitle" idx="1"/>
          </p:nvPr>
        </p:nvSpPr>
        <p:spPr>
          <a:xfrm>
            <a:off x="960000" y="3621267"/>
            <a:ext cx="4122000" cy="106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33" name="Google Shape;233;p15"/>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4" name="Google Shape;234;p15"/>
          <p:cNvGrpSpPr/>
          <p:nvPr/>
        </p:nvGrpSpPr>
        <p:grpSpPr>
          <a:xfrm rot="10800000" flipH="1">
            <a:off x="664732" y="559299"/>
            <a:ext cx="572429" cy="125332"/>
            <a:chOff x="5795037" y="809024"/>
            <a:chExt cx="431653" cy="94500"/>
          </a:xfrm>
        </p:grpSpPr>
        <p:sp>
          <p:nvSpPr>
            <p:cNvPr id="235" name="Google Shape;235;p1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15"/>
          <p:cNvGrpSpPr/>
          <p:nvPr/>
        </p:nvGrpSpPr>
        <p:grpSpPr>
          <a:xfrm rot="-5400000" flipH="1">
            <a:off x="174856" y="5501733"/>
            <a:ext cx="1100785" cy="125332"/>
            <a:chOff x="5718423" y="809024"/>
            <a:chExt cx="830071" cy="94500"/>
          </a:xfrm>
        </p:grpSpPr>
        <p:sp>
          <p:nvSpPr>
            <p:cNvPr id="239" name="Google Shape;239;p1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38189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3"/>
        <p:cNvGrpSpPr/>
        <p:nvPr/>
      </p:nvGrpSpPr>
      <p:grpSpPr>
        <a:xfrm>
          <a:off x="0" y="0"/>
          <a:ext cx="0" cy="0"/>
          <a:chOff x="0" y="0"/>
          <a:chExt cx="0" cy="0"/>
        </a:xfrm>
      </p:grpSpPr>
      <p:sp>
        <p:nvSpPr>
          <p:cNvPr id="244" name="Google Shape;244;p16"/>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6"/>
          <p:cNvSpPr txBox="1">
            <a:spLocks noGrp="1"/>
          </p:cNvSpPr>
          <p:nvPr>
            <p:ph type="title"/>
          </p:nvPr>
        </p:nvSpPr>
        <p:spPr>
          <a:xfrm>
            <a:off x="7036660" y="4594627"/>
            <a:ext cx="3992800" cy="3388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2133">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246" name="Google Shape;246;p16"/>
          <p:cNvSpPr txBox="1">
            <a:spLocks noGrp="1"/>
          </p:cNvSpPr>
          <p:nvPr>
            <p:ph type="subTitle" idx="1"/>
          </p:nvPr>
        </p:nvSpPr>
        <p:spPr>
          <a:xfrm>
            <a:off x="2444593" y="2426117"/>
            <a:ext cx="7336000" cy="19712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4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grpSp>
        <p:nvGrpSpPr>
          <p:cNvPr id="247" name="Google Shape;247;p16"/>
          <p:cNvGrpSpPr/>
          <p:nvPr/>
        </p:nvGrpSpPr>
        <p:grpSpPr>
          <a:xfrm rot="-5400000" flipH="1">
            <a:off x="10922400" y="1207099"/>
            <a:ext cx="1100785" cy="125332"/>
            <a:chOff x="5718423" y="809024"/>
            <a:chExt cx="830071" cy="94500"/>
          </a:xfrm>
        </p:grpSpPr>
        <p:sp>
          <p:nvSpPr>
            <p:cNvPr id="248" name="Google Shape;248;p1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16"/>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16"/>
          <p:cNvGrpSpPr/>
          <p:nvPr/>
        </p:nvGrpSpPr>
        <p:grpSpPr>
          <a:xfrm rot="10800000" flipH="1">
            <a:off x="664732" y="559299"/>
            <a:ext cx="572429" cy="125332"/>
            <a:chOff x="5795037" y="809024"/>
            <a:chExt cx="431653" cy="94500"/>
          </a:xfrm>
        </p:grpSpPr>
        <p:sp>
          <p:nvSpPr>
            <p:cNvPr id="254" name="Google Shape;254;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191981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257"/>
        <p:cNvGrpSpPr/>
        <p:nvPr/>
      </p:nvGrpSpPr>
      <p:grpSpPr>
        <a:xfrm>
          <a:off x="0" y="0"/>
          <a:ext cx="0" cy="0"/>
          <a:chOff x="0" y="0"/>
          <a:chExt cx="0" cy="0"/>
        </a:xfrm>
      </p:grpSpPr>
      <p:sp>
        <p:nvSpPr>
          <p:cNvPr id="258" name="Google Shape;258;p17"/>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7"/>
          <p:cNvSpPr txBox="1">
            <a:spLocks noGrp="1"/>
          </p:cNvSpPr>
          <p:nvPr>
            <p:ph type="title"/>
          </p:nvPr>
        </p:nvSpPr>
        <p:spPr>
          <a:xfrm flipH="1">
            <a:off x="6808373" y="4594627"/>
            <a:ext cx="3992800" cy="338800"/>
          </a:xfrm>
          <a:prstGeom prst="rect">
            <a:avLst/>
          </a:prstGeom>
          <a:solidFill>
            <a:schemeClr val="accent6"/>
          </a:solidFill>
        </p:spPr>
        <p:txBody>
          <a:bodyPr spcFirstLastPara="1" wrap="square" lIns="91425" tIns="91425" rIns="91425" bIns="91425" anchor="ctr" anchorCtr="0">
            <a:noAutofit/>
          </a:bodyPr>
          <a:lstStyle>
            <a:lvl1pPr lvl="0" algn="r" rtl="0">
              <a:spcBef>
                <a:spcPts val="0"/>
              </a:spcBef>
              <a:spcAft>
                <a:spcPts val="0"/>
              </a:spcAft>
              <a:buSzPts val="3000"/>
              <a:buNone/>
              <a:defRPr sz="2133">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260" name="Google Shape;260;p17"/>
          <p:cNvSpPr txBox="1">
            <a:spLocks noGrp="1"/>
          </p:cNvSpPr>
          <p:nvPr>
            <p:ph type="subTitle" idx="1"/>
          </p:nvPr>
        </p:nvSpPr>
        <p:spPr>
          <a:xfrm flipH="1">
            <a:off x="3683440" y="2426117"/>
            <a:ext cx="7336000" cy="1971200"/>
          </a:xfrm>
          <a:prstGeom prst="rect">
            <a:avLst/>
          </a:prstGeom>
          <a:solidFill>
            <a:schemeClr val="lt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grpSp>
        <p:nvGrpSpPr>
          <p:cNvPr id="261" name="Google Shape;261;p17"/>
          <p:cNvGrpSpPr/>
          <p:nvPr/>
        </p:nvGrpSpPr>
        <p:grpSpPr>
          <a:xfrm rot="-5400000" flipH="1">
            <a:off x="10922400" y="1207099"/>
            <a:ext cx="1100785" cy="125332"/>
            <a:chOff x="5718423" y="809024"/>
            <a:chExt cx="830071" cy="94500"/>
          </a:xfrm>
        </p:grpSpPr>
        <p:sp>
          <p:nvSpPr>
            <p:cNvPr id="262" name="Google Shape;262;p1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6" name="Google Shape;266;p17"/>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7" name="Google Shape;267;p17"/>
          <p:cNvGrpSpPr/>
          <p:nvPr/>
        </p:nvGrpSpPr>
        <p:grpSpPr>
          <a:xfrm rot="10800000" flipH="1">
            <a:off x="664732" y="559299"/>
            <a:ext cx="572429" cy="125332"/>
            <a:chOff x="5795037" y="809024"/>
            <a:chExt cx="431653" cy="94500"/>
          </a:xfrm>
        </p:grpSpPr>
        <p:sp>
          <p:nvSpPr>
            <p:cNvPr id="268" name="Google Shape;268;p1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2067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271"/>
        <p:cNvGrpSpPr/>
        <p:nvPr/>
      </p:nvGrpSpPr>
      <p:grpSpPr>
        <a:xfrm>
          <a:off x="0" y="0"/>
          <a:ext cx="0" cy="0"/>
          <a:chOff x="0" y="0"/>
          <a:chExt cx="0" cy="0"/>
        </a:xfrm>
      </p:grpSpPr>
      <p:sp>
        <p:nvSpPr>
          <p:cNvPr id="272" name="Google Shape;272;p18"/>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8"/>
          <p:cNvSpPr txBox="1">
            <a:spLocks noGrp="1"/>
          </p:cNvSpPr>
          <p:nvPr>
            <p:ph type="subTitle" idx="1"/>
          </p:nvPr>
        </p:nvSpPr>
        <p:spPr>
          <a:xfrm>
            <a:off x="1153467" y="2809500"/>
            <a:ext cx="4415200" cy="162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4" name="Google Shape;274;p18"/>
          <p:cNvSpPr txBox="1">
            <a:spLocks noGrp="1"/>
          </p:cNvSpPr>
          <p:nvPr>
            <p:ph type="title"/>
          </p:nvPr>
        </p:nvSpPr>
        <p:spPr>
          <a:xfrm>
            <a:off x="1019067" y="1812000"/>
            <a:ext cx="4549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5" name="Google Shape;275;p18"/>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6" name="Google Shape;276;p18"/>
          <p:cNvGrpSpPr/>
          <p:nvPr/>
        </p:nvGrpSpPr>
        <p:grpSpPr>
          <a:xfrm rot="10800000" flipH="1">
            <a:off x="664732" y="559299"/>
            <a:ext cx="572429" cy="125332"/>
            <a:chOff x="5795037" y="809024"/>
            <a:chExt cx="431653" cy="94500"/>
          </a:xfrm>
        </p:grpSpPr>
        <p:sp>
          <p:nvSpPr>
            <p:cNvPr id="277" name="Google Shape;277;p1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0" name="Google Shape;280;p18"/>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1" name="Google Shape;281;p18"/>
          <p:cNvGrpSpPr/>
          <p:nvPr/>
        </p:nvGrpSpPr>
        <p:grpSpPr>
          <a:xfrm rot="10800000">
            <a:off x="10974018" y="5954733"/>
            <a:ext cx="572429" cy="125332"/>
            <a:chOff x="5795037" y="809024"/>
            <a:chExt cx="431653" cy="94500"/>
          </a:xfrm>
        </p:grpSpPr>
        <p:sp>
          <p:nvSpPr>
            <p:cNvPr id="282" name="Google Shape;282;p1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18"/>
          <p:cNvGrpSpPr/>
          <p:nvPr/>
        </p:nvGrpSpPr>
        <p:grpSpPr>
          <a:xfrm rot="-5400000" flipH="1">
            <a:off x="10922400" y="1207099"/>
            <a:ext cx="1100785" cy="125332"/>
            <a:chOff x="5718423" y="809024"/>
            <a:chExt cx="830071" cy="94500"/>
          </a:xfrm>
        </p:grpSpPr>
        <p:sp>
          <p:nvSpPr>
            <p:cNvPr id="286" name="Google Shape;286;p1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34192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90"/>
        <p:cNvGrpSpPr/>
        <p:nvPr/>
      </p:nvGrpSpPr>
      <p:grpSpPr>
        <a:xfrm>
          <a:off x="0" y="0"/>
          <a:ext cx="0" cy="0"/>
          <a:chOff x="0" y="0"/>
          <a:chExt cx="0" cy="0"/>
        </a:xfrm>
      </p:grpSpPr>
      <p:sp>
        <p:nvSpPr>
          <p:cNvPr id="291" name="Google Shape;291;p19"/>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9"/>
          <p:cNvSpPr txBox="1">
            <a:spLocks noGrp="1"/>
          </p:cNvSpPr>
          <p:nvPr>
            <p:ph type="title"/>
          </p:nvPr>
        </p:nvSpPr>
        <p:spPr>
          <a:xfrm>
            <a:off x="5825200" y="2524400"/>
            <a:ext cx="5405200" cy="172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93" name="Google Shape;293;p19"/>
          <p:cNvSpPr txBox="1">
            <a:spLocks noGrp="1"/>
          </p:cNvSpPr>
          <p:nvPr>
            <p:ph type="title" idx="2" hasCustomPrompt="1"/>
          </p:nvPr>
        </p:nvSpPr>
        <p:spPr>
          <a:xfrm>
            <a:off x="9260400" y="1468967"/>
            <a:ext cx="19700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4" name="Google Shape;294;p19"/>
          <p:cNvSpPr txBox="1">
            <a:spLocks noGrp="1"/>
          </p:cNvSpPr>
          <p:nvPr>
            <p:ph type="subTitle" idx="1"/>
          </p:nvPr>
        </p:nvSpPr>
        <p:spPr>
          <a:xfrm>
            <a:off x="5825200" y="4589297"/>
            <a:ext cx="5405200" cy="45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95" name="Google Shape;295;p19"/>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6" name="Google Shape;296;p19"/>
          <p:cNvGrpSpPr/>
          <p:nvPr/>
        </p:nvGrpSpPr>
        <p:grpSpPr>
          <a:xfrm rot="10800000" flipH="1">
            <a:off x="664732" y="559299"/>
            <a:ext cx="572429" cy="125332"/>
            <a:chOff x="5795037" y="809024"/>
            <a:chExt cx="431653" cy="94500"/>
          </a:xfrm>
        </p:grpSpPr>
        <p:sp>
          <p:nvSpPr>
            <p:cNvPr id="297" name="Google Shape;297;p1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0" name="Google Shape;300;p19"/>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1" name="Google Shape;301;p19"/>
          <p:cNvGrpSpPr/>
          <p:nvPr/>
        </p:nvGrpSpPr>
        <p:grpSpPr>
          <a:xfrm rot="10800000">
            <a:off x="10974018" y="5954733"/>
            <a:ext cx="572429" cy="125332"/>
            <a:chOff x="5795037" y="809024"/>
            <a:chExt cx="431653" cy="94500"/>
          </a:xfrm>
        </p:grpSpPr>
        <p:sp>
          <p:nvSpPr>
            <p:cNvPr id="302" name="Google Shape;302;p1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7611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38F154-0B29-2579-DB72-FA6910D84D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841BB0E-B39E-B75B-A75C-47A30AF3D3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00615BF-7CD6-6C7E-08B6-716878DF1D2E}"/>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5" name="Marcador de pie de página 4">
            <a:extLst>
              <a:ext uri="{FF2B5EF4-FFF2-40B4-BE49-F238E27FC236}">
                <a16:creationId xmlns:a16="http://schemas.microsoft.com/office/drawing/2014/main" id="{6541C64D-0CCB-3CC5-7EE7-87E8FDF9BC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75CDA73-AA2D-95F6-207D-9CCB6595F13C}"/>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3379824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05"/>
        <p:cNvGrpSpPr/>
        <p:nvPr/>
      </p:nvGrpSpPr>
      <p:grpSpPr>
        <a:xfrm>
          <a:off x="0" y="0"/>
          <a:ext cx="0" cy="0"/>
          <a:chOff x="0" y="0"/>
          <a:chExt cx="0" cy="0"/>
        </a:xfrm>
      </p:grpSpPr>
      <p:sp>
        <p:nvSpPr>
          <p:cNvPr id="306" name="Google Shape;306;p20"/>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20"/>
          <p:cNvSpPr txBox="1">
            <a:spLocks noGrp="1"/>
          </p:cNvSpPr>
          <p:nvPr>
            <p:ph type="title"/>
          </p:nvPr>
        </p:nvSpPr>
        <p:spPr>
          <a:xfrm>
            <a:off x="6392533" y="2524400"/>
            <a:ext cx="4610000" cy="17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08" name="Google Shape;308;p20"/>
          <p:cNvSpPr txBox="1">
            <a:spLocks noGrp="1"/>
          </p:cNvSpPr>
          <p:nvPr>
            <p:ph type="title" idx="2" hasCustomPrompt="1"/>
          </p:nvPr>
        </p:nvSpPr>
        <p:spPr>
          <a:xfrm>
            <a:off x="8103333" y="1468967"/>
            <a:ext cx="11884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09" name="Google Shape;309;p20"/>
          <p:cNvSpPr txBox="1">
            <a:spLocks noGrp="1"/>
          </p:cNvSpPr>
          <p:nvPr>
            <p:ph type="subTitle" idx="1"/>
          </p:nvPr>
        </p:nvSpPr>
        <p:spPr>
          <a:xfrm>
            <a:off x="6292533" y="4589300"/>
            <a:ext cx="4810000" cy="4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10" name="Google Shape;310;p20"/>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1" name="Google Shape;311;p20"/>
          <p:cNvGrpSpPr/>
          <p:nvPr/>
        </p:nvGrpSpPr>
        <p:grpSpPr>
          <a:xfrm rot="10800000" flipH="1">
            <a:off x="664732" y="559299"/>
            <a:ext cx="572429" cy="125332"/>
            <a:chOff x="5795037" y="809024"/>
            <a:chExt cx="431653" cy="94500"/>
          </a:xfrm>
        </p:grpSpPr>
        <p:sp>
          <p:nvSpPr>
            <p:cNvPr id="312" name="Google Shape;312;p2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5" name="Google Shape;315;p20"/>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6" name="Google Shape;316;p20"/>
          <p:cNvGrpSpPr/>
          <p:nvPr/>
        </p:nvGrpSpPr>
        <p:grpSpPr>
          <a:xfrm rot="10800000">
            <a:off x="10974018" y="5954733"/>
            <a:ext cx="572429" cy="125332"/>
            <a:chOff x="5795037" y="809024"/>
            <a:chExt cx="431653" cy="94500"/>
          </a:xfrm>
        </p:grpSpPr>
        <p:sp>
          <p:nvSpPr>
            <p:cNvPr id="317" name="Google Shape;317;p2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0" name="Google Shape;320;p20"/>
          <p:cNvGrpSpPr/>
          <p:nvPr/>
        </p:nvGrpSpPr>
        <p:grpSpPr>
          <a:xfrm rot="-5400000" flipH="1">
            <a:off x="10922400" y="1207099"/>
            <a:ext cx="1100785" cy="125332"/>
            <a:chOff x="5718423" y="809024"/>
            <a:chExt cx="830071" cy="94500"/>
          </a:xfrm>
        </p:grpSpPr>
        <p:sp>
          <p:nvSpPr>
            <p:cNvPr id="321" name="Google Shape;321;p2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675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325"/>
        <p:cNvGrpSpPr/>
        <p:nvPr/>
      </p:nvGrpSpPr>
      <p:grpSpPr>
        <a:xfrm>
          <a:off x="0" y="0"/>
          <a:ext cx="0" cy="0"/>
          <a:chOff x="0" y="0"/>
          <a:chExt cx="0" cy="0"/>
        </a:xfrm>
      </p:grpSpPr>
      <p:sp>
        <p:nvSpPr>
          <p:cNvPr id="326" name="Google Shape;326;p21"/>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21"/>
          <p:cNvSpPr txBox="1">
            <a:spLocks noGrp="1"/>
          </p:cNvSpPr>
          <p:nvPr>
            <p:ph type="title"/>
          </p:nvPr>
        </p:nvSpPr>
        <p:spPr>
          <a:xfrm>
            <a:off x="6620267" y="2524400"/>
            <a:ext cx="4610000" cy="17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28" name="Google Shape;328;p21"/>
          <p:cNvSpPr txBox="1">
            <a:spLocks noGrp="1"/>
          </p:cNvSpPr>
          <p:nvPr>
            <p:ph type="title" idx="2" hasCustomPrompt="1"/>
          </p:nvPr>
        </p:nvSpPr>
        <p:spPr>
          <a:xfrm>
            <a:off x="8331067" y="1468967"/>
            <a:ext cx="11884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29" name="Google Shape;329;p21"/>
          <p:cNvSpPr txBox="1">
            <a:spLocks noGrp="1"/>
          </p:cNvSpPr>
          <p:nvPr>
            <p:ph type="subTitle" idx="1"/>
          </p:nvPr>
        </p:nvSpPr>
        <p:spPr>
          <a:xfrm>
            <a:off x="6520267" y="4589300"/>
            <a:ext cx="4810000" cy="4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30" name="Google Shape;330;p21"/>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1" name="Google Shape;331;p21"/>
          <p:cNvGrpSpPr/>
          <p:nvPr/>
        </p:nvGrpSpPr>
        <p:grpSpPr>
          <a:xfrm rot="10800000" flipH="1">
            <a:off x="664732" y="559299"/>
            <a:ext cx="572429" cy="125332"/>
            <a:chOff x="5795037" y="809024"/>
            <a:chExt cx="431653" cy="94500"/>
          </a:xfrm>
        </p:grpSpPr>
        <p:sp>
          <p:nvSpPr>
            <p:cNvPr id="332" name="Google Shape;332;p2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5" name="Google Shape;335;p21"/>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6" name="Google Shape;336;p21"/>
          <p:cNvGrpSpPr/>
          <p:nvPr/>
        </p:nvGrpSpPr>
        <p:grpSpPr>
          <a:xfrm rot="10800000">
            <a:off x="10974018" y="5954733"/>
            <a:ext cx="572429" cy="125332"/>
            <a:chOff x="5795037" y="809024"/>
            <a:chExt cx="431653" cy="94500"/>
          </a:xfrm>
        </p:grpSpPr>
        <p:sp>
          <p:nvSpPr>
            <p:cNvPr id="337" name="Google Shape;337;p2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0" name="Google Shape;340;p21"/>
          <p:cNvGrpSpPr/>
          <p:nvPr/>
        </p:nvGrpSpPr>
        <p:grpSpPr>
          <a:xfrm rot="-5400000" flipH="1">
            <a:off x="10922400" y="1207099"/>
            <a:ext cx="1100785" cy="125332"/>
            <a:chOff x="5718423" y="809024"/>
            <a:chExt cx="830071" cy="94500"/>
          </a:xfrm>
        </p:grpSpPr>
        <p:sp>
          <p:nvSpPr>
            <p:cNvPr id="341" name="Google Shape;341;p2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048557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345"/>
        <p:cNvGrpSpPr/>
        <p:nvPr/>
      </p:nvGrpSpPr>
      <p:grpSpPr>
        <a:xfrm>
          <a:off x="0" y="0"/>
          <a:ext cx="0" cy="0"/>
          <a:chOff x="0" y="0"/>
          <a:chExt cx="0" cy="0"/>
        </a:xfrm>
      </p:grpSpPr>
      <p:sp>
        <p:nvSpPr>
          <p:cNvPr id="346" name="Google Shape;346;p22"/>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22"/>
          <p:cNvSpPr txBox="1">
            <a:spLocks noGrp="1"/>
          </p:cNvSpPr>
          <p:nvPr>
            <p:ph type="title"/>
          </p:nvPr>
        </p:nvSpPr>
        <p:spPr>
          <a:xfrm flipH="1">
            <a:off x="6535200" y="2109917"/>
            <a:ext cx="4610000" cy="172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48" name="Google Shape;348;p22"/>
          <p:cNvSpPr txBox="1">
            <a:spLocks noGrp="1"/>
          </p:cNvSpPr>
          <p:nvPr>
            <p:ph type="title" idx="2" hasCustomPrompt="1"/>
          </p:nvPr>
        </p:nvSpPr>
        <p:spPr>
          <a:xfrm flipH="1">
            <a:off x="6481067" y="2346000"/>
            <a:ext cx="11884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49" name="Google Shape;349;p22"/>
          <p:cNvSpPr txBox="1">
            <a:spLocks noGrp="1"/>
          </p:cNvSpPr>
          <p:nvPr>
            <p:ph type="subTitle" idx="1"/>
          </p:nvPr>
        </p:nvSpPr>
        <p:spPr>
          <a:xfrm flipH="1">
            <a:off x="6335200" y="4174951"/>
            <a:ext cx="4810000" cy="45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50" name="Google Shape;350;p22"/>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1" name="Google Shape;351;p22"/>
          <p:cNvGrpSpPr/>
          <p:nvPr/>
        </p:nvGrpSpPr>
        <p:grpSpPr>
          <a:xfrm rot="10800000" flipH="1">
            <a:off x="664732" y="559299"/>
            <a:ext cx="572429" cy="125332"/>
            <a:chOff x="5795037" y="809024"/>
            <a:chExt cx="431653" cy="94500"/>
          </a:xfrm>
        </p:grpSpPr>
        <p:sp>
          <p:nvSpPr>
            <p:cNvPr id="352" name="Google Shape;352;p2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5" name="Google Shape;355;p22"/>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6" name="Google Shape;356;p22"/>
          <p:cNvGrpSpPr/>
          <p:nvPr/>
        </p:nvGrpSpPr>
        <p:grpSpPr>
          <a:xfrm rot="10800000">
            <a:off x="10974018" y="5954733"/>
            <a:ext cx="572429" cy="125332"/>
            <a:chOff x="5795037" y="809024"/>
            <a:chExt cx="431653" cy="94500"/>
          </a:xfrm>
        </p:grpSpPr>
        <p:sp>
          <p:nvSpPr>
            <p:cNvPr id="357" name="Google Shape;357;p2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0" name="Google Shape;360;p22"/>
          <p:cNvGrpSpPr/>
          <p:nvPr/>
        </p:nvGrpSpPr>
        <p:grpSpPr>
          <a:xfrm rot="-5400000" flipH="1">
            <a:off x="10922400" y="1207099"/>
            <a:ext cx="1100785" cy="125332"/>
            <a:chOff x="5718423" y="809024"/>
            <a:chExt cx="830071" cy="94500"/>
          </a:xfrm>
        </p:grpSpPr>
        <p:sp>
          <p:nvSpPr>
            <p:cNvPr id="361" name="Google Shape;361;p2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04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365"/>
        <p:cNvGrpSpPr/>
        <p:nvPr/>
      </p:nvGrpSpPr>
      <p:grpSpPr>
        <a:xfrm>
          <a:off x="0" y="0"/>
          <a:ext cx="0" cy="0"/>
          <a:chOff x="0" y="0"/>
          <a:chExt cx="0" cy="0"/>
        </a:xfrm>
      </p:grpSpPr>
      <p:sp>
        <p:nvSpPr>
          <p:cNvPr id="366" name="Google Shape;366;p23"/>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23"/>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8" name="Google Shape;368;p23"/>
          <p:cNvGrpSpPr/>
          <p:nvPr/>
        </p:nvGrpSpPr>
        <p:grpSpPr>
          <a:xfrm rot="10800000" flipH="1">
            <a:off x="664732" y="559299"/>
            <a:ext cx="572429" cy="125332"/>
            <a:chOff x="5795037" y="809024"/>
            <a:chExt cx="431653" cy="94500"/>
          </a:xfrm>
        </p:grpSpPr>
        <p:sp>
          <p:nvSpPr>
            <p:cNvPr id="369" name="Google Shape;369;p2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2" name="Google Shape;372;p23"/>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3" name="Google Shape;373;p23"/>
          <p:cNvGrpSpPr/>
          <p:nvPr/>
        </p:nvGrpSpPr>
        <p:grpSpPr>
          <a:xfrm rot="10800000">
            <a:off x="10974018" y="5954733"/>
            <a:ext cx="572429" cy="125332"/>
            <a:chOff x="5795037" y="809024"/>
            <a:chExt cx="431653" cy="94500"/>
          </a:xfrm>
        </p:grpSpPr>
        <p:sp>
          <p:nvSpPr>
            <p:cNvPr id="374" name="Google Shape;374;p2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23"/>
          <p:cNvGrpSpPr/>
          <p:nvPr/>
        </p:nvGrpSpPr>
        <p:grpSpPr>
          <a:xfrm rot="-5400000" flipH="1">
            <a:off x="10922400" y="1207099"/>
            <a:ext cx="1100785" cy="125332"/>
            <a:chOff x="5718423" y="809024"/>
            <a:chExt cx="830071" cy="94500"/>
          </a:xfrm>
        </p:grpSpPr>
        <p:sp>
          <p:nvSpPr>
            <p:cNvPr id="378" name="Google Shape;378;p2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2" name="Google Shape;382;p23"/>
          <p:cNvSpPr txBox="1">
            <a:spLocks noGrp="1"/>
          </p:cNvSpPr>
          <p:nvPr>
            <p:ph type="title"/>
          </p:nvPr>
        </p:nvSpPr>
        <p:spPr>
          <a:xfrm>
            <a:off x="1123300" y="2109917"/>
            <a:ext cx="4610000" cy="1727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83" name="Google Shape;383;p23"/>
          <p:cNvSpPr txBox="1">
            <a:spLocks noGrp="1"/>
          </p:cNvSpPr>
          <p:nvPr>
            <p:ph type="title" idx="2" hasCustomPrompt="1"/>
          </p:nvPr>
        </p:nvSpPr>
        <p:spPr>
          <a:xfrm>
            <a:off x="4572367" y="2308667"/>
            <a:ext cx="12560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84" name="Google Shape;384;p23"/>
          <p:cNvSpPr txBox="1">
            <a:spLocks noGrp="1"/>
          </p:cNvSpPr>
          <p:nvPr>
            <p:ph type="subTitle" idx="1"/>
          </p:nvPr>
        </p:nvSpPr>
        <p:spPr>
          <a:xfrm>
            <a:off x="1123300" y="4174951"/>
            <a:ext cx="4810000" cy="4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4195583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6">
  <p:cSld name="Section Header 6">
    <p:spTree>
      <p:nvGrpSpPr>
        <p:cNvPr id="1" name="Shape 385"/>
        <p:cNvGrpSpPr/>
        <p:nvPr/>
      </p:nvGrpSpPr>
      <p:grpSpPr>
        <a:xfrm>
          <a:off x="0" y="0"/>
          <a:ext cx="0" cy="0"/>
          <a:chOff x="0" y="0"/>
          <a:chExt cx="0" cy="0"/>
        </a:xfrm>
      </p:grpSpPr>
      <p:sp>
        <p:nvSpPr>
          <p:cNvPr id="386" name="Google Shape;386;p24"/>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7" name="Google Shape;387;p24"/>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8" name="Google Shape;388;p24"/>
          <p:cNvGrpSpPr/>
          <p:nvPr/>
        </p:nvGrpSpPr>
        <p:grpSpPr>
          <a:xfrm rot="10800000" flipH="1">
            <a:off x="664732" y="559299"/>
            <a:ext cx="572429" cy="125332"/>
            <a:chOff x="5795037" y="809024"/>
            <a:chExt cx="431653" cy="94500"/>
          </a:xfrm>
        </p:grpSpPr>
        <p:sp>
          <p:nvSpPr>
            <p:cNvPr id="389" name="Google Shape;389;p2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2" name="Google Shape;392;p24"/>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3" name="Google Shape;393;p24"/>
          <p:cNvGrpSpPr/>
          <p:nvPr/>
        </p:nvGrpSpPr>
        <p:grpSpPr>
          <a:xfrm rot="10800000">
            <a:off x="10974018" y="5954733"/>
            <a:ext cx="572429" cy="125332"/>
            <a:chOff x="5795037" y="809024"/>
            <a:chExt cx="431653" cy="94500"/>
          </a:xfrm>
        </p:grpSpPr>
        <p:sp>
          <p:nvSpPr>
            <p:cNvPr id="394" name="Google Shape;394;p2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7" name="Google Shape;397;p24"/>
          <p:cNvGrpSpPr/>
          <p:nvPr/>
        </p:nvGrpSpPr>
        <p:grpSpPr>
          <a:xfrm rot="-5400000" flipH="1">
            <a:off x="10922400" y="1207099"/>
            <a:ext cx="1100785" cy="125332"/>
            <a:chOff x="5718423" y="809024"/>
            <a:chExt cx="830071" cy="94500"/>
          </a:xfrm>
        </p:grpSpPr>
        <p:sp>
          <p:nvSpPr>
            <p:cNvPr id="398" name="Google Shape;398;p2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2" name="Google Shape;402;p24"/>
          <p:cNvSpPr txBox="1">
            <a:spLocks noGrp="1"/>
          </p:cNvSpPr>
          <p:nvPr>
            <p:ph type="title"/>
          </p:nvPr>
        </p:nvSpPr>
        <p:spPr>
          <a:xfrm flipH="1">
            <a:off x="5048200" y="2109933"/>
            <a:ext cx="4458800" cy="172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03" name="Google Shape;403;p24"/>
          <p:cNvSpPr txBox="1">
            <a:spLocks noGrp="1"/>
          </p:cNvSpPr>
          <p:nvPr>
            <p:ph type="title" idx="2" hasCustomPrompt="1"/>
          </p:nvPr>
        </p:nvSpPr>
        <p:spPr>
          <a:xfrm flipH="1">
            <a:off x="9989067" y="3190033"/>
            <a:ext cx="12560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4" name="Google Shape;404;p24"/>
          <p:cNvSpPr txBox="1">
            <a:spLocks noGrp="1"/>
          </p:cNvSpPr>
          <p:nvPr>
            <p:ph type="subTitle" idx="1"/>
          </p:nvPr>
        </p:nvSpPr>
        <p:spPr>
          <a:xfrm flipH="1">
            <a:off x="4697000" y="4174951"/>
            <a:ext cx="4810000" cy="45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1546965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7">
  <p:cSld name="Section Header 7">
    <p:spTree>
      <p:nvGrpSpPr>
        <p:cNvPr id="1" name="Shape 405"/>
        <p:cNvGrpSpPr/>
        <p:nvPr/>
      </p:nvGrpSpPr>
      <p:grpSpPr>
        <a:xfrm>
          <a:off x="0" y="0"/>
          <a:ext cx="0" cy="0"/>
          <a:chOff x="0" y="0"/>
          <a:chExt cx="0" cy="0"/>
        </a:xfrm>
      </p:grpSpPr>
      <p:sp>
        <p:nvSpPr>
          <p:cNvPr id="406" name="Google Shape;406;p25"/>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7" name="Google Shape;407;p25"/>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8" name="Google Shape;408;p25"/>
          <p:cNvGrpSpPr/>
          <p:nvPr/>
        </p:nvGrpSpPr>
        <p:grpSpPr>
          <a:xfrm rot="10800000" flipH="1">
            <a:off x="664732" y="559299"/>
            <a:ext cx="572429" cy="125332"/>
            <a:chOff x="5795037" y="809024"/>
            <a:chExt cx="431653" cy="94500"/>
          </a:xfrm>
        </p:grpSpPr>
        <p:sp>
          <p:nvSpPr>
            <p:cNvPr id="409" name="Google Shape;409;p2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2" name="Google Shape;412;p25"/>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3" name="Google Shape;413;p25"/>
          <p:cNvGrpSpPr/>
          <p:nvPr/>
        </p:nvGrpSpPr>
        <p:grpSpPr>
          <a:xfrm rot="10800000">
            <a:off x="10974018" y="5954733"/>
            <a:ext cx="572429" cy="125332"/>
            <a:chOff x="5795037" y="809024"/>
            <a:chExt cx="431653" cy="94500"/>
          </a:xfrm>
        </p:grpSpPr>
        <p:sp>
          <p:nvSpPr>
            <p:cNvPr id="414" name="Google Shape;414;p2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7" name="Google Shape;417;p25"/>
          <p:cNvGrpSpPr/>
          <p:nvPr/>
        </p:nvGrpSpPr>
        <p:grpSpPr>
          <a:xfrm rot="-5400000" flipH="1">
            <a:off x="10922400" y="1207099"/>
            <a:ext cx="1100785" cy="125332"/>
            <a:chOff x="5718423" y="809024"/>
            <a:chExt cx="830071" cy="94500"/>
          </a:xfrm>
        </p:grpSpPr>
        <p:sp>
          <p:nvSpPr>
            <p:cNvPr id="418" name="Google Shape;418;p2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2" name="Google Shape;422;p25"/>
          <p:cNvSpPr txBox="1">
            <a:spLocks noGrp="1"/>
          </p:cNvSpPr>
          <p:nvPr>
            <p:ph type="title"/>
          </p:nvPr>
        </p:nvSpPr>
        <p:spPr>
          <a:xfrm>
            <a:off x="3237400" y="3183933"/>
            <a:ext cx="5717200" cy="817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23" name="Google Shape;423;p25"/>
          <p:cNvSpPr txBox="1">
            <a:spLocks noGrp="1"/>
          </p:cNvSpPr>
          <p:nvPr>
            <p:ph type="title" idx="2" hasCustomPrompt="1"/>
          </p:nvPr>
        </p:nvSpPr>
        <p:spPr>
          <a:xfrm>
            <a:off x="5468000" y="2154084"/>
            <a:ext cx="1256000" cy="6484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24" name="Google Shape;424;p25"/>
          <p:cNvSpPr txBox="1">
            <a:spLocks noGrp="1"/>
          </p:cNvSpPr>
          <p:nvPr>
            <p:ph type="subTitle" idx="1"/>
          </p:nvPr>
        </p:nvSpPr>
        <p:spPr>
          <a:xfrm>
            <a:off x="3691000" y="4301217"/>
            <a:ext cx="4810000" cy="4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23767628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25"/>
        <p:cNvGrpSpPr/>
        <p:nvPr/>
      </p:nvGrpSpPr>
      <p:grpSpPr>
        <a:xfrm>
          <a:off x="0" y="0"/>
          <a:ext cx="0" cy="0"/>
          <a:chOff x="0" y="0"/>
          <a:chExt cx="0" cy="0"/>
        </a:xfrm>
      </p:grpSpPr>
      <p:sp>
        <p:nvSpPr>
          <p:cNvPr id="426" name="Google Shape;426;p26"/>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7" name="Google Shape;427;p26"/>
          <p:cNvSpPr txBox="1">
            <a:spLocks noGrp="1"/>
          </p:cNvSpPr>
          <p:nvPr>
            <p:ph type="title"/>
          </p:nvPr>
        </p:nvSpPr>
        <p:spPr>
          <a:xfrm>
            <a:off x="960000" y="1941217"/>
            <a:ext cx="484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8" name="Google Shape;428;p26"/>
          <p:cNvSpPr txBox="1">
            <a:spLocks noGrp="1"/>
          </p:cNvSpPr>
          <p:nvPr>
            <p:ph type="subTitle" idx="1"/>
          </p:nvPr>
        </p:nvSpPr>
        <p:spPr>
          <a:xfrm>
            <a:off x="960000" y="4137367"/>
            <a:ext cx="4277600" cy="89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29" name="Google Shape;429;p26"/>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0" name="Google Shape;430;p26"/>
          <p:cNvGrpSpPr/>
          <p:nvPr/>
        </p:nvGrpSpPr>
        <p:grpSpPr>
          <a:xfrm rot="10800000" flipH="1">
            <a:off x="664732" y="559299"/>
            <a:ext cx="572429" cy="125332"/>
            <a:chOff x="5795037" y="809024"/>
            <a:chExt cx="431653" cy="94500"/>
          </a:xfrm>
        </p:grpSpPr>
        <p:sp>
          <p:nvSpPr>
            <p:cNvPr id="431" name="Google Shape;431;p2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26"/>
          <p:cNvGrpSpPr/>
          <p:nvPr/>
        </p:nvGrpSpPr>
        <p:grpSpPr>
          <a:xfrm flipH="1">
            <a:off x="8370133" y="6052133"/>
            <a:ext cx="1100785" cy="125332"/>
            <a:chOff x="5718423" y="809024"/>
            <a:chExt cx="830071" cy="94500"/>
          </a:xfrm>
        </p:grpSpPr>
        <p:sp>
          <p:nvSpPr>
            <p:cNvPr id="435" name="Google Shape;435;p2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14820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39"/>
        <p:cNvGrpSpPr/>
        <p:nvPr/>
      </p:nvGrpSpPr>
      <p:grpSpPr>
        <a:xfrm>
          <a:off x="0" y="0"/>
          <a:ext cx="0" cy="0"/>
          <a:chOff x="0" y="0"/>
          <a:chExt cx="0" cy="0"/>
        </a:xfrm>
      </p:grpSpPr>
      <p:sp>
        <p:nvSpPr>
          <p:cNvPr id="440" name="Google Shape;440;p27"/>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27"/>
          <p:cNvSpPr txBox="1">
            <a:spLocks noGrp="1"/>
          </p:cNvSpPr>
          <p:nvPr>
            <p:ph type="title"/>
          </p:nvPr>
        </p:nvSpPr>
        <p:spPr>
          <a:xfrm>
            <a:off x="6926400" y="2189800"/>
            <a:ext cx="4304000" cy="763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2" name="Google Shape;442;p27"/>
          <p:cNvSpPr txBox="1">
            <a:spLocks noGrp="1"/>
          </p:cNvSpPr>
          <p:nvPr>
            <p:ph type="subTitle" idx="1"/>
          </p:nvPr>
        </p:nvSpPr>
        <p:spPr>
          <a:xfrm>
            <a:off x="6926533" y="2953400"/>
            <a:ext cx="4304000" cy="14404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43" name="Google Shape;443;p27"/>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4" name="Google Shape;444;p27"/>
          <p:cNvGrpSpPr/>
          <p:nvPr/>
        </p:nvGrpSpPr>
        <p:grpSpPr>
          <a:xfrm rot="10800000" flipH="1">
            <a:off x="664732" y="559299"/>
            <a:ext cx="572429" cy="125332"/>
            <a:chOff x="5795037" y="809024"/>
            <a:chExt cx="431653" cy="94500"/>
          </a:xfrm>
        </p:grpSpPr>
        <p:sp>
          <p:nvSpPr>
            <p:cNvPr id="445" name="Google Shape;445;p2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8" name="Google Shape;448;p27"/>
          <p:cNvGrpSpPr/>
          <p:nvPr/>
        </p:nvGrpSpPr>
        <p:grpSpPr>
          <a:xfrm flipH="1">
            <a:off x="10129600" y="6052133"/>
            <a:ext cx="1100785" cy="125332"/>
            <a:chOff x="5718423" y="809024"/>
            <a:chExt cx="830071" cy="94500"/>
          </a:xfrm>
        </p:grpSpPr>
        <p:sp>
          <p:nvSpPr>
            <p:cNvPr id="449" name="Google Shape;449;p2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007791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53"/>
        <p:cNvGrpSpPr/>
        <p:nvPr/>
      </p:nvGrpSpPr>
      <p:grpSpPr>
        <a:xfrm>
          <a:off x="0" y="0"/>
          <a:ext cx="0" cy="0"/>
          <a:chOff x="0" y="0"/>
          <a:chExt cx="0" cy="0"/>
        </a:xfrm>
      </p:grpSpPr>
      <p:sp>
        <p:nvSpPr>
          <p:cNvPr id="454" name="Google Shape;454;p28"/>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28"/>
          <p:cNvSpPr txBox="1">
            <a:spLocks noGrp="1"/>
          </p:cNvSpPr>
          <p:nvPr>
            <p:ph type="title"/>
          </p:nvPr>
        </p:nvSpPr>
        <p:spPr>
          <a:xfrm>
            <a:off x="6926400" y="2079633"/>
            <a:ext cx="4304000" cy="147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6" name="Google Shape;456;p28"/>
          <p:cNvSpPr txBox="1">
            <a:spLocks noGrp="1"/>
          </p:cNvSpPr>
          <p:nvPr>
            <p:ph type="subTitle" idx="1"/>
          </p:nvPr>
        </p:nvSpPr>
        <p:spPr>
          <a:xfrm>
            <a:off x="6926600" y="3558800"/>
            <a:ext cx="4304000" cy="144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57" name="Google Shape;457;p28"/>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8" name="Google Shape;458;p28"/>
          <p:cNvGrpSpPr/>
          <p:nvPr/>
        </p:nvGrpSpPr>
        <p:grpSpPr>
          <a:xfrm rot="10800000" flipH="1">
            <a:off x="664732" y="559299"/>
            <a:ext cx="572429" cy="125332"/>
            <a:chOff x="5795037" y="809024"/>
            <a:chExt cx="431653" cy="94500"/>
          </a:xfrm>
        </p:grpSpPr>
        <p:sp>
          <p:nvSpPr>
            <p:cNvPr id="459" name="Google Shape;459;p2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2" name="Google Shape;462;p28"/>
          <p:cNvSpPr/>
          <p:nvPr/>
        </p:nvSpPr>
        <p:spPr>
          <a:xfrm flipH="1">
            <a:off x="10469180"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3" name="Google Shape;463;p28"/>
          <p:cNvGrpSpPr/>
          <p:nvPr/>
        </p:nvGrpSpPr>
        <p:grpSpPr>
          <a:xfrm rot="10800000">
            <a:off x="10974018" y="5954733"/>
            <a:ext cx="572429" cy="125332"/>
            <a:chOff x="5795037" y="809024"/>
            <a:chExt cx="431653" cy="94500"/>
          </a:xfrm>
        </p:grpSpPr>
        <p:sp>
          <p:nvSpPr>
            <p:cNvPr id="464" name="Google Shape;464;p2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780864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67"/>
        <p:cNvGrpSpPr/>
        <p:nvPr/>
      </p:nvGrpSpPr>
      <p:grpSpPr>
        <a:xfrm>
          <a:off x="0" y="0"/>
          <a:ext cx="0" cy="0"/>
          <a:chOff x="0" y="0"/>
          <a:chExt cx="0" cy="0"/>
        </a:xfrm>
      </p:grpSpPr>
      <p:sp>
        <p:nvSpPr>
          <p:cNvPr id="468" name="Google Shape;468;p29"/>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 name="Google Shape;469;p29"/>
          <p:cNvSpPr txBox="1">
            <a:spLocks noGrp="1"/>
          </p:cNvSpPr>
          <p:nvPr>
            <p:ph type="title"/>
          </p:nvPr>
        </p:nvSpPr>
        <p:spPr>
          <a:xfrm>
            <a:off x="960000" y="2189800"/>
            <a:ext cx="43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0" name="Google Shape;470;p29"/>
          <p:cNvSpPr txBox="1">
            <a:spLocks noGrp="1"/>
          </p:cNvSpPr>
          <p:nvPr>
            <p:ph type="subTitle" idx="1"/>
          </p:nvPr>
        </p:nvSpPr>
        <p:spPr>
          <a:xfrm>
            <a:off x="960000" y="2953400"/>
            <a:ext cx="4304000" cy="14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71" name="Google Shape;471;p29"/>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2" name="Google Shape;472;p29"/>
          <p:cNvGrpSpPr/>
          <p:nvPr/>
        </p:nvGrpSpPr>
        <p:grpSpPr>
          <a:xfrm rot="10800000" flipH="1">
            <a:off x="664732" y="559299"/>
            <a:ext cx="572429" cy="125332"/>
            <a:chOff x="5795037" y="809024"/>
            <a:chExt cx="431653" cy="94500"/>
          </a:xfrm>
        </p:grpSpPr>
        <p:sp>
          <p:nvSpPr>
            <p:cNvPr id="473" name="Google Shape;473;p2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29"/>
          <p:cNvGrpSpPr/>
          <p:nvPr/>
        </p:nvGrpSpPr>
        <p:grpSpPr>
          <a:xfrm flipH="1">
            <a:off x="960016" y="6052133"/>
            <a:ext cx="1100785" cy="125332"/>
            <a:chOff x="5718423" y="809024"/>
            <a:chExt cx="830071" cy="94500"/>
          </a:xfrm>
        </p:grpSpPr>
        <p:sp>
          <p:nvSpPr>
            <p:cNvPr id="477" name="Google Shape;477;p2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9"/>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9"/>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9"/>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6506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5CD71-CB72-F6FB-C361-E4DACAE5E1A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3CA5E6D-C1D2-DD25-5DDC-E6EC5E8111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7770FB2-B6A6-CEE1-BD27-8A7E456483A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102C1BD-CB0C-8B28-8683-E5479D39FF01}"/>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6" name="Marcador de pie de página 5">
            <a:extLst>
              <a:ext uri="{FF2B5EF4-FFF2-40B4-BE49-F238E27FC236}">
                <a16:creationId xmlns:a16="http://schemas.microsoft.com/office/drawing/2014/main" id="{56A0436F-26FC-55E8-6E38-8063FC5D0B4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18377ED-5FDC-E09A-1FAE-25B4429D3926}"/>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688412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481"/>
        <p:cNvGrpSpPr/>
        <p:nvPr/>
      </p:nvGrpSpPr>
      <p:grpSpPr>
        <a:xfrm>
          <a:off x="0" y="0"/>
          <a:ext cx="0" cy="0"/>
          <a:chOff x="0" y="0"/>
          <a:chExt cx="0" cy="0"/>
        </a:xfrm>
      </p:grpSpPr>
      <p:sp>
        <p:nvSpPr>
          <p:cNvPr id="482" name="Google Shape;482;p30"/>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3" name="Google Shape;483;p30"/>
          <p:cNvSpPr txBox="1">
            <a:spLocks noGrp="1"/>
          </p:cNvSpPr>
          <p:nvPr>
            <p:ph type="title"/>
          </p:nvPr>
        </p:nvSpPr>
        <p:spPr>
          <a:xfrm flipH="1">
            <a:off x="6811867" y="2104467"/>
            <a:ext cx="4433200" cy="151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4" name="Google Shape;484;p30"/>
          <p:cNvSpPr txBox="1">
            <a:spLocks noGrp="1"/>
          </p:cNvSpPr>
          <p:nvPr>
            <p:ph type="subTitle" idx="1"/>
          </p:nvPr>
        </p:nvSpPr>
        <p:spPr>
          <a:xfrm flipH="1">
            <a:off x="7123067" y="3621267"/>
            <a:ext cx="4122000" cy="106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85" name="Google Shape;485;p30"/>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30"/>
          <p:cNvGrpSpPr/>
          <p:nvPr/>
        </p:nvGrpSpPr>
        <p:grpSpPr>
          <a:xfrm rot="10800000" flipH="1">
            <a:off x="664732" y="559299"/>
            <a:ext cx="572429" cy="125332"/>
            <a:chOff x="5795037" y="809024"/>
            <a:chExt cx="431653" cy="94500"/>
          </a:xfrm>
        </p:grpSpPr>
        <p:sp>
          <p:nvSpPr>
            <p:cNvPr id="487" name="Google Shape;487;p3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3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3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30"/>
          <p:cNvGrpSpPr/>
          <p:nvPr/>
        </p:nvGrpSpPr>
        <p:grpSpPr>
          <a:xfrm rot="-5400000" flipH="1">
            <a:off x="174856" y="5501733"/>
            <a:ext cx="1100785" cy="125332"/>
            <a:chOff x="5718423" y="809024"/>
            <a:chExt cx="830071" cy="94500"/>
          </a:xfrm>
        </p:grpSpPr>
        <p:sp>
          <p:nvSpPr>
            <p:cNvPr id="491" name="Google Shape;491;p3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3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3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3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63260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95"/>
        <p:cNvGrpSpPr/>
        <p:nvPr/>
      </p:nvGrpSpPr>
      <p:grpSpPr>
        <a:xfrm>
          <a:off x="0" y="0"/>
          <a:ext cx="0" cy="0"/>
          <a:chOff x="0" y="0"/>
          <a:chExt cx="0" cy="0"/>
        </a:xfrm>
      </p:grpSpPr>
      <p:sp>
        <p:nvSpPr>
          <p:cNvPr id="496" name="Google Shape;496;p31"/>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31"/>
          <p:cNvSpPr txBox="1">
            <a:spLocks noGrp="1"/>
          </p:cNvSpPr>
          <p:nvPr>
            <p:ph type="subTitle" idx="1"/>
          </p:nvPr>
        </p:nvSpPr>
        <p:spPr>
          <a:xfrm>
            <a:off x="8320403" y="4279233"/>
            <a:ext cx="2829600" cy="13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8" name="Google Shape;498;p31"/>
          <p:cNvSpPr txBox="1">
            <a:spLocks noGrp="1"/>
          </p:cNvSpPr>
          <p:nvPr>
            <p:ph type="subTitle" idx="2"/>
          </p:nvPr>
        </p:nvSpPr>
        <p:spPr>
          <a:xfrm>
            <a:off x="1032919" y="4279233"/>
            <a:ext cx="2829600" cy="13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solidFill>
                  <a:schemeClr val="accent6"/>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499" name="Google Shape;499;p3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0" name="Google Shape;500;p31"/>
          <p:cNvSpPr txBox="1">
            <a:spLocks noGrp="1"/>
          </p:cNvSpPr>
          <p:nvPr>
            <p:ph type="title" idx="3"/>
          </p:nvPr>
        </p:nvSpPr>
        <p:spPr>
          <a:xfrm>
            <a:off x="1360867" y="3875800"/>
            <a:ext cx="2216000" cy="262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31"/>
          <p:cNvSpPr txBox="1">
            <a:spLocks noGrp="1"/>
          </p:cNvSpPr>
          <p:nvPr>
            <p:ph type="title" idx="4"/>
          </p:nvPr>
        </p:nvSpPr>
        <p:spPr>
          <a:xfrm>
            <a:off x="8627201" y="3875800"/>
            <a:ext cx="2216000" cy="262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2" name="Google Shape;502;p31"/>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3" name="Google Shape;503;p31"/>
          <p:cNvGrpSpPr/>
          <p:nvPr/>
        </p:nvGrpSpPr>
        <p:grpSpPr>
          <a:xfrm rot="10800000" flipH="1">
            <a:off x="664732" y="559299"/>
            <a:ext cx="572429" cy="125332"/>
            <a:chOff x="5795037" y="809024"/>
            <a:chExt cx="431653" cy="94500"/>
          </a:xfrm>
        </p:grpSpPr>
        <p:sp>
          <p:nvSpPr>
            <p:cNvPr id="504" name="Google Shape;504;p3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3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3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31"/>
          <p:cNvGrpSpPr/>
          <p:nvPr/>
        </p:nvGrpSpPr>
        <p:grpSpPr>
          <a:xfrm flipH="1">
            <a:off x="5555166" y="6048193"/>
            <a:ext cx="1100785" cy="125332"/>
            <a:chOff x="5718423" y="809024"/>
            <a:chExt cx="830071" cy="94500"/>
          </a:xfrm>
        </p:grpSpPr>
        <p:sp>
          <p:nvSpPr>
            <p:cNvPr id="508" name="Google Shape;508;p3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3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3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63261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12"/>
        <p:cNvGrpSpPr/>
        <p:nvPr/>
      </p:nvGrpSpPr>
      <p:grpSpPr>
        <a:xfrm>
          <a:off x="0" y="0"/>
          <a:ext cx="0" cy="0"/>
          <a:chOff x="0" y="0"/>
          <a:chExt cx="0" cy="0"/>
        </a:xfrm>
      </p:grpSpPr>
      <p:sp>
        <p:nvSpPr>
          <p:cNvPr id="513" name="Google Shape;513;p32"/>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3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4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5" name="Google Shape;515;p32"/>
          <p:cNvSpPr txBox="1">
            <a:spLocks noGrp="1"/>
          </p:cNvSpPr>
          <p:nvPr>
            <p:ph type="body" idx="1"/>
          </p:nvPr>
        </p:nvSpPr>
        <p:spPr>
          <a:xfrm>
            <a:off x="960000" y="1925700"/>
            <a:ext cx="4936400" cy="40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533"/>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endParaRPr/>
          </a:p>
        </p:txBody>
      </p:sp>
      <p:sp>
        <p:nvSpPr>
          <p:cNvPr id="516" name="Google Shape;516;p32"/>
          <p:cNvSpPr txBox="1">
            <a:spLocks noGrp="1"/>
          </p:cNvSpPr>
          <p:nvPr>
            <p:ph type="body" idx="2"/>
          </p:nvPr>
        </p:nvSpPr>
        <p:spPr>
          <a:xfrm>
            <a:off x="6105567" y="1925700"/>
            <a:ext cx="5124800" cy="40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533"/>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endParaRPr/>
          </a:p>
        </p:txBody>
      </p:sp>
    </p:spTree>
    <p:extLst>
      <p:ext uri="{BB962C8B-B14F-4D97-AF65-F5344CB8AC3E}">
        <p14:creationId xmlns:p14="http://schemas.microsoft.com/office/powerpoint/2010/main" val="2439051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517"/>
        <p:cNvGrpSpPr/>
        <p:nvPr/>
      </p:nvGrpSpPr>
      <p:grpSpPr>
        <a:xfrm>
          <a:off x="0" y="0"/>
          <a:ext cx="0" cy="0"/>
          <a:chOff x="0" y="0"/>
          <a:chExt cx="0" cy="0"/>
        </a:xfrm>
      </p:grpSpPr>
      <p:sp>
        <p:nvSpPr>
          <p:cNvPr id="518" name="Google Shape;518;p33"/>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9" name="Google Shape;519;p3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0" name="Google Shape;520;p33"/>
          <p:cNvSpPr txBox="1">
            <a:spLocks noGrp="1"/>
          </p:cNvSpPr>
          <p:nvPr>
            <p:ph type="title" idx="2"/>
          </p:nvPr>
        </p:nvSpPr>
        <p:spPr>
          <a:xfrm>
            <a:off x="2359720" y="3329812"/>
            <a:ext cx="2777200" cy="262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1" name="Google Shape;521;p33"/>
          <p:cNvSpPr txBox="1">
            <a:spLocks noGrp="1"/>
          </p:cNvSpPr>
          <p:nvPr>
            <p:ph type="title" idx="3"/>
          </p:nvPr>
        </p:nvSpPr>
        <p:spPr>
          <a:xfrm>
            <a:off x="7055017" y="3344467"/>
            <a:ext cx="2777200" cy="262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2" name="Google Shape;522;p33"/>
          <p:cNvSpPr txBox="1">
            <a:spLocks noGrp="1"/>
          </p:cNvSpPr>
          <p:nvPr>
            <p:ph type="subTitle" idx="1"/>
          </p:nvPr>
        </p:nvSpPr>
        <p:spPr>
          <a:xfrm>
            <a:off x="6597851" y="3834496"/>
            <a:ext cx="3691600" cy="1079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23" name="Google Shape;523;p33"/>
          <p:cNvSpPr txBox="1">
            <a:spLocks noGrp="1"/>
          </p:cNvSpPr>
          <p:nvPr>
            <p:ph type="subTitle" idx="4"/>
          </p:nvPr>
        </p:nvSpPr>
        <p:spPr>
          <a:xfrm>
            <a:off x="1902517" y="3819851"/>
            <a:ext cx="3691600" cy="1079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24" name="Google Shape;524;p33"/>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5" name="Google Shape;525;p33"/>
          <p:cNvGrpSpPr/>
          <p:nvPr/>
        </p:nvGrpSpPr>
        <p:grpSpPr>
          <a:xfrm rot="10800000" flipH="1">
            <a:off x="664732" y="559299"/>
            <a:ext cx="572429" cy="125332"/>
            <a:chOff x="5795037" y="809024"/>
            <a:chExt cx="431653" cy="94500"/>
          </a:xfrm>
        </p:grpSpPr>
        <p:sp>
          <p:nvSpPr>
            <p:cNvPr id="526" name="Google Shape;526;p3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3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3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9" name="Google Shape;529;p33"/>
          <p:cNvGrpSpPr/>
          <p:nvPr/>
        </p:nvGrpSpPr>
        <p:grpSpPr>
          <a:xfrm rot="-5400000" flipH="1">
            <a:off x="10922400" y="1207099"/>
            <a:ext cx="1100785" cy="125332"/>
            <a:chOff x="5718423" y="809024"/>
            <a:chExt cx="830071" cy="94500"/>
          </a:xfrm>
        </p:grpSpPr>
        <p:sp>
          <p:nvSpPr>
            <p:cNvPr id="530" name="Google Shape;530;p3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417828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534"/>
        <p:cNvGrpSpPr/>
        <p:nvPr/>
      </p:nvGrpSpPr>
      <p:grpSpPr>
        <a:xfrm>
          <a:off x="0" y="0"/>
          <a:ext cx="0" cy="0"/>
          <a:chOff x="0" y="0"/>
          <a:chExt cx="0" cy="0"/>
        </a:xfrm>
      </p:grpSpPr>
      <p:sp>
        <p:nvSpPr>
          <p:cNvPr id="535" name="Google Shape;535;p34"/>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3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7" name="Google Shape;537;p34"/>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8" name="Google Shape;538;p34"/>
          <p:cNvGrpSpPr/>
          <p:nvPr/>
        </p:nvGrpSpPr>
        <p:grpSpPr>
          <a:xfrm rot="10800000" flipH="1">
            <a:off x="664732" y="559299"/>
            <a:ext cx="572429" cy="125332"/>
            <a:chOff x="5795037" y="809024"/>
            <a:chExt cx="431653" cy="94500"/>
          </a:xfrm>
        </p:grpSpPr>
        <p:sp>
          <p:nvSpPr>
            <p:cNvPr id="539" name="Google Shape;539;p3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34"/>
          <p:cNvGrpSpPr/>
          <p:nvPr/>
        </p:nvGrpSpPr>
        <p:grpSpPr>
          <a:xfrm rot="-5400000" flipH="1">
            <a:off x="10922400" y="1207099"/>
            <a:ext cx="1100785" cy="125332"/>
            <a:chOff x="5718423" y="809024"/>
            <a:chExt cx="830071" cy="94500"/>
          </a:xfrm>
        </p:grpSpPr>
        <p:sp>
          <p:nvSpPr>
            <p:cNvPr id="543" name="Google Shape;543;p3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7" name="Google Shape;547;p34"/>
          <p:cNvSpPr txBox="1">
            <a:spLocks noGrp="1"/>
          </p:cNvSpPr>
          <p:nvPr>
            <p:ph type="title" idx="2"/>
          </p:nvPr>
        </p:nvSpPr>
        <p:spPr>
          <a:xfrm>
            <a:off x="2950984" y="4367333"/>
            <a:ext cx="2546000" cy="2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48" name="Google Shape;548;p34"/>
          <p:cNvSpPr txBox="1">
            <a:spLocks noGrp="1"/>
          </p:cNvSpPr>
          <p:nvPr>
            <p:ph type="subTitle" idx="1"/>
          </p:nvPr>
        </p:nvSpPr>
        <p:spPr>
          <a:xfrm>
            <a:off x="2773784" y="4758407"/>
            <a:ext cx="2900400" cy="763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49" name="Google Shape;549;p34"/>
          <p:cNvSpPr txBox="1">
            <a:spLocks noGrp="1"/>
          </p:cNvSpPr>
          <p:nvPr>
            <p:ph type="title" idx="3"/>
          </p:nvPr>
        </p:nvSpPr>
        <p:spPr>
          <a:xfrm>
            <a:off x="6674951" y="2402633"/>
            <a:ext cx="2546000" cy="2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50" name="Google Shape;550;p34"/>
          <p:cNvSpPr txBox="1">
            <a:spLocks noGrp="1"/>
          </p:cNvSpPr>
          <p:nvPr>
            <p:ph type="subTitle" idx="4"/>
          </p:nvPr>
        </p:nvSpPr>
        <p:spPr>
          <a:xfrm>
            <a:off x="6497751" y="2793707"/>
            <a:ext cx="2900400" cy="763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27018512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5">
  <p:cSld name="Title and Two Columns 5">
    <p:spTree>
      <p:nvGrpSpPr>
        <p:cNvPr id="1" name="Shape 551"/>
        <p:cNvGrpSpPr/>
        <p:nvPr/>
      </p:nvGrpSpPr>
      <p:grpSpPr>
        <a:xfrm>
          <a:off x="0" y="0"/>
          <a:ext cx="0" cy="0"/>
          <a:chOff x="0" y="0"/>
          <a:chExt cx="0" cy="0"/>
        </a:xfrm>
      </p:grpSpPr>
      <p:sp>
        <p:nvSpPr>
          <p:cNvPr id="552" name="Google Shape;552;p35"/>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3" name="Google Shape;553;p35"/>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4" name="Google Shape;554;p35"/>
          <p:cNvGrpSpPr/>
          <p:nvPr/>
        </p:nvGrpSpPr>
        <p:grpSpPr>
          <a:xfrm rot="10800000" flipH="1">
            <a:off x="664732" y="559299"/>
            <a:ext cx="572429" cy="125332"/>
            <a:chOff x="5795037" y="809024"/>
            <a:chExt cx="431653" cy="94500"/>
          </a:xfrm>
        </p:grpSpPr>
        <p:sp>
          <p:nvSpPr>
            <p:cNvPr id="555" name="Google Shape;555;p3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8" name="Google Shape;558;p35"/>
          <p:cNvGrpSpPr/>
          <p:nvPr/>
        </p:nvGrpSpPr>
        <p:grpSpPr>
          <a:xfrm flipH="1">
            <a:off x="8439230" y="6047213"/>
            <a:ext cx="1100785" cy="125332"/>
            <a:chOff x="5718423" y="809024"/>
            <a:chExt cx="830071" cy="94500"/>
          </a:xfrm>
        </p:grpSpPr>
        <p:sp>
          <p:nvSpPr>
            <p:cNvPr id="559" name="Google Shape;559;p3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3" name="Google Shape;563;p3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4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4" name="Google Shape;564;p35"/>
          <p:cNvSpPr txBox="1">
            <a:spLocks noGrp="1"/>
          </p:cNvSpPr>
          <p:nvPr>
            <p:ph type="body" idx="1"/>
          </p:nvPr>
        </p:nvSpPr>
        <p:spPr>
          <a:xfrm>
            <a:off x="960000" y="1925700"/>
            <a:ext cx="4936400" cy="40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533"/>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endParaRPr/>
          </a:p>
        </p:txBody>
      </p:sp>
      <p:sp>
        <p:nvSpPr>
          <p:cNvPr id="565" name="Google Shape;565;p35"/>
          <p:cNvSpPr txBox="1">
            <a:spLocks noGrp="1"/>
          </p:cNvSpPr>
          <p:nvPr>
            <p:ph type="body" idx="2"/>
          </p:nvPr>
        </p:nvSpPr>
        <p:spPr>
          <a:xfrm>
            <a:off x="6105567" y="1925700"/>
            <a:ext cx="5124800" cy="401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533"/>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endParaRPr/>
          </a:p>
        </p:txBody>
      </p:sp>
    </p:spTree>
    <p:extLst>
      <p:ext uri="{BB962C8B-B14F-4D97-AF65-F5344CB8AC3E}">
        <p14:creationId xmlns:p14="http://schemas.microsoft.com/office/powerpoint/2010/main" val="22389239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66"/>
        <p:cNvGrpSpPr/>
        <p:nvPr/>
      </p:nvGrpSpPr>
      <p:grpSpPr>
        <a:xfrm>
          <a:off x="0" y="0"/>
          <a:ext cx="0" cy="0"/>
          <a:chOff x="0" y="0"/>
          <a:chExt cx="0" cy="0"/>
        </a:xfrm>
      </p:grpSpPr>
      <p:sp>
        <p:nvSpPr>
          <p:cNvPr id="567" name="Google Shape;567;p36"/>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 name="Google Shape;568;p3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36"/>
          <p:cNvSpPr txBox="1">
            <a:spLocks noGrp="1"/>
          </p:cNvSpPr>
          <p:nvPr>
            <p:ph type="title" idx="2"/>
          </p:nvPr>
        </p:nvSpPr>
        <p:spPr>
          <a:xfrm>
            <a:off x="1636467" y="4575333"/>
            <a:ext cx="2128000" cy="238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70" name="Google Shape;570;p36"/>
          <p:cNvSpPr txBox="1">
            <a:spLocks noGrp="1"/>
          </p:cNvSpPr>
          <p:nvPr>
            <p:ph type="subTitle" idx="1"/>
          </p:nvPr>
        </p:nvSpPr>
        <p:spPr>
          <a:xfrm>
            <a:off x="1250267" y="4858800"/>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71" name="Google Shape;571;p36"/>
          <p:cNvSpPr txBox="1">
            <a:spLocks noGrp="1"/>
          </p:cNvSpPr>
          <p:nvPr>
            <p:ph type="title" idx="3"/>
          </p:nvPr>
        </p:nvSpPr>
        <p:spPr>
          <a:xfrm>
            <a:off x="5032132" y="4575333"/>
            <a:ext cx="2128000" cy="238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72" name="Google Shape;572;p36"/>
          <p:cNvSpPr txBox="1">
            <a:spLocks noGrp="1"/>
          </p:cNvSpPr>
          <p:nvPr>
            <p:ph type="subTitle" idx="4"/>
          </p:nvPr>
        </p:nvSpPr>
        <p:spPr>
          <a:xfrm>
            <a:off x="4645895" y="4858800"/>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73" name="Google Shape;573;p36"/>
          <p:cNvSpPr txBox="1">
            <a:spLocks noGrp="1"/>
          </p:cNvSpPr>
          <p:nvPr>
            <p:ph type="title" idx="5"/>
          </p:nvPr>
        </p:nvSpPr>
        <p:spPr>
          <a:xfrm>
            <a:off x="8427739" y="4575333"/>
            <a:ext cx="2128000" cy="2380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74" name="Google Shape;574;p36"/>
          <p:cNvSpPr txBox="1">
            <a:spLocks noGrp="1"/>
          </p:cNvSpPr>
          <p:nvPr>
            <p:ph type="subTitle" idx="6"/>
          </p:nvPr>
        </p:nvSpPr>
        <p:spPr>
          <a:xfrm>
            <a:off x="8041532" y="4858800"/>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75" name="Google Shape;575;p36"/>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6" name="Google Shape;576;p36"/>
          <p:cNvGrpSpPr/>
          <p:nvPr/>
        </p:nvGrpSpPr>
        <p:grpSpPr>
          <a:xfrm rot="10800000" flipH="1">
            <a:off x="664732" y="559299"/>
            <a:ext cx="572429" cy="125332"/>
            <a:chOff x="5795037" y="809024"/>
            <a:chExt cx="431653" cy="94500"/>
          </a:xfrm>
        </p:grpSpPr>
        <p:sp>
          <p:nvSpPr>
            <p:cNvPr id="577" name="Google Shape;577;p3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36"/>
          <p:cNvGrpSpPr/>
          <p:nvPr/>
        </p:nvGrpSpPr>
        <p:grpSpPr>
          <a:xfrm rot="-5400000" flipH="1">
            <a:off x="10922400" y="1207099"/>
            <a:ext cx="1100785" cy="125332"/>
            <a:chOff x="5718423" y="809024"/>
            <a:chExt cx="830071" cy="94500"/>
          </a:xfrm>
        </p:grpSpPr>
        <p:sp>
          <p:nvSpPr>
            <p:cNvPr id="581" name="Google Shape;581;p3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12664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85"/>
        <p:cNvGrpSpPr/>
        <p:nvPr/>
      </p:nvGrpSpPr>
      <p:grpSpPr>
        <a:xfrm>
          <a:off x="0" y="0"/>
          <a:ext cx="0" cy="0"/>
          <a:chOff x="0" y="0"/>
          <a:chExt cx="0" cy="0"/>
        </a:xfrm>
      </p:grpSpPr>
      <p:sp>
        <p:nvSpPr>
          <p:cNvPr id="586" name="Google Shape;586;p37"/>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3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8" name="Google Shape;588;p37"/>
          <p:cNvSpPr txBox="1">
            <a:spLocks noGrp="1"/>
          </p:cNvSpPr>
          <p:nvPr>
            <p:ph type="title" idx="2"/>
          </p:nvPr>
        </p:nvSpPr>
        <p:spPr>
          <a:xfrm>
            <a:off x="1407400" y="4367333"/>
            <a:ext cx="2546000" cy="2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89" name="Google Shape;589;p37"/>
          <p:cNvSpPr txBox="1">
            <a:spLocks noGrp="1"/>
          </p:cNvSpPr>
          <p:nvPr>
            <p:ph type="subTitle" idx="1"/>
          </p:nvPr>
        </p:nvSpPr>
        <p:spPr>
          <a:xfrm>
            <a:off x="1250267" y="4758407"/>
            <a:ext cx="2900400" cy="763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90" name="Google Shape;590;p37"/>
          <p:cNvSpPr txBox="1">
            <a:spLocks noGrp="1"/>
          </p:cNvSpPr>
          <p:nvPr>
            <p:ph type="title" idx="3"/>
          </p:nvPr>
        </p:nvSpPr>
        <p:spPr>
          <a:xfrm>
            <a:off x="4823075" y="2402633"/>
            <a:ext cx="2546000" cy="2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91" name="Google Shape;591;p37"/>
          <p:cNvSpPr txBox="1">
            <a:spLocks noGrp="1"/>
          </p:cNvSpPr>
          <p:nvPr>
            <p:ph type="subTitle" idx="4"/>
          </p:nvPr>
        </p:nvSpPr>
        <p:spPr>
          <a:xfrm>
            <a:off x="4645900" y="2801408"/>
            <a:ext cx="2900400" cy="763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92" name="Google Shape;592;p37"/>
          <p:cNvSpPr txBox="1">
            <a:spLocks noGrp="1"/>
          </p:cNvSpPr>
          <p:nvPr>
            <p:ph type="title" idx="5"/>
          </p:nvPr>
        </p:nvSpPr>
        <p:spPr>
          <a:xfrm>
            <a:off x="8238791" y="4367333"/>
            <a:ext cx="2546000" cy="2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93" name="Google Shape;593;p37"/>
          <p:cNvSpPr txBox="1">
            <a:spLocks noGrp="1"/>
          </p:cNvSpPr>
          <p:nvPr>
            <p:ph type="subTitle" idx="6"/>
          </p:nvPr>
        </p:nvSpPr>
        <p:spPr>
          <a:xfrm>
            <a:off x="8041533" y="4758407"/>
            <a:ext cx="2900400" cy="763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594" name="Google Shape;594;p37"/>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5" name="Google Shape;595;p37"/>
          <p:cNvGrpSpPr/>
          <p:nvPr/>
        </p:nvGrpSpPr>
        <p:grpSpPr>
          <a:xfrm rot="10800000" flipH="1">
            <a:off x="664732" y="559299"/>
            <a:ext cx="572429" cy="125332"/>
            <a:chOff x="5795037" y="809024"/>
            <a:chExt cx="431653" cy="94500"/>
          </a:xfrm>
        </p:grpSpPr>
        <p:sp>
          <p:nvSpPr>
            <p:cNvPr id="596" name="Google Shape;596;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9" name="Google Shape;599;p37"/>
          <p:cNvGrpSpPr/>
          <p:nvPr/>
        </p:nvGrpSpPr>
        <p:grpSpPr>
          <a:xfrm flipH="1">
            <a:off x="5555166" y="6048193"/>
            <a:ext cx="1100785" cy="125332"/>
            <a:chOff x="5718423" y="809024"/>
            <a:chExt cx="830071" cy="94500"/>
          </a:xfrm>
        </p:grpSpPr>
        <p:sp>
          <p:nvSpPr>
            <p:cNvPr id="600" name="Google Shape;600;p3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313302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604"/>
        <p:cNvGrpSpPr/>
        <p:nvPr/>
      </p:nvGrpSpPr>
      <p:grpSpPr>
        <a:xfrm>
          <a:off x="0" y="0"/>
          <a:ext cx="0" cy="0"/>
          <a:chOff x="0" y="0"/>
          <a:chExt cx="0" cy="0"/>
        </a:xfrm>
      </p:grpSpPr>
      <p:sp>
        <p:nvSpPr>
          <p:cNvPr id="605" name="Google Shape;605;p38"/>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3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7" name="Google Shape;607;p38"/>
          <p:cNvSpPr txBox="1">
            <a:spLocks noGrp="1"/>
          </p:cNvSpPr>
          <p:nvPr>
            <p:ph type="subTitle" idx="1"/>
          </p:nvPr>
        </p:nvSpPr>
        <p:spPr>
          <a:xfrm>
            <a:off x="1761467" y="2906857"/>
            <a:ext cx="2334400" cy="8524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8" name="Google Shape;608;p38"/>
          <p:cNvSpPr txBox="1">
            <a:spLocks noGrp="1"/>
          </p:cNvSpPr>
          <p:nvPr>
            <p:ph type="subTitle" idx="2"/>
          </p:nvPr>
        </p:nvSpPr>
        <p:spPr>
          <a:xfrm>
            <a:off x="4936800" y="4092623"/>
            <a:ext cx="2334400" cy="8524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9" name="Google Shape;609;p38"/>
          <p:cNvSpPr txBox="1">
            <a:spLocks noGrp="1"/>
          </p:cNvSpPr>
          <p:nvPr>
            <p:ph type="subTitle" idx="3"/>
          </p:nvPr>
        </p:nvSpPr>
        <p:spPr>
          <a:xfrm>
            <a:off x="8096333" y="2906857"/>
            <a:ext cx="2334400" cy="8524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10" name="Google Shape;610;p38"/>
          <p:cNvSpPr/>
          <p:nvPr/>
        </p:nvSpPr>
        <p:spPr>
          <a:xfrm flipH="1">
            <a:off x="1045242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1" name="Google Shape;611;p38"/>
          <p:cNvGrpSpPr/>
          <p:nvPr/>
        </p:nvGrpSpPr>
        <p:grpSpPr>
          <a:xfrm rot="10800000">
            <a:off x="10957259" y="559299"/>
            <a:ext cx="572429" cy="125332"/>
            <a:chOff x="5795037" y="809024"/>
            <a:chExt cx="431653" cy="94500"/>
          </a:xfrm>
        </p:grpSpPr>
        <p:sp>
          <p:nvSpPr>
            <p:cNvPr id="612" name="Google Shape;612;p3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5" name="Google Shape;615;p38"/>
          <p:cNvSpPr/>
          <p:nvPr/>
        </p:nvSpPr>
        <p:spPr>
          <a:xfrm>
            <a:off x="572573"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6" name="Google Shape;616;p38"/>
          <p:cNvGrpSpPr/>
          <p:nvPr/>
        </p:nvGrpSpPr>
        <p:grpSpPr>
          <a:xfrm rot="10800000" flipH="1">
            <a:off x="659706" y="5954733"/>
            <a:ext cx="572429" cy="125332"/>
            <a:chOff x="5795037" y="809024"/>
            <a:chExt cx="431653" cy="94500"/>
          </a:xfrm>
        </p:grpSpPr>
        <p:sp>
          <p:nvSpPr>
            <p:cNvPr id="617" name="Google Shape;617;p3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694602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0"/>
        <p:cNvGrpSpPr/>
        <p:nvPr/>
      </p:nvGrpSpPr>
      <p:grpSpPr>
        <a:xfrm>
          <a:off x="0" y="0"/>
          <a:ext cx="0" cy="0"/>
          <a:chOff x="0" y="0"/>
          <a:chExt cx="0" cy="0"/>
        </a:xfrm>
      </p:grpSpPr>
      <p:sp>
        <p:nvSpPr>
          <p:cNvPr id="621" name="Google Shape;621;p39"/>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 name="Google Shape;622;p3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3" name="Google Shape;623;p39"/>
          <p:cNvSpPr txBox="1">
            <a:spLocks noGrp="1"/>
          </p:cNvSpPr>
          <p:nvPr>
            <p:ph type="title" idx="2"/>
          </p:nvPr>
        </p:nvSpPr>
        <p:spPr>
          <a:xfrm>
            <a:off x="1302400" y="2172876"/>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67">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24" name="Google Shape;624;p39"/>
          <p:cNvSpPr txBox="1">
            <a:spLocks noGrp="1"/>
          </p:cNvSpPr>
          <p:nvPr>
            <p:ph type="subTitle" idx="1"/>
          </p:nvPr>
        </p:nvSpPr>
        <p:spPr>
          <a:xfrm>
            <a:off x="1170000" y="2523273"/>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25" name="Google Shape;625;p39"/>
          <p:cNvSpPr txBox="1">
            <a:spLocks noGrp="1"/>
          </p:cNvSpPr>
          <p:nvPr>
            <p:ph type="title" idx="3"/>
          </p:nvPr>
        </p:nvSpPr>
        <p:spPr>
          <a:xfrm>
            <a:off x="8969600" y="2172876"/>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67">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26" name="Google Shape;626;p39"/>
          <p:cNvSpPr txBox="1">
            <a:spLocks noGrp="1"/>
          </p:cNvSpPr>
          <p:nvPr>
            <p:ph type="subTitle" idx="4"/>
          </p:nvPr>
        </p:nvSpPr>
        <p:spPr>
          <a:xfrm>
            <a:off x="8837200" y="2523273"/>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27" name="Google Shape;627;p39"/>
          <p:cNvSpPr txBox="1">
            <a:spLocks noGrp="1"/>
          </p:cNvSpPr>
          <p:nvPr>
            <p:ph type="title" idx="5"/>
          </p:nvPr>
        </p:nvSpPr>
        <p:spPr>
          <a:xfrm>
            <a:off x="1302400" y="4964348"/>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67">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28" name="Google Shape;628;p39"/>
          <p:cNvSpPr txBox="1">
            <a:spLocks noGrp="1"/>
          </p:cNvSpPr>
          <p:nvPr>
            <p:ph type="subTitle" idx="6"/>
          </p:nvPr>
        </p:nvSpPr>
        <p:spPr>
          <a:xfrm>
            <a:off x="1170000" y="3986916"/>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29" name="Google Shape;629;p39"/>
          <p:cNvSpPr txBox="1">
            <a:spLocks noGrp="1"/>
          </p:cNvSpPr>
          <p:nvPr>
            <p:ph type="title" idx="7"/>
          </p:nvPr>
        </p:nvSpPr>
        <p:spPr>
          <a:xfrm>
            <a:off x="8969600" y="4964348"/>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67">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30" name="Google Shape;630;p39"/>
          <p:cNvSpPr txBox="1">
            <a:spLocks noGrp="1"/>
          </p:cNvSpPr>
          <p:nvPr>
            <p:ph type="subTitle" idx="8"/>
          </p:nvPr>
        </p:nvSpPr>
        <p:spPr>
          <a:xfrm>
            <a:off x="8837200" y="3986915"/>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31" name="Google Shape;631;p39"/>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2" name="Google Shape;632;p39"/>
          <p:cNvGrpSpPr/>
          <p:nvPr/>
        </p:nvGrpSpPr>
        <p:grpSpPr>
          <a:xfrm rot="10800000" flipH="1">
            <a:off x="664732" y="559299"/>
            <a:ext cx="572429" cy="125332"/>
            <a:chOff x="5795037" y="809024"/>
            <a:chExt cx="431653" cy="94500"/>
          </a:xfrm>
        </p:grpSpPr>
        <p:sp>
          <p:nvSpPr>
            <p:cNvPr id="633" name="Google Shape;633;p3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6" name="Google Shape;636;p39"/>
          <p:cNvGrpSpPr/>
          <p:nvPr/>
        </p:nvGrpSpPr>
        <p:grpSpPr>
          <a:xfrm flipH="1">
            <a:off x="5544164" y="6047213"/>
            <a:ext cx="1100785" cy="125332"/>
            <a:chOff x="5718423" y="809024"/>
            <a:chExt cx="830071" cy="94500"/>
          </a:xfrm>
        </p:grpSpPr>
        <p:sp>
          <p:nvSpPr>
            <p:cNvPr id="637" name="Google Shape;637;p3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9"/>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9"/>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9"/>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005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761A5-51AE-C933-744E-3AD710CF1C7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59D9DA2-A954-43BE-A6E4-8871DA29A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399FF0-E2CB-EB21-6CE8-E9E5927D646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2822569-6A91-7AE8-7247-37D785596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3EB259C-E2C4-7F1F-FC07-3965B1A90E4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1BE3591-A53D-65B6-1A44-4D89E52BC34E}"/>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8" name="Marcador de pie de página 7">
            <a:extLst>
              <a:ext uri="{FF2B5EF4-FFF2-40B4-BE49-F238E27FC236}">
                <a16:creationId xmlns:a16="http://schemas.microsoft.com/office/drawing/2014/main" id="{CCD4A838-8130-A1AB-5D37-0D7AA37C339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761D40C-D544-DB53-7E5E-BF715FFBFE88}"/>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9368089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641"/>
        <p:cNvGrpSpPr/>
        <p:nvPr/>
      </p:nvGrpSpPr>
      <p:grpSpPr>
        <a:xfrm>
          <a:off x="0" y="0"/>
          <a:ext cx="0" cy="0"/>
          <a:chOff x="0" y="0"/>
          <a:chExt cx="0" cy="0"/>
        </a:xfrm>
      </p:grpSpPr>
      <p:sp>
        <p:nvSpPr>
          <p:cNvPr id="642" name="Google Shape;642;p40"/>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3" name="Google Shape;643;p4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4" name="Google Shape;644;p40"/>
          <p:cNvSpPr txBox="1">
            <a:spLocks noGrp="1"/>
          </p:cNvSpPr>
          <p:nvPr>
            <p:ph type="title" idx="2"/>
          </p:nvPr>
        </p:nvSpPr>
        <p:spPr>
          <a:xfrm>
            <a:off x="3769051" y="2196276"/>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45" name="Google Shape;645;p40"/>
          <p:cNvSpPr txBox="1">
            <a:spLocks noGrp="1"/>
          </p:cNvSpPr>
          <p:nvPr>
            <p:ph type="subTitle" idx="1"/>
          </p:nvPr>
        </p:nvSpPr>
        <p:spPr>
          <a:xfrm>
            <a:off x="3636651" y="2546673"/>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46" name="Google Shape;646;p40"/>
          <p:cNvSpPr txBox="1">
            <a:spLocks noGrp="1"/>
          </p:cNvSpPr>
          <p:nvPr>
            <p:ph type="title" idx="3"/>
          </p:nvPr>
        </p:nvSpPr>
        <p:spPr>
          <a:xfrm>
            <a:off x="8969600" y="2196276"/>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47" name="Google Shape;647;p40"/>
          <p:cNvSpPr txBox="1">
            <a:spLocks noGrp="1"/>
          </p:cNvSpPr>
          <p:nvPr>
            <p:ph type="subTitle" idx="4"/>
          </p:nvPr>
        </p:nvSpPr>
        <p:spPr>
          <a:xfrm>
            <a:off x="8837200" y="2546673"/>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48" name="Google Shape;648;p40"/>
          <p:cNvSpPr txBox="1">
            <a:spLocks noGrp="1"/>
          </p:cNvSpPr>
          <p:nvPr>
            <p:ph type="title" idx="5"/>
          </p:nvPr>
        </p:nvSpPr>
        <p:spPr>
          <a:xfrm>
            <a:off x="3769051" y="4147097"/>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49" name="Google Shape;649;p40"/>
          <p:cNvSpPr txBox="1">
            <a:spLocks noGrp="1"/>
          </p:cNvSpPr>
          <p:nvPr>
            <p:ph type="subTitle" idx="6"/>
          </p:nvPr>
        </p:nvSpPr>
        <p:spPr>
          <a:xfrm>
            <a:off x="3636651" y="4507699"/>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0" name="Google Shape;650;p40"/>
          <p:cNvSpPr txBox="1">
            <a:spLocks noGrp="1"/>
          </p:cNvSpPr>
          <p:nvPr>
            <p:ph type="title" idx="7"/>
          </p:nvPr>
        </p:nvSpPr>
        <p:spPr>
          <a:xfrm>
            <a:off x="8969600" y="4147097"/>
            <a:ext cx="1918400" cy="253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51" name="Google Shape;651;p40"/>
          <p:cNvSpPr txBox="1">
            <a:spLocks noGrp="1"/>
          </p:cNvSpPr>
          <p:nvPr>
            <p:ph type="subTitle" idx="8"/>
          </p:nvPr>
        </p:nvSpPr>
        <p:spPr>
          <a:xfrm>
            <a:off x="8837200" y="4507697"/>
            <a:ext cx="2183200" cy="8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2" name="Google Shape;652;p40"/>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53" name="Google Shape;653;p40"/>
          <p:cNvGrpSpPr/>
          <p:nvPr/>
        </p:nvGrpSpPr>
        <p:grpSpPr>
          <a:xfrm rot="10800000" flipH="1">
            <a:off x="664732" y="559299"/>
            <a:ext cx="572429" cy="125332"/>
            <a:chOff x="5795037" y="809024"/>
            <a:chExt cx="431653" cy="94500"/>
          </a:xfrm>
        </p:grpSpPr>
        <p:sp>
          <p:nvSpPr>
            <p:cNvPr id="654" name="Google Shape;654;p4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4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4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40"/>
          <p:cNvGrpSpPr/>
          <p:nvPr/>
        </p:nvGrpSpPr>
        <p:grpSpPr>
          <a:xfrm flipH="1">
            <a:off x="5544164" y="6047213"/>
            <a:ext cx="1100785" cy="125332"/>
            <a:chOff x="5718423" y="809024"/>
            <a:chExt cx="830071" cy="94500"/>
          </a:xfrm>
        </p:grpSpPr>
        <p:sp>
          <p:nvSpPr>
            <p:cNvPr id="658" name="Google Shape;658;p4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4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4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4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924332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2"/>
        <p:cNvGrpSpPr/>
        <p:nvPr/>
      </p:nvGrpSpPr>
      <p:grpSpPr>
        <a:xfrm>
          <a:off x="0" y="0"/>
          <a:ext cx="0" cy="0"/>
          <a:chOff x="0" y="0"/>
          <a:chExt cx="0" cy="0"/>
        </a:xfrm>
      </p:grpSpPr>
      <p:sp>
        <p:nvSpPr>
          <p:cNvPr id="663" name="Google Shape;663;p41"/>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4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5" name="Google Shape;665;p41"/>
          <p:cNvSpPr txBox="1">
            <a:spLocks noGrp="1"/>
          </p:cNvSpPr>
          <p:nvPr>
            <p:ph type="title" idx="2"/>
          </p:nvPr>
        </p:nvSpPr>
        <p:spPr>
          <a:xfrm>
            <a:off x="1374100" y="2689367"/>
            <a:ext cx="2175200" cy="2564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66" name="Google Shape;666;p41"/>
          <p:cNvSpPr txBox="1">
            <a:spLocks noGrp="1"/>
          </p:cNvSpPr>
          <p:nvPr>
            <p:ph type="subTitle" idx="1"/>
          </p:nvPr>
        </p:nvSpPr>
        <p:spPr>
          <a:xfrm>
            <a:off x="1374100" y="3118141"/>
            <a:ext cx="217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67" name="Google Shape;667;p41"/>
          <p:cNvSpPr txBox="1">
            <a:spLocks noGrp="1"/>
          </p:cNvSpPr>
          <p:nvPr>
            <p:ph type="title" idx="3"/>
          </p:nvPr>
        </p:nvSpPr>
        <p:spPr>
          <a:xfrm>
            <a:off x="4986967" y="2689367"/>
            <a:ext cx="2175200" cy="2564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68" name="Google Shape;668;p41"/>
          <p:cNvSpPr txBox="1">
            <a:spLocks noGrp="1"/>
          </p:cNvSpPr>
          <p:nvPr>
            <p:ph type="subTitle" idx="4"/>
          </p:nvPr>
        </p:nvSpPr>
        <p:spPr>
          <a:xfrm>
            <a:off x="4986967" y="3118141"/>
            <a:ext cx="217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69" name="Google Shape;669;p41"/>
          <p:cNvSpPr txBox="1">
            <a:spLocks noGrp="1"/>
          </p:cNvSpPr>
          <p:nvPr>
            <p:ph type="title" idx="5"/>
          </p:nvPr>
        </p:nvSpPr>
        <p:spPr>
          <a:xfrm>
            <a:off x="1374100" y="4610033"/>
            <a:ext cx="2175200" cy="2564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70" name="Google Shape;670;p41"/>
          <p:cNvSpPr txBox="1">
            <a:spLocks noGrp="1"/>
          </p:cNvSpPr>
          <p:nvPr>
            <p:ph type="subTitle" idx="6"/>
          </p:nvPr>
        </p:nvSpPr>
        <p:spPr>
          <a:xfrm>
            <a:off x="1374100" y="5038808"/>
            <a:ext cx="217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71" name="Google Shape;671;p41"/>
          <p:cNvSpPr txBox="1">
            <a:spLocks noGrp="1"/>
          </p:cNvSpPr>
          <p:nvPr>
            <p:ph type="title" idx="7"/>
          </p:nvPr>
        </p:nvSpPr>
        <p:spPr>
          <a:xfrm>
            <a:off x="4986967" y="4610033"/>
            <a:ext cx="2175200" cy="2564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72" name="Google Shape;672;p41"/>
          <p:cNvSpPr txBox="1">
            <a:spLocks noGrp="1"/>
          </p:cNvSpPr>
          <p:nvPr>
            <p:ph type="subTitle" idx="8"/>
          </p:nvPr>
        </p:nvSpPr>
        <p:spPr>
          <a:xfrm>
            <a:off x="4986967" y="5038808"/>
            <a:ext cx="217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73" name="Google Shape;673;p41"/>
          <p:cNvSpPr txBox="1">
            <a:spLocks noGrp="1"/>
          </p:cNvSpPr>
          <p:nvPr>
            <p:ph type="title" idx="9"/>
          </p:nvPr>
        </p:nvSpPr>
        <p:spPr>
          <a:xfrm>
            <a:off x="8599833" y="2689367"/>
            <a:ext cx="2175200" cy="2564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74" name="Google Shape;674;p41"/>
          <p:cNvSpPr txBox="1">
            <a:spLocks noGrp="1"/>
          </p:cNvSpPr>
          <p:nvPr>
            <p:ph type="subTitle" idx="13"/>
          </p:nvPr>
        </p:nvSpPr>
        <p:spPr>
          <a:xfrm>
            <a:off x="8599833" y="3118141"/>
            <a:ext cx="217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75" name="Google Shape;675;p41"/>
          <p:cNvSpPr txBox="1">
            <a:spLocks noGrp="1"/>
          </p:cNvSpPr>
          <p:nvPr>
            <p:ph type="title" idx="14"/>
          </p:nvPr>
        </p:nvSpPr>
        <p:spPr>
          <a:xfrm>
            <a:off x="8611233" y="4610033"/>
            <a:ext cx="2175200" cy="2564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676" name="Google Shape;676;p41"/>
          <p:cNvSpPr txBox="1">
            <a:spLocks noGrp="1"/>
          </p:cNvSpPr>
          <p:nvPr>
            <p:ph type="subTitle" idx="15"/>
          </p:nvPr>
        </p:nvSpPr>
        <p:spPr>
          <a:xfrm>
            <a:off x="8611233" y="5038808"/>
            <a:ext cx="217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77" name="Google Shape;677;p41"/>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8" name="Google Shape;678;p41"/>
          <p:cNvGrpSpPr/>
          <p:nvPr/>
        </p:nvGrpSpPr>
        <p:grpSpPr>
          <a:xfrm rot="10800000" flipH="1">
            <a:off x="664732" y="559299"/>
            <a:ext cx="572429" cy="125332"/>
            <a:chOff x="5795037" y="809024"/>
            <a:chExt cx="431653" cy="94500"/>
          </a:xfrm>
        </p:grpSpPr>
        <p:sp>
          <p:nvSpPr>
            <p:cNvPr id="679" name="Google Shape;679;p4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4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4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2" name="Google Shape;682;p41"/>
          <p:cNvGrpSpPr/>
          <p:nvPr/>
        </p:nvGrpSpPr>
        <p:grpSpPr>
          <a:xfrm rot="-5400000" flipH="1">
            <a:off x="10922400" y="1207099"/>
            <a:ext cx="1100785" cy="125332"/>
            <a:chOff x="5718423" y="809024"/>
            <a:chExt cx="830071" cy="94500"/>
          </a:xfrm>
        </p:grpSpPr>
        <p:sp>
          <p:nvSpPr>
            <p:cNvPr id="683" name="Google Shape;683;p4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4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4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4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225046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687"/>
        <p:cNvGrpSpPr/>
        <p:nvPr/>
      </p:nvGrpSpPr>
      <p:grpSpPr>
        <a:xfrm>
          <a:off x="0" y="0"/>
          <a:ext cx="0" cy="0"/>
          <a:chOff x="0" y="0"/>
          <a:chExt cx="0" cy="0"/>
        </a:xfrm>
      </p:grpSpPr>
      <p:sp>
        <p:nvSpPr>
          <p:cNvPr id="688" name="Google Shape;688;p42"/>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4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0" name="Google Shape;690;p42"/>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1" name="Google Shape;691;p42"/>
          <p:cNvGrpSpPr/>
          <p:nvPr/>
        </p:nvGrpSpPr>
        <p:grpSpPr>
          <a:xfrm rot="10800000" flipH="1">
            <a:off x="664732" y="559299"/>
            <a:ext cx="572429" cy="125332"/>
            <a:chOff x="5795037" y="809024"/>
            <a:chExt cx="431653" cy="94500"/>
          </a:xfrm>
        </p:grpSpPr>
        <p:sp>
          <p:nvSpPr>
            <p:cNvPr id="692" name="Google Shape;692;p4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4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4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5" name="Google Shape;695;p42"/>
          <p:cNvGrpSpPr/>
          <p:nvPr/>
        </p:nvGrpSpPr>
        <p:grpSpPr>
          <a:xfrm flipH="1">
            <a:off x="2651797" y="6047213"/>
            <a:ext cx="1100785" cy="125332"/>
            <a:chOff x="5718423" y="809024"/>
            <a:chExt cx="830071" cy="94500"/>
          </a:xfrm>
        </p:grpSpPr>
        <p:sp>
          <p:nvSpPr>
            <p:cNvPr id="696" name="Google Shape;696;p4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4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4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4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27226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700"/>
        <p:cNvGrpSpPr/>
        <p:nvPr/>
      </p:nvGrpSpPr>
      <p:grpSpPr>
        <a:xfrm>
          <a:off x="0" y="0"/>
          <a:ext cx="0" cy="0"/>
          <a:chOff x="0" y="0"/>
          <a:chExt cx="0" cy="0"/>
        </a:xfrm>
      </p:grpSpPr>
      <p:sp>
        <p:nvSpPr>
          <p:cNvPr id="701" name="Google Shape;701;p43"/>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2" name="Google Shape;702;p4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3" name="Google Shape;703;p43"/>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4" name="Google Shape;704;p43"/>
          <p:cNvGrpSpPr/>
          <p:nvPr/>
        </p:nvGrpSpPr>
        <p:grpSpPr>
          <a:xfrm rot="10800000" flipH="1">
            <a:off x="664732" y="559299"/>
            <a:ext cx="572429" cy="125332"/>
            <a:chOff x="5795037" y="809024"/>
            <a:chExt cx="431653" cy="94500"/>
          </a:xfrm>
        </p:grpSpPr>
        <p:sp>
          <p:nvSpPr>
            <p:cNvPr id="705" name="Google Shape;705;p4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4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4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8" name="Google Shape;708;p43"/>
          <p:cNvGrpSpPr/>
          <p:nvPr/>
        </p:nvGrpSpPr>
        <p:grpSpPr>
          <a:xfrm rot="-5400000" flipH="1">
            <a:off x="174856" y="5501733"/>
            <a:ext cx="1100785" cy="125332"/>
            <a:chOff x="5718423" y="809024"/>
            <a:chExt cx="830071" cy="94500"/>
          </a:xfrm>
        </p:grpSpPr>
        <p:sp>
          <p:nvSpPr>
            <p:cNvPr id="709" name="Google Shape;709;p4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4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4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4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179375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713"/>
        <p:cNvGrpSpPr/>
        <p:nvPr/>
      </p:nvGrpSpPr>
      <p:grpSpPr>
        <a:xfrm>
          <a:off x="0" y="0"/>
          <a:ext cx="0" cy="0"/>
          <a:chOff x="0" y="0"/>
          <a:chExt cx="0" cy="0"/>
        </a:xfrm>
      </p:grpSpPr>
      <p:sp>
        <p:nvSpPr>
          <p:cNvPr id="714" name="Google Shape;714;p44"/>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4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6" name="Google Shape;716;p44"/>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7" name="Google Shape;717;p44"/>
          <p:cNvGrpSpPr/>
          <p:nvPr/>
        </p:nvGrpSpPr>
        <p:grpSpPr>
          <a:xfrm rot="10800000" flipH="1">
            <a:off x="664732" y="559299"/>
            <a:ext cx="572429" cy="125332"/>
            <a:chOff x="5795037" y="809024"/>
            <a:chExt cx="431653" cy="94500"/>
          </a:xfrm>
        </p:grpSpPr>
        <p:sp>
          <p:nvSpPr>
            <p:cNvPr id="718" name="Google Shape;718;p4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4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4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1" name="Google Shape;721;p44"/>
          <p:cNvGrpSpPr/>
          <p:nvPr/>
        </p:nvGrpSpPr>
        <p:grpSpPr>
          <a:xfrm rot="-5400000" flipH="1">
            <a:off x="10922400" y="1207099"/>
            <a:ext cx="1100785" cy="125332"/>
            <a:chOff x="5718423" y="809024"/>
            <a:chExt cx="830071" cy="94500"/>
          </a:xfrm>
        </p:grpSpPr>
        <p:sp>
          <p:nvSpPr>
            <p:cNvPr id="722" name="Google Shape;722;p4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4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4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4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6" name="Google Shape;726;p44"/>
          <p:cNvGrpSpPr/>
          <p:nvPr/>
        </p:nvGrpSpPr>
        <p:grpSpPr>
          <a:xfrm rot="-5400000" flipH="1">
            <a:off x="174856" y="5501733"/>
            <a:ext cx="1100785" cy="125332"/>
            <a:chOff x="5718423" y="809024"/>
            <a:chExt cx="830071" cy="94500"/>
          </a:xfrm>
        </p:grpSpPr>
        <p:sp>
          <p:nvSpPr>
            <p:cNvPr id="727" name="Google Shape;727;p4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4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4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4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417939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ly Title 4">
  <p:cSld name="Only Title 4">
    <p:spTree>
      <p:nvGrpSpPr>
        <p:cNvPr id="1" name="Shape 731"/>
        <p:cNvGrpSpPr/>
        <p:nvPr/>
      </p:nvGrpSpPr>
      <p:grpSpPr>
        <a:xfrm>
          <a:off x="0" y="0"/>
          <a:ext cx="0" cy="0"/>
          <a:chOff x="0" y="0"/>
          <a:chExt cx="0" cy="0"/>
        </a:xfrm>
      </p:grpSpPr>
      <p:sp>
        <p:nvSpPr>
          <p:cNvPr id="732" name="Google Shape;732;p45"/>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4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4" name="Google Shape;734;p45"/>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35" name="Google Shape;735;p45"/>
          <p:cNvGrpSpPr/>
          <p:nvPr/>
        </p:nvGrpSpPr>
        <p:grpSpPr>
          <a:xfrm rot="10800000" flipH="1">
            <a:off x="664732" y="559299"/>
            <a:ext cx="572429" cy="125332"/>
            <a:chOff x="5795037" y="809024"/>
            <a:chExt cx="431653" cy="94500"/>
          </a:xfrm>
        </p:grpSpPr>
        <p:sp>
          <p:nvSpPr>
            <p:cNvPr id="736" name="Google Shape;736;p4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4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4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9" name="Google Shape;739;p45"/>
          <p:cNvSpPr/>
          <p:nvPr/>
        </p:nvSpPr>
        <p:spPr>
          <a:xfrm flipH="1">
            <a:off x="10455039"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0" name="Google Shape;740;p45"/>
          <p:cNvGrpSpPr/>
          <p:nvPr/>
        </p:nvGrpSpPr>
        <p:grpSpPr>
          <a:xfrm rot="10800000">
            <a:off x="10959878" y="559299"/>
            <a:ext cx="572429" cy="125332"/>
            <a:chOff x="5795037" y="809024"/>
            <a:chExt cx="431653" cy="94500"/>
          </a:xfrm>
        </p:grpSpPr>
        <p:sp>
          <p:nvSpPr>
            <p:cNvPr id="741" name="Google Shape;741;p4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4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4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876218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Only Title 5">
  <p:cSld name="Only Title 5">
    <p:spTree>
      <p:nvGrpSpPr>
        <p:cNvPr id="1" name="Shape 744"/>
        <p:cNvGrpSpPr/>
        <p:nvPr/>
      </p:nvGrpSpPr>
      <p:grpSpPr>
        <a:xfrm>
          <a:off x="0" y="0"/>
          <a:ext cx="0" cy="0"/>
          <a:chOff x="0" y="0"/>
          <a:chExt cx="0" cy="0"/>
        </a:xfrm>
      </p:grpSpPr>
      <p:sp>
        <p:nvSpPr>
          <p:cNvPr id="745" name="Google Shape;745;p46"/>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6" name="Google Shape;746;p46"/>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7" name="Google Shape;747;p46"/>
          <p:cNvGrpSpPr/>
          <p:nvPr/>
        </p:nvGrpSpPr>
        <p:grpSpPr>
          <a:xfrm rot="-5400000" flipH="1">
            <a:off x="10922400" y="5501733"/>
            <a:ext cx="1100785" cy="125332"/>
            <a:chOff x="5718423" y="809024"/>
            <a:chExt cx="830071" cy="94500"/>
          </a:xfrm>
        </p:grpSpPr>
        <p:sp>
          <p:nvSpPr>
            <p:cNvPr id="748" name="Google Shape;748;p4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4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4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4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2" name="Google Shape;752;p46"/>
          <p:cNvGrpSpPr/>
          <p:nvPr/>
        </p:nvGrpSpPr>
        <p:grpSpPr>
          <a:xfrm rot="10800000" flipH="1">
            <a:off x="664732" y="559299"/>
            <a:ext cx="572429" cy="125332"/>
            <a:chOff x="5795037" y="809024"/>
            <a:chExt cx="431653" cy="94500"/>
          </a:xfrm>
        </p:grpSpPr>
        <p:sp>
          <p:nvSpPr>
            <p:cNvPr id="753" name="Google Shape;753;p4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4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4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6" name="Google Shape;756;p4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3500878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ly Title 6">
  <p:cSld name="Only Title 6">
    <p:spTree>
      <p:nvGrpSpPr>
        <p:cNvPr id="1" name="Shape 757"/>
        <p:cNvGrpSpPr/>
        <p:nvPr/>
      </p:nvGrpSpPr>
      <p:grpSpPr>
        <a:xfrm>
          <a:off x="0" y="0"/>
          <a:ext cx="0" cy="0"/>
          <a:chOff x="0" y="0"/>
          <a:chExt cx="0" cy="0"/>
        </a:xfrm>
      </p:grpSpPr>
      <p:sp>
        <p:nvSpPr>
          <p:cNvPr id="758" name="Google Shape;758;p47"/>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9" name="Google Shape;759;p47"/>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60" name="Google Shape;760;p47"/>
          <p:cNvGrpSpPr/>
          <p:nvPr/>
        </p:nvGrpSpPr>
        <p:grpSpPr>
          <a:xfrm rot="10800000" flipH="1">
            <a:off x="664732" y="559299"/>
            <a:ext cx="572429" cy="125332"/>
            <a:chOff x="5795037" y="809024"/>
            <a:chExt cx="431653" cy="94500"/>
          </a:xfrm>
        </p:grpSpPr>
        <p:sp>
          <p:nvSpPr>
            <p:cNvPr id="761" name="Google Shape;761;p4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4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4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4" name="Google Shape;764;p4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65" name="Google Shape;765;p47"/>
          <p:cNvGrpSpPr/>
          <p:nvPr/>
        </p:nvGrpSpPr>
        <p:grpSpPr>
          <a:xfrm flipH="1">
            <a:off x="5555166" y="6048193"/>
            <a:ext cx="1100785" cy="125332"/>
            <a:chOff x="5718423" y="809024"/>
            <a:chExt cx="830071" cy="94500"/>
          </a:xfrm>
        </p:grpSpPr>
        <p:sp>
          <p:nvSpPr>
            <p:cNvPr id="766" name="Google Shape;766;p4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4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4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4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993542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Only Title 7">
  <p:cSld name="Only Title 7">
    <p:spTree>
      <p:nvGrpSpPr>
        <p:cNvPr id="1" name="Shape 770"/>
        <p:cNvGrpSpPr/>
        <p:nvPr/>
      </p:nvGrpSpPr>
      <p:grpSpPr>
        <a:xfrm>
          <a:off x="0" y="0"/>
          <a:ext cx="0" cy="0"/>
          <a:chOff x="0" y="0"/>
          <a:chExt cx="0" cy="0"/>
        </a:xfrm>
      </p:grpSpPr>
      <p:sp>
        <p:nvSpPr>
          <p:cNvPr id="771" name="Google Shape;771;p48"/>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2" name="Google Shape;772;p48"/>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73" name="Google Shape;773;p48"/>
          <p:cNvGrpSpPr/>
          <p:nvPr/>
        </p:nvGrpSpPr>
        <p:grpSpPr>
          <a:xfrm rot="10800000" flipH="1">
            <a:off x="664732" y="559299"/>
            <a:ext cx="572429" cy="125332"/>
            <a:chOff x="5795037" y="809024"/>
            <a:chExt cx="431653" cy="94500"/>
          </a:xfrm>
        </p:grpSpPr>
        <p:sp>
          <p:nvSpPr>
            <p:cNvPr id="774" name="Google Shape;774;p4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4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4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7" name="Google Shape;777;p4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78" name="Google Shape;778;p48"/>
          <p:cNvGrpSpPr/>
          <p:nvPr/>
        </p:nvGrpSpPr>
        <p:grpSpPr>
          <a:xfrm flipH="1">
            <a:off x="8439230" y="6047213"/>
            <a:ext cx="1100785" cy="125332"/>
            <a:chOff x="5718423" y="809024"/>
            <a:chExt cx="830071" cy="94500"/>
          </a:xfrm>
        </p:grpSpPr>
        <p:sp>
          <p:nvSpPr>
            <p:cNvPr id="779" name="Google Shape;779;p4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4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4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4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50344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83"/>
        <p:cNvGrpSpPr/>
        <p:nvPr/>
      </p:nvGrpSpPr>
      <p:grpSpPr>
        <a:xfrm>
          <a:off x="0" y="0"/>
          <a:ext cx="0" cy="0"/>
          <a:chOff x="0" y="0"/>
          <a:chExt cx="0" cy="0"/>
        </a:xfrm>
      </p:grpSpPr>
      <p:sp>
        <p:nvSpPr>
          <p:cNvPr id="784" name="Google Shape;784;p49"/>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5" name="Google Shape;785;p49"/>
          <p:cNvSpPr txBox="1">
            <a:spLocks noGrp="1"/>
          </p:cNvSpPr>
          <p:nvPr>
            <p:ph type="title" hasCustomPrompt="1"/>
          </p:nvPr>
        </p:nvSpPr>
        <p:spPr>
          <a:xfrm>
            <a:off x="950933" y="1497833"/>
            <a:ext cx="5280400" cy="583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86" name="Google Shape;786;p49"/>
          <p:cNvSpPr txBox="1">
            <a:spLocks noGrp="1"/>
          </p:cNvSpPr>
          <p:nvPr>
            <p:ph type="subTitle" idx="1"/>
          </p:nvPr>
        </p:nvSpPr>
        <p:spPr>
          <a:xfrm>
            <a:off x="950933" y="2275701"/>
            <a:ext cx="5280400" cy="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2133">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87" name="Google Shape;787;p49"/>
          <p:cNvSpPr txBox="1">
            <a:spLocks noGrp="1"/>
          </p:cNvSpPr>
          <p:nvPr>
            <p:ph type="title" idx="2" hasCustomPrompt="1"/>
          </p:nvPr>
        </p:nvSpPr>
        <p:spPr>
          <a:xfrm>
            <a:off x="950933" y="3006761"/>
            <a:ext cx="5280400" cy="583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88" name="Google Shape;788;p49"/>
          <p:cNvSpPr txBox="1">
            <a:spLocks noGrp="1"/>
          </p:cNvSpPr>
          <p:nvPr>
            <p:ph type="subTitle" idx="3"/>
          </p:nvPr>
        </p:nvSpPr>
        <p:spPr>
          <a:xfrm>
            <a:off x="950933" y="3807201"/>
            <a:ext cx="5280400" cy="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2133">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89" name="Google Shape;789;p49"/>
          <p:cNvSpPr txBox="1">
            <a:spLocks noGrp="1"/>
          </p:cNvSpPr>
          <p:nvPr>
            <p:ph type="title" idx="4" hasCustomPrompt="1"/>
          </p:nvPr>
        </p:nvSpPr>
        <p:spPr>
          <a:xfrm>
            <a:off x="950933" y="4551999"/>
            <a:ext cx="5280400" cy="583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90" name="Google Shape;790;p49"/>
          <p:cNvSpPr txBox="1">
            <a:spLocks noGrp="1"/>
          </p:cNvSpPr>
          <p:nvPr>
            <p:ph type="subTitle" idx="5"/>
          </p:nvPr>
        </p:nvSpPr>
        <p:spPr>
          <a:xfrm>
            <a:off x="950933" y="5363767"/>
            <a:ext cx="5280400" cy="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2133">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91" name="Google Shape;791;p49"/>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92" name="Google Shape;792;p49"/>
          <p:cNvGrpSpPr/>
          <p:nvPr/>
        </p:nvGrpSpPr>
        <p:grpSpPr>
          <a:xfrm rot="10800000" flipH="1">
            <a:off x="664732" y="559299"/>
            <a:ext cx="572429" cy="125332"/>
            <a:chOff x="5795037" y="809024"/>
            <a:chExt cx="431653" cy="94500"/>
          </a:xfrm>
        </p:grpSpPr>
        <p:sp>
          <p:nvSpPr>
            <p:cNvPr id="793" name="Google Shape;793;p4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4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4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6" name="Google Shape;796;p49"/>
          <p:cNvGrpSpPr/>
          <p:nvPr/>
        </p:nvGrpSpPr>
        <p:grpSpPr>
          <a:xfrm rot="-5400000" flipH="1">
            <a:off x="10922400" y="5501733"/>
            <a:ext cx="1100785" cy="125332"/>
            <a:chOff x="5718423" y="809024"/>
            <a:chExt cx="830071" cy="94500"/>
          </a:xfrm>
        </p:grpSpPr>
        <p:sp>
          <p:nvSpPr>
            <p:cNvPr id="797" name="Google Shape;797;p4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49"/>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49"/>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49"/>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9586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A2253-BCB2-0753-E466-0EF3DA7331C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43AA217-3976-0DFC-198F-02BBFEE39EBE}"/>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4" name="Marcador de pie de página 3">
            <a:extLst>
              <a:ext uri="{FF2B5EF4-FFF2-40B4-BE49-F238E27FC236}">
                <a16:creationId xmlns:a16="http://schemas.microsoft.com/office/drawing/2014/main" id="{2E7E6918-75B0-12AB-F8A9-4D0DFCC96B0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B553EF1-1D61-ED2E-D4C1-29377043A8C6}"/>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10500289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801"/>
        <p:cNvGrpSpPr/>
        <p:nvPr/>
      </p:nvGrpSpPr>
      <p:grpSpPr>
        <a:xfrm>
          <a:off x="0" y="0"/>
          <a:ext cx="0" cy="0"/>
          <a:chOff x="0" y="0"/>
          <a:chExt cx="0" cy="0"/>
        </a:xfrm>
      </p:grpSpPr>
      <p:sp>
        <p:nvSpPr>
          <p:cNvPr id="802" name="Google Shape;802;p50"/>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3" name="Google Shape;803;p50"/>
          <p:cNvSpPr txBox="1">
            <a:spLocks noGrp="1"/>
          </p:cNvSpPr>
          <p:nvPr>
            <p:ph type="title" hasCustomPrompt="1"/>
          </p:nvPr>
        </p:nvSpPr>
        <p:spPr>
          <a:xfrm>
            <a:off x="8694000" y="4392768"/>
            <a:ext cx="2497600" cy="259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4" name="Google Shape;804;p50"/>
          <p:cNvSpPr txBox="1">
            <a:spLocks noGrp="1"/>
          </p:cNvSpPr>
          <p:nvPr>
            <p:ph type="subTitle" idx="1"/>
          </p:nvPr>
        </p:nvSpPr>
        <p:spPr>
          <a:xfrm>
            <a:off x="8655200" y="5104800"/>
            <a:ext cx="2575200" cy="48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05" name="Google Shape;805;p50"/>
          <p:cNvSpPr txBox="1">
            <a:spLocks noGrp="1"/>
          </p:cNvSpPr>
          <p:nvPr>
            <p:ph type="title" idx="2" hasCustomPrompt="1"/>
          </p:nvPr>
        </p:nvSpPr>
        <p:spPr>
          <a:xfrm>
            <a:off x="4847200" y="4392768"/>
            <a:ext cx="2497600" cy="259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6" name="Google Shape;806;p50"/>
          <p:cNvSpPr txBox="1">
            <a:spLocks noGrp="1"/>
          </p:cNvSpPr>
          <p:nvPr>
            <p:ph type="subTitle" idx="3"/>
          </p:nvPr>
        </p:nvSpPr>
        <p:spPr>
          <a:xfrm>
            <a:off x="4808400" y="5104800"/>
            <a:ext cx="2575200" cy="48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07" name="Google Shape;807;p50"/>
          <p:cNvSpPr txBox="1">
            <a:spLocks noGrp="1"/>
          </p:cNvSpPr>
          <p:nvPr>
            <p:ph type="title" idx="4" hasCustomPrompt="1"/>
          </p:nvPr>
        </p:nvSpPr>
        <p:spPr>
          <a:xfrm>
            <a:off x="989733" y="4392768"/>
            <a:ext cx="2497600" cy="259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8" name="Google Shape;808;p50"/>
          <p:cNvSpPr txBox="1">
            <a:spLocks noGrp="1"/>
          </p:cNvSpPr>
          <p:nvPr>
            <p:ph type="subTitle" idx="5"/>
          </p:nvPr>
        </p:nvSpPr>
        <p:spPr>
          <a:xfrm>
            <a:off x="950933" y="5104800"/>
            <a:ext cx="2575200" cy="48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09" name="Google Shape;809;p50"/>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50"/>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11" name="Google Shape;811;p50"/>
          <p:cNvGrpSpPr/>
          <p:nvPr/>
        </p:nvGrpSpPr>
        <p:grpSpPr>
          <a:xfrm rot="10800000" flipH="1">
            <a:off x="664732" y="559299"/>
            <a:ext cx="572429" cy="125332"/>
            <a:chOff x="5795037" y="809024"/>
            <a:chExt cx="431653" cy="94500"/>
          </a:xfrm>
        </p:grpSpPr>
        <p:sp>
          <p:nvSpPr>
            <p:cNvPr id="812" name="Google Shape;812;p5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5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5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5" name="Google Shape;815;p50"/>
          <p:cNvGrpSpPr/>
          <p:nvPr/>
        </p:nvGrpSpPr>
        <p:grpSpPr>
          <a:xfrm rot="-5400000" flipH="1">
            <a:off x="10922400" y="1207099"/>
            <a:ext cx="1100785" cy="125332"/>
            <a:chOff x="5718423" y="809024"/>
            <a:chExt cx="830071" cy="94500"/>
          </a:xfrm>
        </p:grpSpPr>
        <p:sp>
          <p:nvSpPr>
            <p:cNvPr id="816" name="Google Shape;816;p5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5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5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5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832220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820"/>
        <p:cNvGrpSpPr/>
        <p:nvPr/>
      </p:nvGrpSpPr>
      <p:grpSpPr>
        <a:xfrm>
          <a:off x="0" y="0"/>
          <a:ext cx="0" cy="0"/>
          <a:chOff x="0" y="0"/>
          <a:chExt cx="0" cy="0"/>
        </a:xfrm>
      </p:grpSpPr>
      <p:sp>
        <p:nvSpPr>
          <p:cNvPr id="821" name="Google Shape;821;p51"/>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51"/>
          <p:cNvSpPr txBox="1">
            <a:spLocks noGrp="1"/>
          </p:cNvSpPr>
          <p:nvPr>
            <p:ph type="title" hasCustomPrompt="1"/>
          </p:nvPr>
        </p:nvSpPr>
        <p:spPr>
          <a:xfrm>
            <a:off x="3350467" y="1227667"/>
            <a:ext cx="7751600" cy="1096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9600"/>
              <a:buNone/>
              <a:defRPr sz="8533">
                <a:solidFill>
                  <a:schemeClr val="dk1"/>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823" name="Google Shape;823;p51"/>
          <p:cNvSpPr txBox="1">
            <a:spLocks noGrp="1"/>
          </p:cNvSpPr>
          <p:nvPr>
            <p:ph type="subTitle" idx="1"/>
          </p:nvPr>
        </p:nvSpPr>
        <p:spPr>
          <a:xfrm>
            <a:off x="4059117" y="2710033"/>
            <a:ext cx="6592800" cy="2632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sp>
        <p:nvSpPr>
          <p:cNvPr id="824" name="Google Shape;824;p51"/>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5" name="Google Shape;825;p51"/>
          <p:cNvGrpSpPr/>
          <p:nvPr/>
        </p:nvGrpSpPr>
        <p:grpSpPr>
          <a:xfrm rot="10800000" flipH="1">
            <a:off x="664732" y="559299"/>
            <a:ext cx="572429" cy="125332"/>
            <a:chOff x="5795037" y="809024"/>
            <a:chExt cx="431653" cy="94500"/>
          </a:xfrm>
        </p:grpSpPr>
        <p:sp>
          <p:nvSpPr>
            <p:cNvPr id="826" name="Google Shape;826;p51"/>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51"/>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51"/>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9" name="Google Shape;829;p51"/>
          <p:cNvSpPr txBox="1">
            <a:spLocks noGrp="1"/>
          </p:cNvSpPr>
          <p:nvPr>
            <p:ph type="title" idx="2" hasCustomPrompt="1"/>
          </p:nvPr>
        </p:nvSpPr>
        <p:spPr>
          <a:xfrm>
            <a:off x="1089967" y="4239167"/>
            <a:ext cx="7751600" cy="1096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9600"/>
              <a:buNone/>
              <a:defRPr sz="8533">
                <a:solidFill>
                  <a:schemeClr val="dk1"/>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830" name="Google Shape;830;p51"/>
          <p:cNvSpPr txBox="1">
            <a:spLocks noGrp="1"/>
          </p:cNvSpPr>
          <p:nvPr>
            <p:ph type="subTitle" idx="3"/>
          </p:nvPr>
        </p:nvSpPr>
        <p:spPr>
          <a:xfrm>
            <a:off x="1896317" y="5721533"/>
            <a:ext cx="6592800" cy="2632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grpSp>
        <p:nvGrpSpPr>
          <p:cNvPr id="831" name="Google Shape;831;p51"/>
          <p:cNvGrpSpPr/>
          <p:nvPr/>
        </p:nvGrpSpPr>
        <p:grpSpPr>
          <a:xfrm rot="-5400000" flipH="1">
            <a:off x="10922400" y="5501733"/>
            <a:ext cx="1100785" cy="125332"/>
            <a:chOff x="5718423" y="809024"/>
            <a:chExt cx="830071" cy="94500"/>
          </a:xfrm>
        </p:grpSpPr>
        <p:sp>
          <p:nvSpPr>
            <p:cNvPr id="832" name="Google Shape;832;p5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5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5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5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561002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836"/>
        <p:cNvGrpSpPr/>
        <p:nvPr/>
      </p:nvGrpSpPr>
      <p:grpSpPr>
        <a:xfrm>
          <a:off x="0" y="0"/>
          <a:ext cx="0" cy="0"/>
          <a:chOff x="0" y="0"/>
          <a:chExt cx="0" cy="0"/>
        </a:xfrm>
      </p:grpSpPr>
      <p:sp>
        <p:nvSpPr>
          <p:cNvPr id="837" name="Google Shape;837;p52"/>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8" name="Google Shape;838;p52"/>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9" name="Google Shape;839;p52"/>
          <p:cNvGrpSpPr/>
          <p:nvPr/>
        </p:nvGrpSpPr>
        <p:grpSpPr>
          <a:xfrm rot="10800000" flipH="1">
            <a:off x="664732" y="559299"/>
            <a:ext cx="572429" cy="125332"/>
            <a:chOff x="5795037" y="809024"/>
            <a:chExt cx="431653" cy="94500"/>
          </a:xfrm>
        </p:grpSpPr>
        <p:sp>
          <p:nvSpPr>
            <p:cNvPr id="840" name="Google Shape;840;p5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5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5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52"/>
          <p:cNvGrpSpPr/>
          <p:nvPr/>
        </p:nvGrpSpPr>
        <p:grpSpPr>
          <a:xfrm rot="-5400000" flipH="1">
            <a:off x="10922400" y="1207099"/>
            <a:ext cx="1100785" cy="125332"/>
            <a:chOff x="5718423" y="809024"/>
            <a:chExt cx="830071" cy="94500"/>
          </a:xfrm>
        </p:grpSpPr>
        <p:sp>
          <p:nvSpPr>
            <p:cNvPr id="844" name="Google Shape;844;p5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5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5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5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8" name="Google Shape;848;p52"/>
          <p:cNvSpPr txBox="1">
            <a:spLocks noGrp="1"/>
          </p:cNvSpPr>
          <p:nvPr>
            <p:ph type="title" hasCustomPrompt="1"/>
          </p:nvPr>
        </p:nvSpPr>
        <p:spPr>
          <a:xfrm>
            <a:off x="1862367" y="1833233"/>
            <a:ext cx="3232400" cy="5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49" name="Google Shape;849;p52"/>
          <p:cNvSpPr txBox="1">
            <a:spLocks noGrp="1"/>
          </p:cNvSpPr>
          <p:nvPr>
            <p:ph type="subTitle" idx="1"/>
          </p:nvPr>
        </p:nvSpPr>
        <p:spPr>
          <a:xfrm>
            <a:off x="1862367" y="2611100"/>
            <a:ext cx="3232400" cy="4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50" name="Google Shape;850;p52"/>
          <p:cNvSpPr txBox="1">
            <a:spLocks noGrp="1"/>
          </p:cNvSpPr>
          <p:nvPr>
            <p:ph type="title" idx="2" hasCustomPrompt="1"/>
          </p:nvPr>
        </p:nvSpPr>
        <p:spPr>
          <a:xfrm>
            <a:off x="1862367" y="4566967"/>
            <a:ext cx="3232400" cy="5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51" name="Google Shape;851;p52"/>
          <p:cNvSpPr txBox="1">
            <a:spLocks noGrp="1"/>
          </p:cNvSpPr>
          <p:nvPr>
            <p:ph type="subTitle" idx="3"/>
          </p:nvPr>
        </p:nvSpPr>
        <p:spPr>
          <a:xfrm>
            <a:off x="1862367" y="5344833"/>
            <a:ext cx="3232400" cy="4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52" name="Google Shape;852;p52"/>
          <p:cNvSpPr txBox="1">
            <a:spLocks noGrp="1"/>
          </p:cNvSpPr>
          <p:nvPr>
            <p:ph type="title" idx="4" hasCustomPrompt="1"/>
          </p:nvPr>
        </p:nvSpPr>
        <p:spPr>
          <a:xfrm>
            <a:off x="7097233" y="1833233"/>
            <a:ext cx="3232400" cy="5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53" name="Google Shape;853;p52"/>
          <p:cNvSpPr txBox="1">
            <a:spLocks noGrp="1"/>
          </p:cNvSpPr>
          <p:nvPr>
            <p:ph type="subTitle" idx="5"/>
          </p:nvPr>
        </p:nvSpPr>
        <p:spPr>
          <a:xfrm>
            <a:off x="7097233" y="2611100"/>
            <a:ext cx="3232400" cy="4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54" name="Google Shape;854;p52"/>
          <p:cNvSpPr txBox="1">
            <a:spLocks noGrp="1"/>
          </p:cNvSpPr>
          <p:nvPr>
            <p:ph type="title" idx="6" hasCustomPrompt="1"/>
          </p:nvPr>
        </p:nvSpPr>
        <p:spPr>
          <a:xfrm>
            <a:off x="7097233" y="4566967"/>
            <a:ext cx="3232400" cy="5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55" name="Google Shape;855;p52"/>
          <p:cNvSpPr txBox="1">
            <a:spLocks noGrp="1"/>
          </p:cNvSpPr>
          <p:nvPr>
            <p:ph type="subTitle" idx="7"/>
          </p:nvPr>
        </p:nvSpPr>
        <p:spPr>
          <a:xfrm>
            <a:off x="7097233" y="5344833"/>
            <a:ext cx="3232400" cy="4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2911608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856"/>
        <p:cNvGrpSpPr/>
        <p:nvPr/>
      </p:nvGrpSpPr>
      <p:grpSpPr>
        <a:xfrm>
          <a:off x="0" y="0"/>
          <a:ext cx="0" cy="0"/>
          <a:chOff x="0" y="0"/>
          <a:chExt cx="0" cy="0"/>
        </a:xfrm>
      </p:grpSpPr>
      <p:sp>
        <p:nvSpPr>
          <p:cNvPr id="857" name="Google Shape;857;p53"/>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8" name="Google Shape;858;p53"/>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59" name="Google Shape;859;p53"/>
          <p:cNvGrpSpPr/>
          <p:nvPr/>
        </p:nvGrpSpPr>
        <p:grpSpPr>
          <a:xfrm rot="10800000" flipH="1">
            <a:off x="664732" y="559299"/>
            <a:ext cx="572429" cy="125332"/>
            <a:chOff x="5795037" y="809024"/>
            <a:chExt cx="431653" cy="94500"/>
          </a:xfrm>
        </p:grpSpPr>
        <p:sp>
          <p:nvSpPr>
            <p:cNvPr id="860" name="Google Shape;860;p5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5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5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3" name="Google Shape;863;p53"/>
          <p:cNvGrpSpPr/>
          <p:nvPr/>
        </p:nvGrpSpPr>
        <p:grpSpPr>
          <a:xfrm rot="-5400000" flipH="1">
            <a:off x="10922400" y="1207099"/>
            <a:ext cx="1100785" cy="125332"/>
            <a:chOff x="5718423" y="809024"/>
            <a:chExt cx="830071" cy="94500"/>
          </a:xfrm>
        </p:grpSpPr>
        <p:sp>
          <p:nvSpPr>
            <p:cNvPr id="864" name="Google Shape;864;p5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5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5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5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8" name="Google Shape;868;p53"/>
          <p:cNvSpPr txBox="1">
            <a:spLocks noGrp="1"/>
          </p:cNvSpPr>
          <p:nvPr>
            <p:ph type="title" hasCustomPrompt="1"/>
          </p:nvPr>
        </p:nvSpPr>
        <p:spPr>
          <a:xfrm>
            <a:off x="6900803" y="3067833"/>
            <a:ext cx="2956800" cy="138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9" name="Google Shape;869;p53"/>
          <p:cNvSpPr txBox="1">
            <a:spLocks noGrp="1"/>
          </p:cNvSpPr>
          <p:nvPr>
            <p:ph type="subTitle" idx="1"/>
          </p:nvPr>
        </p:nvSpPr>
        <p:spPr>
          <a:xfrm>
            <a:off x="6854871" y="4505433"/>
            <a:ext cx="3048800" cy="48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70" name="Google Shape;870;p53"/>
          <p:cNvSpPr txBox="1">
            <a:spLocks noGrp="1"/>
          </p:cNvSpPr>
          <p:nvPr>
            <p:ph type="title" idx="2" hasCustomPrompt="1"/>
          </p:nvPr>
        </p:nvSpPr>
        <p:spPr>
          <a:xfrm>
            <a:off x="2334233" y="3067833"/>
            <a:ext cx="2956800" cy="138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71" name="Google Shape;871;p53"/>
          <p:cNvSpPr txBox="1">
            <a:spLocks noGrp="1"/>
          </p:cNvSpPr>
          <p:nvPr>
            <p:ph type="subTitle" idx="3"/>
          </p:nvPr>
        </p:nvSpPr>
        <p:spPr>
          <a:xfrm>
            <a:off x="2288291" y="4505433"/>
            <a:ext cx="3048800" cy="48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872" name="Google Shape;872;p53"/>
          <p:cNvSpPr txBox="1">
            <a:spLocks noGrp="1"/>
          </p:cNvSpPr>
          <p:nvPr>
            <p:ph type="title" idx="4"/>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5495659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873"/>
        <p:cNvGrpSpPr/>
        <p:nvPr/>
      </p:nvGrpSpPr>
      <p:grpSpPr>
        <a:xfrm>
          <a:off x="0" y="0"/>
          <a:ext cx="0" cy="0"/>
          <a:chOff x="0" y="0"/>
          <a:chExt cx="0" cy="0"/>
        </a:xfrm>
      </p:grpSpPr>
      <p:sp>
        <p:nvSpPr>
          <p:cNvPr id="874" name="Google Shape;874;p54"/>
          <p:cNvSpPr txBox="1">
            <a:spLocks noGrp="1"/>
          </p:cNvSpPr>
          <p:nvPr>
            <p:ph type="title"/>
          </p:nvPr>
        </p:nvSpPr>
        <p:spPr>
          <a:xfrm>
            <a:off x="946933" y="4994900"/>
            <a:ext cx="10298400" cy="12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000">
                <a:solidFill>
                  <a:schemeClr val="accent6"/>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8193300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875"/>
        <p:cNvGrpSpPr/>
        <p:nvPr/>
      </p:nvGrpSpPr>
      <p:grpSpPr>
        <a:xfrm>
          <a:off x="0" y="0"/>
          <a:ext cx="0" cy="0"/>
          <a:chOff x="0" y="0"/>
          <a:chExt cx="0" cy="0"/>
        </a:xfrm>
      </p:grpSpPr>
      <p:sp>
        <p:nvSpPr>
          <p:cNvPr id="876" name="Google Shape;876;p55"/>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7" name="Google Shape;877;p55"/>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78" name="Google Shape;878;p55"/>
          <p:cNvGrpSpPr/>
          <p:nvPr/>
        </p:nvGrpSpPr>
        <p:grpSpPr>
          <a:xfrm rot="10800000" flipH="1">
            <a:off x="664732" y="559299"/>
            <a:ext cx="572429" cy="125332"/>
            <a:chOff x="5795037" y="809024"/>
            <a:chExt cx="431653" cy="94500"/>
          </a:xfrm>
        </p:grpSpPr>
        <p:sp>
          <p:nvSpPr>
            <p:cNvPr id="879" name="Google Shape;879;p5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5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5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2" name="Google Shape;882;p55"/>
          <p:cNvGrpSpPr/>
          <p:nvPr/>
        </p:nvGrpSpPr>
        <p:grpSpPr>
          <a:xfrm flipH="1">
            <a:off x="5544164" y="6047213"/>
            <a:ext cx="1100785" cy="125332"/>
            <a:chOff x="5718423" y="809024"/>
            <a:chExt cx="830071" cy="94500"/>
          </a:xfrm>
        </p:grpSpPr>
        <p:sp>
          <p:nvSpPr>
            <p:cNvPr id="883" name="Google Shape;883;p5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5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5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5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7" name="Google Shape;887;p55"/>
          <p:cNvSpPr txBox="1">
            <a:spLocks noGrp="1"/>
          </p:cNvSpPr>
          <p:nvPr>
            <p:ph type="title"/>
          </p:nvPr>
        </p:nvSpPr>
        <p:spPr>
          <a:xfrm>
            <a:off x="4268600" y="1827600"/>
            <a:ext cx="6632400" cy="3372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9600">
                <a:solidFill>
                  <a:schemeClr val="dk1"/>
                </a:solidFill>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Tree>
    <p:extLst>
      <p:ext uri="{BB962C8B-B14F-4D97-AF65-F5344CB8AC3E}">
        <p14:creationId xmlns:p14="http://schemas.microsoft.com/office/powerpoint/2010/main" val="30846729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88"/>
        <p:cNvGrpSpPr/>
        <p:nvPr/>
      </p:nvGrpSpPr>
      <p:grpSpPr>
        <a:xfrm>
          <a:off x="0" y="0"/>
          <a:ext cx="0" cy="0"/>
          <a:chOff x="0" y="0"/>
          <a:chExt cx="0" cy="0"/>
        </a:xfrm>
      </p:grpSpPr>
      <p:sp>
        <p:nvSpPr>
          <p:cNvPr id="889" name="Google Shape;889;p56"/>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0" name="Google Shape;890;p56"/>
          <p:cNvSpPr txBox="1">
            <a:spLocks noGrp="1"/>
          </p:cNvSpPr>
          <p:nvPr>
            <p:ph type="title"/>
          </p:nvPr>
        </p:nvSpPr>
        <p:spPr>
          <a:xfrm>
            <a:off x="950933" y="500367"/>
            <a:ext cx="7368400" cy="1164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9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1" name="Google Shape;891;p56"/>
          <p:cNvSpPr txBox="1">
            <a:spLocks noGrp="1"/>
          </p:cNvSpPr>
          <p:nvPr>
            <p:ph type="subTitle" idx="1"/>
          </p:nvPr>
        </p:nvSpPr>
        <p:spPr>
          <a:xfrm>
            <a:off x="950933" y="2245733"/>
            <a:ext cx="4579600" cy="15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2" name="Google Shape;892;p56"/>
          <p:cNvSpPr/>
          <p:nvPr/>
        </p:nvSpPr>
        <p:spPr>
          <a:xfrm flipH="1">
            <a:off x="7934239"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93" name="Google Shape;893;p56"/>
          <p:cNvGrpSpPr/>
          <p:nvPr/>
        </p:nvGrpSpPr>
        <p:grpSpPr>
          <a:xfrm rot="10800000">
            <a:off x="10959878" y="559299"/>
            <a:ext cx="572429" cy="125332"/>
            <a:chOff x="5795037" y="809024"/>
            <a:chExt cx="431653" cy="94500"/>
          </a:xfrm>
        </p:grpSpPr>
        <p:sp>
          <p:nvSpPr>
            <p:cNvPr id="894" name="Google Shape;894;p5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5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5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7" name="Google Shape;897;p56"/>
          <p:cNvGrpSpPr/>
          <p:nvPr/>
        </p:nvGrpSpPr>
        <p:grpSpPr>
          <a:xfrm flipH="1">
            <a:off x="8901764" y="6047213"/>
            <a:ext cx="1100785" cy="125332"/>
            <a:chOff x="5718423" y="809024"/>
            <a:chExt cx="830071" cy="94500"/>
          </a:xfrm>
        </p:grpSpPr>
        <p:sp>
          <p:nvSpPr>
            <p:cNvPr id="898" name="Google Shape;898;p5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5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5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5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2" name="Google Shape;902;p56"/>
          <p:cNvSpPr txBox="1"/>
          <p:nvPr/>
        </p:nvSpPr>
        <p:spPr>
          <a:xfrm>
            <a:off x="950933" y="4635500"/>
            <a:ext cx="5040400" cy="820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400"/>
              </a:spcBef>
              <a:spcAft>
                <a:spcPts val="0"/>
              </a:spcAft>
              <a:buNone/>
            </a:pPr>
            <a:r>
              <a:rPr lang="en" sz="1600">
                <a:solidFill>
                  <a:schemeClr val="lt1"/>
                </a:solidFill>
                <a:latin typeface="Darker Grotesque Medium"/>
                <a:ea typeface="Darker Grotesque Medium"/>
                <a:cs typeface="Darker Grotesque Medium"/>
                <a:sym typeface="Darker Grotesque Medium"/>
              </a:rPr>
              <a:t>CREDITS: This presentation template was created by </a:t>
            </a:r>
            <a:r>
              <a:rPr lang="en" sz="16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xmlns:ahyp="http://schemas.microsoft.com/office/drawing/2018/hyperlinkcolor" val="tx"/>
                    </a:ext>
                  </a:extLst>
                </a:hlinkClick>
              </a:rPr>
              <a:t>Slidesgo</a:t>
            </a:r>
            <a:r>
              <a:rPr lang="en" sz="1600">
                <a:solidFill>
                  <a:schemeClr val="lt1"/>
                </a:solidFill>
                <a:latin typeface="Darker Grotesque Medium"/>
                <a:ea typeface="Darker Grotesque Medium"/>
                <a:cs typeface="Darker Grotesque Medium"/>
                <a:sym typeface="Darker Grotesque Medium"/>
              </a:rPr>
              <a:t>, including icons by </a:t>
            </a:r>
            <a:r>
              <a:rPr lang="en" sz="16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xmlns:ahyp="http://schemas.microsoft.com/office/drawing/2018/hyperlinkcolor" val="tx"/>
                    </a:ext>
                  </a:extLst>
                </a:hlinkClick>
              </a:rPr>
              <a:t>Flaticon</a:t>
            </a:r>
            <a:r>
              <a:rPr lang="en" sz="1600">
                <a:solidFill>
                  <a:schemeClr val="lt1"/>
                </a:solidFill>
                <a:latin typeface="Darker Grotesque Medium"/>
                <a:ea typeface="Darker Grotesque Medium"/>
                <a:cs typeface="Darker Grotesque Medium"/>
                <a:sym typeface="Darker Grotesque Medium"/>
              </a:rPr>
              <a:t>, infographics &amp; images by </a:t>
            </a:r>
            <a:r>
              <a:rPr lang="en" sz="16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xmlns:ahyp="http://schemas.microsoft.com/office/drawing/2018/hyperlinkcolor" val="tx"/>
                    </a:ext>
                  </a:extLst>
                </a:hlinkClick>
              </a:rPr>
              <a:t>Freepik</a:t>
            </a:r>
            <a:endParaRPr sz="1600">
              <a:solidFill>
                <a:schemeClr val="lt1"/>
              </a:solidFill>
              <a:latin typeface="Darker Grotesque Medium"/>
              <a:ea typeface="Darker Grotesque Medium"/>
              <a:cs typeface="Darker Grotesque Medium"/>
              <a:sym typeface="Darker Grotesque Medium"/>
            </a:endParaRPr>
          </a:p>
        </p:txBody>
      </p:sp>
    </p:spTree>
    <p:extLst>
      <p:ext uri="{BB962C8B-B14F-4D97-AF65-F5344CB8AC3E}">
        <p14:creationId xmlns:p14="http://schemas.microsoft.com/office/powerpoint/2010/main" val="8078032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903"/>
        <p:cNvGrpSpPr/>
        <p:nvPr/>
      </p:nvGrpSpPr>
      <p:grpSpPr>
        <a:xfrm>
          <a:off x="0" y="0"/>
          <a:ext cx="0" cy="0"/>
          <a:chOff x="0" y="0"/>
          <a:chExt cx="0" cy="0"/>
        </a:xfrm>
      </p:grpSpPr>
      <p:sp>
        <p:nvSpPr>
          <p:cNvPr id="904" name="Google Shape;904;p57"/>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5" name="Google Shape;905;p57"/>
          <p:cNvSpPr/>
          <p:nvPr/>
        </p:nvSpPr>
        <p:spPr>
          <a:xfrm>
            <a:off x="57760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6" name="Google Shape;906;p57"/>
          <p:cNvGrpSpPr/>
          <p:nvPr/>
        </p:nvGrpSpPr>
        <p:grpSpPr>
          <a:xfrm rot="10800000" flipH="1">
            <a:off x="664732" y="559299"/>
            <a:ext cx="572429" cy="125332"/>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0" name="Google Shape;910;p57"/>
          <p:cNvGrpSpPr/>
          <p:nvPr/>
        </p:nvGrpSpPr>
        <p:grpSpPr>
          <a:xfrm rot="-5400000" flipH="1">
            <a:off x="10922400" y="5501733"/>
            <a:ext cx="1100785" cy="125332"/>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153234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15"/>
        <p:cNvGrpSpPr/>
        <p:nvPr/>
      </p:nvGrpSpPr>
      <p:grpSpPr>
        <a:xfrm>
          <a:off x="0" y="0"/>
          <a:ext cx="0" cy="0"/>
          <a:chOff x="0" y="0"/>
          <a:chExt cx="0" cy="0"/>
        </a:xfrm>
      </p:grpSpPr>
      <p:sp>
        <p:nvSpPr>
          <p:cNvPr id="916" name="Google Shape;916;p58"/>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7" name="Google Shape;917;p58"/>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18" name="Google Shape;918;p58"/>
          <p:cNvGrpSpPr/>
          <p:nvPr/>
        </p:nvGrpSpPr>
        <p:grpSpPr>
          <a:xfrm rot="10800000" flipH="1">
            <a:off x="664732" y="559299"/>
            <a:ext cx="572429" cy="125332"/>
            <a:chOff x="5795037" y="809024"/>
            <a:chExt cx="431653" cy="94500"/>
          </a:xfrm>
        </p:grpSpPr>
        <p:sp>
          <p:nvSpPr>
            <p:cNvPr id="919" name="Google Shape;919;p5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5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5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2" name="Google Shape;922;p58"/>
          <p:cNvGrpSpPr/>
          <p:nvPr/>
        </p:nvGrpSpPr>
        <p:grpSpPr>
          <a:xfrm rot="-5400000" flipH="1">
            <a:off x="10922400" y="5501733"/>
            <a:ext cx="1100785" cy="125332"/>
            <a:chOff x="5718423" y="809024"/>
            <a:chExt cx="830071" cy="94500"/>
          </a:xfrm>
        </p:grpSpPr>
        <p:sp>
          <p:nvSpPr>
            <p:cNvPr id="923" name="Google Shape;923;p5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5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5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5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404001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927"/>
        <p:cNvGrpSpPr/>
        <p:nvPr/>
      </p:nvGrpSpPr>
      <p:grpSpPr>
        <a:xfrm>
          <a:off x="0" y="0"/>
          <a:ext cx="0" cy="0"/>
          <a:chOff x="0" y="0"/>
          <a:chExt cx="0" cy="0"/>
        </a:xfrm>
      </p:grpSpPr>
      <p:sp>
        <p:nvSpPr>
          <p:cNvPr id="928" name="Google Shape;928;p59"/>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9" name="Google Shape;929;p59"/>
          <p:cNvSpPr/>
          <p:nvPr/>
        </p:nvSpPr>
        <p:spPr>
          <a:xfrm flipH="1">
            <a:off x="10452420" y="524567"/>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0" name="Google Shape;930;p59"/>
          <p:cNvGrpSpPr/>
          <p:nvPr/>
        </p:nvGrpSpPr>
        <p:grpSpPr>
          <a:xfrm rot="10800000">
            <a:off x="10957259" y="559299"/>
            <a:ext cx="572429" cy="125332"/>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34" name="Google Shape;934;p59"/>
          <p:cNvSpPr/>
          <p:nvPr/>
        </p:nvSpPr>
        <p:spPr>
          <a:xfrm>
            <a:off x="572573" y="5920000"/>
            <a:ext cx="11644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5" name="Google Shape;935;p59"/>
          <p:cNvGrpSpPr/>
          <p:nvPr/>
        </p:nvGrpSpPr>
        <p:grpSpPr>
          <a:xfrm rot="10800000" flipH="1">
            <a:off x="659706" y="5954733"/>
            <a:ext cx="572429" cy="125332"/>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0804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1FB8739-A3E9-7A54-5B29-4E95B0220674}"/>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3" name="Marcador de pie de página 2">
            <a:extLst>
              <a:ext uri="{FF2B5EF4-FFF2-40B4-BE49-F238E27FC236}">
                <a16:creationId xmlns:a16="http://schemas.microsoft.com/office/drawing/2014/main" id="{B0696C23-E0B4-58FB-1846-7F56EC872A5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C61C06C-D35C-B21A-3A32-87736F351B6E}"/>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16633421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939"/>
        <p:cNvGrpSpPr/>
        <p:nvPr/>
      </p:nvGrpSpPr>
      <p:grpSpPr>
        <a:xfrm>
          <a:off x="0" y="0"/>
          <a:ext cx="0" cy="0"/>
          <a:chOff x="0" y="0"/>
          <a:chExt cx="0" cy="0"/>
        </a:xfrm>
      </p:grpSpPr>
      <p:sp>
        <p:nvSpPr>
          <p:cNvPr id="940" name="Google Shape;940;p60"/>
          <p:cNvSpPr/>
          <p:nvPr/>
        </p:nvSpPr>
        <p:spPr>
          <a:xfrm>
            <a:off x="379200" y="379200"/>
            <a:ext cx="11433600" cy="60996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41" name="Google Shape;941;p60"/>
          <p:cNvGrpSpPr/>
          <p:nvPr/>
        </p:nvGrpSpPr>
        <p:grpSpPr>
          <a:xfrm rot="-5400000" flipH="1">
            <a:off x="10922400" y="1207099"/>
            <a:ext cx="1100785" cy="125332"/>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46" name="Google Shape;946;p60"/>
          <p:cNvSpPr/>
          <p:nvPr/>
        </p:nvSpPr>
        <p:spPr>
          <a:xfrm>
            <a:off x="577600" y="524567"/>
            <a:ext cx="3685200" cy="19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47" name="Google Shape;947;p60"/>
          <p:cNvGrpSpPr/>
          <p:nvPr/>
        </p:nvGrpSpPr>
        <p:grpSpPr>
          <a:xfrm rot="10800000" flipH="1">
            <a:off x="664732" y="559299"/>
            <a:ext cx="572429" cy="125332"/>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80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B2FB9-045D-138A-BB6B-108C68642E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38281D7-4FD9-F1E5-9B72-7CEFD479B6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E502520-5C87-3965-8D62-62DD282E7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C50E94-FE99-4F61-7A4F-B7CAB7068E14}"/>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6" name="Marcador de pie de página 5">
            <a:extLst>
              <a:ext uri="{FF2B5EF4-FFF2-40B4-BE49-F238E27FC236}">
                <a16:creationId xmlns:a16="http://schemas.microsoft.com/office/drawing/2014/main" id="{AA63F8F1-2C51-C34C-7D40-E6591FB7FD8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183109C-C263-2F13-BC1F-FF4EE6509A83}"/>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274090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36DE3-8FD0-F286-3CA4-E447BCE407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28C98-B4CB-437A-8240-25F43E055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B47D21E-DFE0-4066-A111-5B71F3A96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48C8DF7-61A7-7089-9BA6-8FDE0B7102AB}"/>
              </a:ext>
            </a:extLst>
          </p:cNvPr>
          <p:cNvSpPr>
            <a:spLocks noGrp="1"/>
          </p:cNvSpPr>
          <p:nvPr>
            <p:ph type="dt" sz="half" idx="10"/>
          </p:nvPr>
        </p:nvSpPr>
        <p:spPr/>
        <p:txBody>
          <a:bodyPr/>
          <a:lstStyle/>
          <a:p>
            <a:fld id="{9B42B207-E700-4D1A-8DD4-4A825F532A75}" type="datetimeFigureOut">
              <a:rPr lang="es-MX" smtClean="0"/>
              <a:t>08/04/2024</a:t>
            </a:fld>
            <a:endParaRPr lang="es-MX"/>
          </a:p>
        </p:txBody>
      </p:sp>
      <p:sp>
        <p:nvSpPr>
          <p:cNvPr id="6" name="Marcador de pie de página 5">
            <a:extLst>
              <a:ext uri="{FF2B5EF4-FFF2-40B4-BE49-F238E27FC236}">
                <a16:creationId xmlns:a16="http://schemas.microsoft.com/office/drawing/2014/main" id="{B52CC7C0-CA7E-3996-6628-147F784E214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DC3A2CF-F247-0510-AD20-3C713F8FF20E}"/>
              </a:ext>
            </a:extLst>
          </p:cNvPr>
          <p:cNvSpPr>
            <a:spLocks noGrp="1"/>
          </p:cNvSpPr>
          <p:nvPr>
            <p:ph type="sldNum" sz="quarter" idx="12"/>
          </p:nvPr>
        </p:nvSpPr>
        <p:spPr/>
        <p:txBody>
          <a:bodyPr/>
          <a:lstStyle/>
          <a:p>
            <a:fld id="{5C0E05B6-B155-4744-B011-8AAFB44DC999}" type="slidenum">
              <a:rPr lang="es-MX" smtClean="0"/>
              <a:t>‹Nº›</a:t>
            </a:fld>
            <a:endParaRPr lang="es-MX"/>
          </a:p>
        </p:txBody>
      </p:sp>
    </p:spTree>
    <p:extLst>
      <p:ext uri="{BB962C8B-B14F-4D97-AF65-F5344CB8AC3E}">
        <p14:creationId xmlns:p14="http://schemas.microsoft.com/office/powerpoint/2010/main" val="83238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F9EEF60-EDD3-A112-CC95-7DA97A3D6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6001C6-514C-66C2-6197-F1F457FF7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8CA00D-A069-F0A6-04CE-5D4AD9607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42B207-E700-4D1A-8DD4-4A825F532A75}" type="datetimeFigureOut">
              <a:rPr lang="es-MX" smtClean="0"/>
              <a:t>08/04/2024</a:t>
            </a:fld>
            <a:endParaRPr lang="es-MX"/>
          </a:p>
        </p:txBody>
      </p:sp>
      <p:sp>
        <p:nvSpPr>
          <p:cNvPr id="5" name="Marcador de pie de página 4">
            <a:extLst>
              <a:ext uri="{FF2B5EF4-FFF2-40B4-BE49-F238E27FC236}">
                <a16:creationId xmlns:a16="http://schemas.microsoft.com/office/drawing/2014/main" id="{49813306-9391-5EB8-1796-E62766BF7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C99F546-3D36-46EF-760B-883858371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0E05B6-B155-4744-B011-8AAFB44DC999}" type="slidenum">
              <a:rPr lang="es-MX" smtClean="0"/>
              <a:t>‹Nº›</a:t>
            </a:fld>
            <a:endParaRPr lang="es-MX"/>
          </a:p>
        </p:txBody>
      </p:sp>
    </p:spTree>
    <p:extLst>
      <p:ext uri="{BB962C8B-B14F-4D97-AF65-F5344CB8AC3E}">
        <p14:creationId xmlns:p14="http://schemas.microsoft.com/office/powerpoint/2010/main" val="265656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extLst>
      <p:ext uri="{BB962C8B-B14F-4D97-AF65-F5344CB8AC3E}">
        <p14:creationId xmlns:p14="http://schemas.microsoft.com/office/powerpoint/2010/main" val="8879419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60"/>
        <p:cNvGrpSpPr/>
        <p:nvPr/>
      </p:nvGrpSpPr>
      <p:grpSpPr>
        <a:xfrm>
          <a:off x="0" y="0"/>
          <a:ext cx="0" cy="0"/>
          <a:chOff x="0" y="0"/>
          <a:chExt cx="0" cy="0"/>
        </a:xfrm>
      </p:grpSpPr>
      <p:sp>
        <p:nvSpPr>
          <p:cNvPr id="961" name="Google Shape;961;p64"/>
          <p:cNvSpPr/>
          <p:nvPr/>
        </p:nvSpPr>
        <p:spPr>
          <a:xfrm>
            <a:off x="850267" y="1999133"/>
            <a:ext cx="5084000" cy="852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2" name="Google Shape;962;p64"/>
          <p:cNvSpPr txBox="1">
            <a:spLocks noGrp="1"/>
          </p:cNvSpPr>
          <p:nvPr>
            <p:ph type="ctrTitle"/>
          </p:nvPr>
        </p:nvSpPr>
        <p:spPr>
          <a:xfrm>
            <a:off x="950933" y="2268951"/>
            <a:ext cx="5628955" cy="2228400"/>
          </a:xfrm>
          <a:prstGeom prst="rect">
            <a:avLst/>
          </a:prstGeom>
        </p:spPr>
        <p:txBody>
          <a:bodyPr spcFirstLastPara="1" wrap="square" lIns="121900" tIns="121900" rIns="121900" bIns="121900" anchor="ctr" anchorCtr="0">
            <a:noAutofit/>
          </a:bodyPr>
          <a:lstStyle/>
          <a:p>
            <a:r>
              <a:rPr lang="en" sz="4667" dirty="0">
                <a:solidFill>
                  <a:schemeClr val="dk1"/>
                </a:solidFill>
              </a:rPr>
              <a:t>PROYECTO #1</a:t>
            </a:r>
            <a:r>
              <a:rPr lang="en" sz="5333" dirty="0"/>
              <a:t> </a:t>
            </a:r>
            <a:r>
              <a:rPr lang="en" sz="5333" dirty="0">
                <a:solidFill>
                  <a:schemeClr val="accent6"/>
                </a:solidFill>
              </a:rPr>
              <a:t>Programación para Internet</a:t>
            </a:r>
            <a:endParaRPr sz="5333" dirty="0">
              <a:solidFill>
                <a:schemeClr val="accent6"/>
              </a:solidFill>
            </a:endParaRPr>
          </a:p>
        </p:txBody>
      </p:sp>
      <p:sp>
        <p:nvSpPr>
          <p:cNvPr id="963" name="Google Shape;963;p64"/>
          <p:cNvSpPr txBox="1">
            <a:spLocks noGrp="1"/>
          </p:cNvSpPr>
          <p:nvPr>
            <p:ph type="subTitle" idx="1"/>
          </p:nvPr>
        </p:nvSpPr>
        <p:spPr>
          <a:xfrm>
            <a:off x="950933" y="4728833"/>
            <a:ext cx="5187600" cy="634400"/>
          </a:xfrm>
          <a:prstGeom prst="rect">
            <a:avLst/>
          </a:prstGeom>
        </p:spPr>
        <p:txBody>
          <a:bodyPr spcFirstLastPara="1" wrap="square" lIns="121900" tIns="121900" rIns="121900" bIns="121900" anchor="t" anchorCtr="0">
            <a:noAutofit/>
          </a:bodyPr>
          <a:lstStyle/>
          <a:p>
            <a:pPr marL="0" indent="0"/>
            <a:endParaRPr dirty="0"/>
          </a:p>
        </p:txBody>
      </p:sp>
      <p:grpSp>
        <p:nvGrpSpPr>
          <p:cNvPr id="964" name="Google Shape;964;p64"/>
          <p:cNvGrpSpPr/>
          <p:nvPr/>
        </p:nvGrpSpPr>
        <p:grpSpPr>
          <a:xfrm flipH="1">
            <a:off x="967266" y="1556417"/>
            <a:ext cx="1100785" cy="125332"/>
            <a:chOff x="5718423" y="809024"/>
            <a:chExt cx="830071" cy="94500"/>
          </a:xfrm>
        </p:grpSpPr>
        <p:sp>
          <p:nvSpPr>
            <p:cNvPr id="965" name="Google Shape;965;p6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6" name="Google Shape;966;p6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7" name="Google Shape;967;p6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8" name="Google Shape;968;p6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69" name="Google Shape;969;p64"/>
          <p:cNvGrpSpPr/>
          <p:nvPr/>
        </p:nvGrpSpPr>
        <p:grpSpPr>
          <a:xfrm>
            <a:off x="6705694" y="1942972"/>
            <a:ext cx="4512663" cy="2972057"/>
            <a:chOff x="5029270" y="1457228"/>
            <a:chExt cx="3384497" cy="2229043"/>
          </a:xfrm>
        </p:grpSpPr>
        <p:sp>
          <p:nvSpPr>
            <p:cNvPr id="970" name="Google Shape;970;p64"/>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1" name="Google Shape;971;p64"/>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2" name="Google Shape;972;p64"/>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3" name="Google Shape;973;p64"/>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4" name="Google Shape;974;p64"/>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5" name="Google Shape;975;p64"/>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64"/>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64"/>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64"/>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64"/>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64"/>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1" name="Google Shape;981;p64"/>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2" name="Google Shape;982;p64"/>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64"/>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64"/>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64"/>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64"/>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64"/>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64"/>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64"/>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0" name="Google Shape;990;p64"/>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1" name="Google Shape;991;p64"/>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64"/>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64"/>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64"/>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64"/>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64"/>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64"/>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8" name="Google Shape;998;p64"/>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9" name="Google Shape;999;p64"/>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000" name="Google Shape;1000;p64"/>
            <p:cNvGrpSpPr/>
            <p:nvPr/>
          </p:nvGrpSpPr>
          <p:grpSpPr>
            <a:xfrm>
              <a:off x="5306560" y="1715806"/>
              <a:ext cx="454888" cy="454888"/>
              <a:chOff x="5289166" y="402821"/>
              <a:chExt cx="801000" cy="801000"/>
            </a:xfrm>
          </p:grpSpPr>
          <p:sp>
            <p:nvSpPr>
              <p:cNvPr id="1001" name="Google Shape;1001;p64"/>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2" name="Google Shape;1002;p64"/>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03" name="Google Shape;1003;p64"/>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004" name="Google Shape;1004;p64"/>
            <p:cNvGrpSpPr/>
            <p:nvPr/>
          </p:nvGrpSpPr>
          <p:grpSpPr>
            <a:xfrm>
              <a:off x="6387030" y="2729646"/>
              <a:ext cx="995046" cy="816206"/>
              <a:chOff x="6710430" y="2844909"/>
              <a:chExt cx="995046" cy="816206"/>
            </a:xfrm>
          </p:grpSpPr>
          <p:sp>
            <p:nvSpPr>
              <p:cNvPr id="1005" name="Google Shape;1005;p64"/>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6" name="Google Shape;1006;p64"/>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7" name="Google Shape;1007;p64"/>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8" name="Google Shape;1008;p64"/>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9" name="Google Shape;1009;p64"/>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10" name="Google Shape;1010;p64"/>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1" name="Google Shape;1011;p64"/>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64"/>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64"/>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64"/>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Descripción </a:t>
            </a:r>
            <a:r>
              <a:rPr lang="es-MX" dirty="0"/>
              <a:t>de la propuesta</a:t>
            </a:r>
            <a:endParaRPr dirty="0"/>
          </a:p>
        </p:txBody>
      </p:sp>
      <p:sp>
        <p:nvSpPr>
          <p:cNvPr id="1020" name="Google Shape;1020;p65"/>
          <p:cNvSpPr txBox="1">
            <a:spLocks noGrp="1"/>
          </p:cNvSpPr>
          <p:nvPr>
            <p:ph type="body" idx="1"/>
          </p:nvPr>
        </p:nvSpPr>
        <p:spPr>
          <a:xfrm>
            <a:off x="960000" y="1925700"/>
            <a:ext cx="10272000" cy="4015600"/>
          </a:xfrm>
          <a:prstGeom prst="rect">
            <a:avLst/>
          </a:prstGeom>
        </p:spPr>
        <p:txBody>
          <a:bodyPr spcFirstLastPara="1" wrap="square" lIns="121900" tIns="121900" rIns="121900" bIns="121900" anchor="t" anchorCtr="0">
            <a:noAutofit/>
          </a:bodyPr>
          <a:lstStyle/>
          <a:p>
            <a:pPr marL="0" indent="0">
              <a:lnSpc>
                <a:spcPct val="150000"/>
              </a:lnSpc>
              <a:buNone/>
            </a:pPr>
            <a:r>
              <a:rPr lang="es-MX" sz="2133" dirty="0"/>
              <a:t>Desarrollar una aplicación web que le permita al usuario escuchar música en función de su estado de ánimo. El compendio de canciones será una selección estándar precargada en la plataforma, de momento no se contempla que el usuario pueda agregar nuevas canciones.</a:t>
            </a:r>
          </a:p>
          <a:p>
            <a:pPr marL="0" indent="0">
              <a:lnSpc>
                <a:spcPct val="150000"/>
              </a:lnSpc>
              <a:buNone/>
            </a:pPr>
            <a:r>
              <a:rPr lang="es-MX" sz="2133" dirty="0"/>
              <a:t>El usuario seleccionará el estado de ánimo actual y se mostrará una lista de recomendaciones.</a:t>
            </a:r>
          </a:p>
          <a:p>
            <a:pPr marL="0" indent="0">
              <a:lnSpc>
                <a:spcPct val="150000"/>
              </a:lnSpc>
              <a:buNone/>
            </a:pPr>
            <a:r>
              <a:rPr lang="es-MX" sz="2133" dirty="0"/>
              <a:t>La plataforma contendrá reproductor multimedia con las opciones básicas de:</a:t>
            </a:r>
          </a:p>
          <a:p>
            <a:pPr marL="380990" indent="-380990">
              <a:lnSpc>
                <a:spcPct val="150000"/>
              </a:lnSpc>
              <a:buFont typeface="Arial" panose="020B0604020202020204" pitchFamily="34" charset="0"/>
              <a:buChar char="•"/>
            </a:pPr>
            <a:r>
              <a:rPr lang="es-MX" sz="2133" dirty="0"/>
              <a:t>Play/Pausa</a:t>
            </a:r>
          </a:p>
          <a:p>
            <a:pPr marL="380990" indent="-380990">
              <a:lnSpc>
                <a:spcPct val="150000"/>
              </a:lnSpc>
              <a:buFont typeface="Arial" panose="020B0604020202020204" pitchFamily="34" charset="0"/>
              <a:buChar char="•"/>
            </a:pPr>
            <a:r>
              <a:rPr lang="es-MX" sz="2133" dirty="0"/>
              <a:t>Avanzar/Retroceder</a:t>
            </a:r>
          </a:p>
          <a:p>
            <a:pPr marL="380990" indent="-380990">
              <a:lnSpc>
                <a:spcPct val="150000"/>
              </a:lnSpc>
              <a:buFont typeface="Arial" panose="020B0604020202020204" pitchFamily="34" charset="0"/>
              <a:buChar char="•"/>
            </a:pPr>
            <a:r>
              <a:rPr lang="es-MX" sz="2133" dirty="0"/>
              <a:t>Siguiente/Anterior canción</a:t>
            </a:r>
          </a:p>
        </p:txBody>
      </p:sp>
      <p:sp>
        <p:nvSpPr>
          <p:cNvPr id="1021" name="Google Shape;1021;p65"/>
          <p:cNvSpPr/>
          <p:nvPr/>
        </p:nvSpPr>
        <p:spPr>
          <a:xfrm rot="5400000">
            <a:off x="82833" y="3271600"/>
            <a:ext cx="1284800" cy="31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22;p65">
            <a:hlinkClick r:id="" action="ppaction://hlinkshowjump?jump=previousslide"/>
          </p:cNvPr>
          <p:cNvSpPr/>
          <p:nvPr/>
        </p:nvSpPr>
        <p:spPr>
          <a:xfrm>
            <a:off x="620883" y="3028333"/>
            <a:ext cx="208400" cy="1804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3" name="Google Shape;1023;p65">
            <a:hlinkClick r:id="" action="ppaction://hlinkshowjump?jump=nextslide"/>
          </p:cNvPr>
          <p:cNvSpPr/>
          <p:nvPr/>
        </p:nvSpPr>
        <p:spPr>
          <a:xfrm rot="10800000" flipH="1">
            <a:off x="620420" y="3649400"/>
            <a:ext cx="209600" cy="1808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4" name="Google Shape;1024;p65">
            <a:hlinkClick r:id="rId3" action="ppaction://hlinksldjump"/>
          </p:cNvPr>
          <p:cNvSpPr/>
          <p:nvPr/>
        </p:nvSpPr>
        <p:spPr>
          <a:xfrm rot="5400000">
            <a:off x="620402" y="3324225"/>
            <a:ext cx="209471" cy="209543"/>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30" name="Google Shape;1030;p66">
            <a:hlinkClick r:id="" action="ppaction://noaction"/>
          </p:cNvPr>
          <p:cNvSpPr txBox="1">
            <a:spLocks noGrp="1"/>
          </p:cNvSpPr>
          <p:nvPr>
            <p:ph type="title" idx="18"/>
          </p:nvPr>
        </p:nvSpPr>
        <p:spPr>
          <a:xfrm>
            <a:off x="6239784" y="3357267"/>
            <a:ext cx="1164400" cy="334800"/>
          </a:xfrm>
          <a:prstGeom prst="rect">
            <a:avLst/>
          </a:prstGeom>
        </p:spPr>
        <p:txBody>
          <a:bodyPr spcFirstLastPara="1" wrap="square" lIns="121900" tIns="121900" rIns="121900" bIns="121900" anchor="ctr" anchorCtr="0">
            <a:noAutofit/>
          </a:bodyPr>
          <a:lstStyle/>
          <a:p>
            <a:r>
              <a:rPr lang="en"/>
              <a:t>05</a:t>
            </a:r>
            <a:endParaRPr/>
          </a:p>
        </p:txBody>
      </p:sp>
      <p:sp>
        <p:nvSpPr>
          <p:cNvPr id="1031" name="Google Shape;1031;p66">
            <a:hlinkClick r:id="" action="ppaction://noaction"/>
          </p:cNvPr>
          <p:cNvSpPr txBox="1">
            <a:spLocks noGrp="1"/>
          </p:cNvSpPr>
          <p:nvPr>
            <p:ph type="title" idx="19"/>
          </p:nvPr>
        </p:nvSpPr>
        <p:spPr>
          <a:xfrm>
            <a:off x="6239767" y="1973623"/>
            <a:ext cx="1164400" cy="334800"/>
          </a:xfrm>
          <a:prstGeom prst="rect">
            <a:avLst/>
          </a:prstGeom>
        </p:spPr>
        <p:txBody>
          <a:bodyPr spcFirstLastPara="1" wrap="square" lIns="121900" tIns="121900" rIns="121900" bIns="121900" anchor="ctr" anchorCtr="0">
            <a:noAutofit/>
          </a:bodyPr>
          <a:lstStyle/>
          <a:p>
            <a:r>
              <a:rPr lang="en"/>
              <a:t>04</a:t>
            </a:r>
            <a:endParaRPr/>
          </a:p>
        </p:txBody>
      </p:sp>
      <p:sp>
        <p:nvSpPr>
          <p:cNvPr id="1032" name="Google Shape;1032;p66">
            <a:hlinkClick r:id="" action="ppaction://noaction"/>
          </p:cNvPr>
          <p:cNvSpPr txBox="1">
            <a:spLocks noGrp="1"/>
          </p:cNvSpPr>
          <p:nvPr>
            <p:ph type="title" idx="2"/>
          </p:nvPr>
        </p:nvSpPr>
        <p:spPr>
          <a:xfrm>
            <a:off x="2879751" y="3357267"/>
            <a:ext cx="3360013" cy="334800"/>
          </a:xfrm>
          <a:prstGeom prst="rect">
            <a:avLst/>
          </a:prstGeom>
        </p:spPr>
        <p:txBody>
          <a:bodyPr spcFirstLastPara="1" wrap="square" lIns="121900" tIns="121900" rIns="121900" bIns="121900" anchor="ctr" anchorCtr="0">
            <a:noAutofit/>
          </a:bodyPr>
          <a:lstStyle/>
          <a:p>
            <a:r>
              <a:rPr lang="en" dirty="0"/>
              <a:t>Registro de usuario</a:t>
            </a:r>
            <a:endParaRPr dirty="0"/>
          </a:p>
        </p:txBody>
      </p:sp>
      <p:sp>
        <p:nvSpPr>
          <p:cNvPr id="1033" name="Google Shape;1033;p66">
            <a:hlinkClick r:id="" action="ppaction://noaction"/>
          </p:cNvPr>
          <p:cNvSpPr txBox="1">
            <a:spLocks noGrp="1"/>
          </p:cNvSpPr>
          <p:nvPr>
            <p:ph type="title" idx="3"/>
          </p:nvPr>
        </p:nvSpPr>
        <p:spPr>
          <a:xfrm>
            <a:off x="7690211" y="1973623"/>
            <a:ext cx="3262933" cy="334800"/>
          </a:xfrm>
          <a:prstGeom prst="rect">
            <a:avLst/>
          </a:prstGeom>
        </p:spPr>
        <p:txBody>
          <a:bodyPr spcFirstLastPara="1" wrap="square" lIns="121900" tIns="121900" rIns="121900" bIns="121900" anchor="ctr" anchorCtr="0">
            <a:noAutofit/>
          </a:bodyPr>
          <a:lstStyle/>
          <a:p>
            <a:r>
              <a:rPr lang="en" dirty="0"/>
              <a:t>Recomendaciones</a:t>
            </a:r>
            <a:endParaRPr dirty="0"/>
          </a:p>
        </p:txBody>
      </p:sp>
      <p:sp>
        <p:nvSpPr>
          <p:cNvPr id="1034" name="Google Shape;1034;p66">
            <a:hlinkClick r:id="" action="ppaction://noaction"/>
          </p:cNvPr>
          <p:cNvSpPr txBox="1">
            <a:spLocks noGrp="1"/>
          </p:cNvSpPr>
          <p:nvPr>
            <p:ph type="title" idx="5"/>
          </p:nvPr>
        </p:nvSpPr>
        <p:spPr>
          <a:xfrm>
            <a:off x="2879751" y="4740911"/>
            <a:ext cx="3074000" cy="334800"/>
          </a:xfrm>
          <a:prstGeom prst="rect">
            <a:avLst/>
          </a:prstGeom>
        </p:spPr>
        <p:txBody>
          <a:bodyPr spcFirstLastPara="1" wrap="square" lIns="121900" tIns="121900" rIns="121900" bIns="121900" anchor="ctr" anchorCtr="0">
            <a:noAutofit/>
          </a:bodyPr>
          <a:lstStyle/>
          <a:p>
            <a:r>
              <a:rPr lang="en" dirty="0"/>
              <a:t>Reproductor mp3</a:t>
            </a:r>
            <a:endParaRPr dirty="0"/>
          </a:p>
        </p:txBody>
      </p:sp>
      <p:sp>
        <p:nvSpPr>
          <p:cNvPr id="1035" name="Google Shape;1035;p66">
            <a:hlinkClick r:id="" action="ppaction://noaction"/>
          </p:cNvPr>
          <p:cNvSpPr txBox="1">
            <a:spLocks noGrp="1"/>
          </p:cNvSpPr>
          <p:nvPr>
            <p:ph type="title" idx="7"/>
          </p:nvPr>
        </p:nvSpPr>
        <p:spPr>
          <a:xfrm>
            <a:off x="2879751" y="1973623"/>
            <a:ext cx="3074000" cy="334800"/>
          </a:xfrm>
          <a:prstGeom prst="rect">
            <a:avLst/>
          </a:prstGeom>
        </p:spPr>
        <p:txBody>
          <a:bodyPr spcFirstLastPara="1" wrap="square" lIns="121900" tIns="121900" rIns="121900" bIns="121900" anchor="ctr" anchorCtr="0">
            <a:noAutofit/>
          </a:bodyPr>
          <a:lstStyle/>
          <a:p>
            <a:r>
              <a:rPr lang="en" dirty="0"/>
              <a:t>Inicio de sesión</a:t>
            </a:r>
            <a:endParaRPr dirty="0"/>
          </a:p>
        </p:txBody>
      </p:sp>
      <p:sp>
        <p:nvSpPr>
          <p:cNvPr id="1036" name="Google Shape;1036;p66">
            <a:hlinkClick r:id="" action="ppaction://noaction"/>
          </p:cNvPr>
          <p:cNvSpPr txBox="1">
            <a:spLocks noGrp="1"/>
          </p:cNvSpPr>
          <p:nvPr>
            <p:ph type="title" idx="9"/>
          </p:nvPr>
        </p:nvSpPr>
        <p:spPr>
          <a:xfrm>
            <a:off x="7690215" y="3357267"/>
            <a:ext cx="3074000" cy="334800"/>
          </a:xfrm>
          <a:prstGeom prst="rect">
            <a:avLst/>
          </a:prstGeom>
        </p:spPr>
        <p:txBody>
          <a:bodyPr spcFirstLastPara="1" wrap="square" lIns="121900" tIns="121900" rIns="121900" bIns="121900" anchor="ctr" anchorCtr="0">
            <a:noAutofit/>
          </a:bodyPr>
          <a:lstStyle/>
          <a:p>
            <a:r>
              <a:rPr lang="en" dirty="0"/>
              <a:t>Alojamiento web</a:t>
            </a:r>
            <a:endParaRPr dirty="0"/>
          </a:p>
        </p:txBody>
      </p:sp>
      <p:sp>
        <p:nvSpPr>
          <p:cNvPr id="1038" name="Google Shape;1038;p6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Requerimientos</a:t>
            </a:r>
            <a:endParaRPr dirty="0"/>
          </a:p>
        </p:txBody>
      </p:sp>
      <p:sp>
        <p:nvSpPr>
          <p:cNvPr id="1039" name="Google Shape;1039;p66"/>
          <p:cNvSpPr txBox="1">
            <a:spLocks noGrp="1"/>
          </p:cNvSpPr>
          <p:nvPr>
            <p:ph type="subTitle" idx="1"/>
          </p:nvPr>
        </p:nvSpPr>
        <p:spPr>
          <a:xfrm>
            <a:off x="2879756" y="3745864"/>
            <a:ext cx="2488400" cy="646400"/>
          </a:xfrm>
          <a:prstGeom prst="rect">
            <a:avLst/>
          </a:prstGeom>
        </p:spPr>
        <p:txBody>
          <a:bodyPr spcFirstLastPara="1" wrap="square" lIns="121900" tIns="121900" rIns="121900" bIns="121900" anchor="ctr" anchorCtr="0">
            <a:noAutofit/>
          </a:bodyPr>
          <a:lstStyle/>
          <a:p>
            <a:pPr marL="0" indent="0"/>
            <a:endParaRPr dirty="0"/>
          </a:p>
        </p:txBody>
      </p:sp>
      <p:sp>
        <p:nvSpPr>
          <p:cNvPr id="1040" name="Google Shape;1040;p66"/>
          <p:cNvSpPr txBox="1">
            <a:spLocks noGrp="1"/>
          </p:cNvSpPr>
          <p:nvPr>
            <p:ph type="subTitle" idx="4"/>
          </p:nvPr>
        </p:nvSpPr>
        <p:spPr>
          <a:xfrm>
            <a:off x="7690215" y="2349256"/>
            <a:ext cx="2488400" cy="646400"/>
          </a:xfrm>
          <a:prstGeom prst="rect">
            <a:avLst/>
          </a:prstGeom>
        </p:spPr>
        <p:txBody>
          <a:bodyPr spcFirstLastPara="1" wrap="square" lIns="121900" tIns="121900" rIns="121900" bIns="121900" anchor="ctr" anchorCtr="0">
            <a:noAutofit/>
          </a:bodyPr>
          <a:lstStyle/>
          <a:p>
            <a:pPr marL="0" indent="0"/>
            <a:endParaRPr dirty="0"/>
          </a:p>
        </p:txBody>
      </p:sp>
      <p:sp>
        <p:nvSpPr>
          <p:cNvPr id="1041" name="Google Shape;1041;p66"/>
          <p:cNvSpPr txBox="1">
            <a:spLocks noGrp="1"/>
          </p:cNvSpPr>
          <p:nvPr>
            <p:ph type="subTitle" idx="6"/>
          </p:nvPr>
        </p:nvSpPr>
        <p:spPr>
          <a:xfrm>
            <a:off x="2879756" y="5142472"/>
            <a:ext cx="2488400" cy="646400"/>
          </a:xfrm>
          <a:prstGeom prst="rect">
            <a:avLst/>
          </a:prstGeom>
        </p:spPr>
        <p:txBody>
          <a:bodyPr spcFirstLastPara="1" wrap="square" lIns="121900" tIns="121900" rIns="121900" bIns="121900" anchor="ctr" anchorCtr="0">
            <a:noAutofit/>
          </a:bodyPr>
          <a:lstStyle/>
          <a:p>
            <a:pPr marL="0" indent="0"/>
            <a:endParaRPr dirty="0"/>
          </a:p>
        </p:txBody>
      </p:sp>
      <p:sp>
        <p:nvSpPr>
          <p:cNvPr id="1042" name="Google Shape;1042;p66"/>
          <p:cNvSpPr txBox="1">
            <a:spLocks noGrp="1"/>
          </p:cNvSpPr>
          <p:nvPr>
            <p:ph type="subTitle" idx="8"/>
          </p:nvPr>
        </p:nvSpPr>
        <p:spPr>
          <a:xfrm>
            <a:off x="2879749" y="2349256"/>
            <a:ext cx="2488400" cy="646400"/>
          </a:xfrm>
          <a:prstGeom prst="rect">
            <a:avLst/>
          </a:prstGeom>
        </p:spPr>
        <p:txBody>
          <a:bodyPr spcFirstLastPara="1" wrap="square" lIns="121900" tIns="121900" rIns="121900" bIns="121900" anchor="ctr" anchorCtr="0">
            <a:noAutofit/>
          </a:bodyPr>
          <a:lstStyle/>
          <a:p>
            <a:pPr marL="0" indent="0"/>
            <a:endParaRPr dirty="0"/>
          </a:p>
        </p:txBody>
      </p:sp>
      <p:sp>
        <p:nvSpPr>
          <p:cNvPr id="1043" name="Google Shape;1043;p66"/>
          <p:cNvSpPr txBox="1">
            <a:spLocks noGrp="1"/>
          </p:cNvSpPr>
          <p:nvPr>
            <p:ph type="subTitle" idx="13"/>
          </p:nvPr>
        </p:nvSpPr>
        <p:spPr>
          <a:xfrm>
            <a:off x="7690216" y="3745864"/>
            <a:ext cx="2488400" cy="646400"/>
          </a:xfrm>
          <a:prstGeom prst="rect">
            <a:avLst/>
          </a:prstGeom>
        </p:spPr>
        <p:txBody>
          <a:bodyPr spcFirstLastPara="1" wrap="square" lIns="121900" tIns="121900" rIns="121900" bIns="121900" anchor="ctr" anchorCtr="0">
            <a:noAutofit/>
          </a:bodyPr>
          <a:lstStyle/>
          <a:p>
            <a:pPr marL="0" indent="0"/>
            <a:endParaRPr dirty="0"/>
          </a:p>
        </p:txBody>
      </p:sp>
      <p:sp>
        <p:nvSpPr>
          <p:cNvPr id="1045" name="Google Shape;1045;p66">
            <a:hlinkClick r:id="" action="ppaction://noaction"/>
          </p:cNvPr>
          <p:cNvSpPr txBox="1">
            <a:spLocks noGrp="1"/>
          </p:cNvSpPr>
          <p:nvPr>
            <p:ph type="title" idx="16"/>
          </p:nvPr>
        </p:nvSpPr>
        <p:spPr>
          <a:xfrm>
            <a:off x="1427767" y="4740911"/>
            <a:ext cx="1164400" cy="334800"/>
          </a:xfrm>
          <a:prstGeom prst="rect">
            <a:avLst/>
          </a:prstGeom>
        </p:spPr>
        <p:txBody>
          <a:bodyPr spcFirstLastPara="1" wrap="square" lIns="121900" tIns="121900" rIns="121900" bIns="121900" anchor="ctr" anchorCtr="0">
            <a:noAutofit/>
          </a:bodyPr>
          <a:lstStyle/>
          <a:p>
            <a:r>
              <a:rPr lang="en"/>
              <a:t>03</a:t>
            </a:r>
            <a:endParaRPr/>
          </a:p>
        </p:txBody>
      </p:sp>
      <p:sp>
        <p:nvSpPr>
          <p:cNvPr id="1046" name="Google Shape;1046;p66">
            <a:hlinkClick r:id="" action="ppaction://noaction"/>
          </p:cNvPr>
          <p:cNvSpPr txBox="1">
            <a:spLocks noGrp="1"/>
          </p:cNvSpPr>
          <p:nvPr>
            <p:ph type="title" idx="20"/>
          </p:nvPr>
        </p:nvSpPr>
        <p:spPr>
          <a:xfrm>
            <a:off x="1427784" y="3357267"/>
            <a:ext cx="1164400" cy="334800"/>
          </a:xfrm>
          <a:prstGeom prst="rect">
            <a:avLst/>
          </a:prstGeom>
        </p:spPr>
        <p:txBody>
          <a:bodyPr spcFirstLastPara="1" wrap="square" lIns="121900" tIns="121900" rIns="121900" bIns="121900" anchor="ctr" anchorCtr="0">
            <a:noAutofit/>
          </a:bodyPr>
          <a:lstStyle/>
          <a:p>
            <a:r>
              <a:rPr lang="en"/>
              <a:t>02</a:t>
            </a:r>
            <a:endParaRPr/>
          </a:p>
        </p:txBody>
      </p:sp>
      <p:sp>
        <p:nvSpPr>
          <p:cNvPr id="1047" name="Google Shape;1047;p66">
            <a:hlinkClick r:id="" action="ppaction://noaction"/>
          </p:cNvPr>
          <p:cNvSpPr txBox="1">
            <a:spLocks noGrp="1"/>
          </p:cNvSpPr>
          <p:nvPr>
            <p:ph type="title" idx="21"/>
          </p:nvPr>
        </p:nvSpPr>
        <p:spPr>
          <a:xfrm>
            <a:off x="1427784" y="1973623"/>
            <a:ext cx="1164400" cy="334800"/>
          </a:xfrm>
          <a:prstGeom prst="rect">
            <a:avLst/>
          </a:prstGeom>
        </p:spPr>
        <p:txBody>
          <a:bodyPr spcFirstLastPara="1" wrap="square" lIns="121900" tIns="121900" rIns="121900" bIns="121900" anchor="ctr" anchorCtr="0">
            <a:noAutofit/>
          </a:bodyPr>
          <a:lstStyle/>
          <a:p>
            <a:r>
              <a:rPr lang="en"/>
              <a:t>01</a:t>
            </a:r>
            <a:endParaRPr/>
          </a:p>
        </p:txBody>
      </p:sp>
      <p:grpSp>
        <p:nvGrpSpPr>
          <p:cNvPr id="1048" name="Google Shape;1048;p66"/>
          <p:cNvGrpSpPr/>
          <p:nvPr/>
        </p:nvGrpSpPr>
        <p:grpSpPr>
          <a:xfrm flipH="1">
            <a:off x="2363987" y="2078366"/>
            <a:ext cx="450475" cy="125332"/>
            <a:chOff x="5963614" y="809024"/>
            <a:chExt cx="339690" cy="94500"/>
          </a:xfrm>
        </p:grpSpPr>
        <p:sp>
          <p:nvSpPr>
            <p:cNvPr id="1049" name="Google Shape;1049;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0" name="Google Shape;1050;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51" name="Google Shape;1051;p66"/>
          <p:cNvGrpSpPr/>
          <p:nvPr/>
        </p:nvGrpSpPr>
        <p:grpSpPr>
          <a:xfrm flipH="1">
            <a:off x="2363987" y="3517399"/>
            <a:ext cx="450475" cy="125332"/>
            <a:chOff x="5963614" y="809024"/>
            <a:chExt cx="339690" cy="94500"/>
          </a:xfrm>
        </p:grpSpPr>
        <p:sp>
          <p:nvSpPr>
            <p:cNvPr id="1052" name="Google Shape;1052;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3" name="Google Shape;1053;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54" name="Google Shape;1054;p66"/>
          <p:cNvGrpSpPr/>
          <p:nvPr/>
        </p:nvGrpSpPr>
        <p:grpSpPr>
          <a:xfrm flipH="1">
            <a:off x="2363987" y="4872466"/>
            <a:ext cx="450475" cy="125332"/>
            <a:chOff x="5963614" y="809024"/>
            <a:chExt cx="339690" cy="94500"/>
          </a:xfrm>
        </p:grpSpPr>
        <p:sp>
          <p:nvSpPr>
            <p:cNvPr id="1055" name="Google Shape;1055;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6" name="Google Shape;1056;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57" name="Google Shape;1057;p66"/>
          <p:cNvGrpSpPr/>
          <p:nvPr/>
        </p:nvGrpSpPr>
        <p:grpSpPr>
          <a:xfrm flipH="1">
            <a:off x="7239720" y="2078366"/>
            <a:ext cx="450475" cy="125332"/>
            <a:chOff x="5963614" y="809024"/>
            <a:chExt cx="339690" cy="94500"/>
          </a:xfrm>
        </p:grpSpPr>
        <p:sp>
          <p:nvSpPr>
            <p:cNvPr id="1058" name="Google Shape;1058;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9" name="Google Shape;1059;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60" name="Google Shape;1060;p66"/>
          <p:cNvGrpSpPr/>
          <p:nvPr/>
        </p:nvGrpSpPr>
        <p:grpSpPr>
          <a:xfrm flipH="1">
            <a:off x="7239720" y="3517399"/>
            <a:ext cx="450475" cy="125332"/>
            <a:chOff x="5963614" y="809024"/>
            <a:chExt cx="339690" cy="94500"/>
          </a:xfrm>
        </p:grpSpPr>
        <p:sp>
          <p:nvSpPr>
            <p:cNvPr id="1061" name="Google Shape;1061;p66"/>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2" name="Google Shape;1062;p66"/>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066" name="Google Shape;1066;p66"/>
          <p:cNvSpPr/>
          <p:nvPr/>
        </p:nvSpPr>
        <p:spPr>
          <a:xfrm rot="5400000">
            <a:off x="82833" y="3271600"/>
            <a:ext cx="1284800" cy="31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7" name="Google Shape;1067;p66">
            <a:hlinkClick r:id="" action="ppaction://hlinkshowjump?jump=previousslide"/>
          </p:cNvPr>
          <p:cNvSpPr/>
          <p:nvPr/>
        </p:nvSpPr>
        <p:spPr>
          <a:xfrm>
            <a:off x="620883" y="3028333"/>
            <a:ext cx="208400" cy="1804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8" name="Google Shape;1068;p66">
            <a:hlinkClick r:id="" action="ppaction://hlinkshowjump?jump=nextslide"/>
          </p:cNvPr>
          <p:cNvSpPr/>
          <p:nvPr/>
        </p:nvSpPr>
        <p:spPr>
          <a:xfrm rot="10800000" flipH="1">
            <a:off x="620420" y="3649400"/>
            <a:ext cx="209600" cy="1808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9" name="Google Shape;1069;p66">
            <a:hlinkClick r:id="rId3" action="ppaction://hlinksldjump"/>
          </p:cNvPr>
          <p:cNvSpPr/>
          <p:nvPr/>
        </p:nvSpPr>
        <p:spPr>
          <a:xfrm rot="5400000">
            <a:off x="620402" y="3324225"/>
            <a:ext cx="209471" cy="209543"/>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76"/>
          <p:cNvSpPr/>
          <p:nvPr/>
        </p:nvSpPr>
        <p:spPr>
          <a:xfrm>
            <a:off x="1398867" y="2366200"/>
            <a:ext cx="2603200" cy="15112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6" name="Google Shape;1496;p76"/>
          <p:cNvSpPr/>
          <p:nvPr/>
        </p:nvSpPr>
        <p:spPr>
          <a:xfrm>
            <a:off x="4794495" y="2366200"/>
            <a:ext cx="2603200" cy="15112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7" name="Google Shape;1497;p76"/>
          <p:cNvSpPr/>
          <p:nvPr/>
        </p:nvSpPr>
        <p:spPr>
          <a:xfrm>
            <a:off x="8190132" y="2366200"/>
            <a:ext cx="2603200" cy="15112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498" name="Google Shape;1498;p76"/>
          <p:cNvGrpSpPr/>
          <p:nvPr/>
        </p:nvGrpSpPr>
        <p:grpSpPr>
          <a:xfrm>
            <a:off x="1533263" y="2467934"/>
            <a:ext cx="2334407" cy="125335"/>
            <a:chOff x="3569131" y="3296864"/>
            <a:chExt cx="2721600" cy="146100"/>
          </a:xfrm>
        </p:grpSpPr>
        <p:sp>
          <p:nvSpPr>
            <p:cNvPr id="1499" name="Google Shape;1499;p76"/>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500" name="Google Shape;1500;p76"/>
            <p:cNvGrpSpPr/>
            <p:nvPr/>
          </p:nvGrpSpPr>
          <p:grpSpPr>
            <a:xfrm rot="10800000" flipH="1">
              <a:off x="3595847" y="3322949"/>
              <a:ext cx="429322" cy="93999"/>
              <a:chOff x="5795037" y="809024"/>
              <a:chExt cx="431653" cy="94500"/>
            </a:xfrm>
          </p:grpSpPr>
          <p:sp>
            <p:nvSpPr>
              <p:cNvPr id="1501" name="Google Shape;1501;p76"/>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2" name="Google Shape;1502;p76"/>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3" name="Google Shape;1503;p76"/>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504" name="Google Shape;1504;p76"/>
          <p:cNvGrpSpPr/>
          <p:nvPr/>
        </p:nvGrpSpPr>
        <p:grpSpPr>
          <a:xfrm>
            <a:off x="4928897" y="2467934"/>
            <a:ext cx="2334407" cy="125335"/>
            <a:chOff x="3569131" y="3296864"/>
            <a:chExt cx="2721600" cy="146100"/>
          </a:xfrm>
        </p:grpSpPr>
        <p:sp>
          <p:nvSpPr>
            <p:cNvPr id="1505" name="Google Shape;1505;p76"/>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506" name="Google Shape;1506;p76"/>
            <p:cNvGrpSpPr/>
            <p:nvPr/>
          </p:nvGrpSpPr>
          <p:grpSpPr>
            <a:xfrm rot="10800000" flipH="1">
              <a:off x="3595847" y="3322949"/>
              <a:ext cx="429322" cy="93999"/>
              <a:chOff x="5795037" y="809024"/>
              <a:chExt cx="431653" cy="94500"/>
            </a:xfrm>
          </p:grpSpPr>
          <p:sp>
            <p:nvSpPr>
              <p:cNvPr id="1507" name="Google Shape;1507;p76"/>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8" name="Google Shape;1508;p76"/>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9" name="Google Shape;1509;p76"/>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510" name="Google Shape;1510;p76"/>
          <p:cNvGrpSpPr/>
          <p:nvPr/>
        </p:nvGrpSpPr>
        <p:grpSpPr>
          <a:xfrm>
            <a:off x="8324530" y="2467934"/>
            <a:ext cx="2334407" cy="125335"/>
            <a:chOff x="3569131" y="3296864"/>
            <a:chExt cx="2721600" cy="146100"/>
          </a:xfrm>
        </p:grpSpPr>
        <p:sp>
          <p:nvSpPr>
            <p:cNvPr id="1511" name="Google Shape;1511;p76"/>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512" name="Google Shape;1512;p76"/>
            <p:cNvGrpSpPr/>
            <p:nvPr/>
          </p:nvGrpSpPr>
          <p:grpSpPr>
            <a:xfrm rot="10800000" flipH="1">
              <a:off x="3595847" y="3322949"/>
              <a:ext cx="429322" cy="93999"/>
              <a:chOff x="5795037" y="809024"/>
              <a:chExt cx="431653" cy="94500"/>
            </a:xfrm>
          </p:grpSpPr>
          <p:sp>
            <p:nvSpPr>
              <p:cNvPr id="1513" name="Google Shape;1513;p76"/>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4" name="Google Shape;1514;p76"/>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5" name="Google Shape;1515;p76"/>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1516" name="Google Shape;1516;p76"/>
          <p:cNvSpPr/>
          <p:nvPr/>
        </p:nvSpPr>
        <p:spPr>
          <a:xfrm>
            <a:off x="1398867" y="4459633"/>
            <a:ext cx="2603200" cy="4508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7" name="Google Shape;1517;p76"/>
          <p:cNvSpPr/>
          <p:nvPr/>
        </p:nvSpPr>
        <p:spPr>
          <a:xfrm>
            <a:off x="4794495" y="4459633"/>
            <a:ext cx="2603200" cy="4508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8" name="Google Shape;1518;p76"/>
          <p:cNvSpPr/>
          <p:nvPr/>
        </p:nvSpPr>
        <p:spPr>
          <a:xfrm>
            <a:off x="8190132" y="4459633"/>
            <a:ext cx="2603200" cy="4508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19" name="Google Shape;1519;p7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Tecnologías empleadas</a:t>
            </a:r>
            <a:endParaRPr dirty="0"/>
          </a:p>
        </p:txBody>
      </p:sp>
      <p:sp>
        <p:nvSpPr>
          <p:cNvPr id="1520" name="Google Shape;1520;p76"/>
          <p:cNvSpPr txBox="1">
            <a:spLocks noGrp="1"/>
          </p:cNvSpPr>
          <p:nvPr>
            <p:ph type="title" idx="2"/>
          </p:nvPr>
        </p:nvSpPr>
        <p:spPr>
          <a:xfrm>
            <a:off x="1636467" y="4575333"/>
            <a:ext cx="2128000" cy="238000"/>
          </a:xfrm>
          <a:prstGeom prst="rect">
            <a:avLst/>
          </a:prstGeom>
        </p:spPr>
        <p:txBody>
          <a:bodyPr spcFirstLastPara="1" wrap="square" lIns="121900" tIns="121900" rIns="121900" bIns="121900" anchor="ctr" anchorCtr="0">
            <a:noAutofit/>
          </a:bodyPr>
          <a:lstStyle/>
          <a:p>
            <a:r>
              <a:rPr lang="en" dirty="0"/>
              <a:t>React, JS</a:t>
            </a:r>
            <a:endParaRPr dirty="0"/>
          </a:p>
        </p:txBody>
      </p:sp>
      <p:sp>
        <p:nvSpPr>
          <p:cNvPr id="1521" name="Google Shape;1521;p76"/>
          <p:cNvSpPr txBox="1">
            <a:spLocks noGrp="1"/>
          </p:cNvSpPr>
          <p:nvPr>
            <p:ph type="subTitle" idx="1"/>
          </p:nvPr>
        </p:nvSpPr>
        <p:spPr>
          <a:xfrm>
            <a:off x="1250267" y="4858800"/>
            <a:ext cx="2900400" cy="1159200"/>
          </a:xfrm>
          <a:prstGeom prst="rect">
            <a:avLst/>
          </a:prstGeom>
        </p:spPr>
        <p:txBody>
          <a:bodyPr spcFirstLastPara="1" wrap="square" lIns="121900" tIns="121900" rIns="121900" bIns="121900" anchor="ctr" anchorCtr="0">
            <a:noAutofit/>
          </a:bodyPr>
          <a:lstStyle/>
          <a:p>
            <a:pPr marL="0" indent="0"/>
            <a:r>
              <a:rPr lang="en" dirty="0"/>
              <a:t>Desarrollo de front/backend</a:t>
            </a:r>
            <a:endParaRPr dirty="0"/>
          </a:p>
        </p:txBody>
      </p:sp>
      <p:sp>
        <p:nvSpPr>
          <p:cNvPr id="1522" name="Google Shape;1522;p76"/>
          <p:cNvSpPr txBox="1">
            <a:spLocks noGrp="1"/>
          </p:cNvSpPr>
          <p:nvPr>
            <p:ph type="title" idx="3"/>
          </p:nvPr>
        </p:nvSpPr>
        <p:spPr>
          <a:xfrm>
            <a:off x="5032132" y="4575333"/>
            <a:ext cx="2128000" cy="238000"/>
          </a:xfrm>
          <a:prstGeom prst="rect">
            <a:avLst/>
          </a:prstGeom>
        </p:spPr>
        <p:txBody>
          <a:bodyPr spcFirstLastPara="1" wrap="square" lIns="121900" tIns="121900" rIns="121900" bIns="121900" anchor="ctr" anchorCtr="0">
            <a:noAutofit/>
          </a:bodyPr>
          <a:lstStyle/>
          <a:p>
            <a:r>
              <a:rPr lang="en" dirty="0"/>
              <a:t>TensorFlow</a:t>
            </a:r>
            <a:endParaRPr dirty="0"/>
          </a:p>
        </p:txBody>
      </p:sp>
      <p:sp>
        <p:nvSpPr>
          <p:cNvPr id="1523" name="Google Shape;1523;p76"/>
          <p:cNvSpPr txBox="1">
            <a:spLocks noGrp="1"/>
          </p:cNvSpPr>
          <p:nvPr>
            <p:ph type="subTitle" idx="4"/>
          </p:nvPr>
        </p:nvSpPr>
        <p:spPr>
          <a:xfrm>
            <a:off x="4645895" y="4858800"/>
            <a:ext cx="2900400" cy="1159200"/>
          </a:xfrm>
          <a:prstGeom prst="rect">
            <a:avLst/>
          </a:prstGeom>
        </p:spPr>
        <p:txBody>
          <a:bodyPr spcFirstLastPara="1" wrap="square" lIns="121900" tIns="121900" rIns="121900" bIns="121900" anchor="ctr" anchorCtr="0">
            <a:noAutofit/>
          </a:bodyPr>
          <a:lstStyle/>
          <a:p>
            <a:pPr marL="0" indent="0"/>
            <a:r>
              <a:rPr lang="en" dirty="0"/>
              <a:t>Aprendizaje autómatico</a:t>
            </a:r>
            <a:endParaRPr dirty="0"/>
          </a:p>
        </p:txBody>
      </p:sp>
      <p:sp>
        <p:nvSpPr>
          <p:cNvPr id="1524" name="Google Shape;1524;p76"/>
          <p:cNvSpPr txBox="1">
            <a:spLocks noGrp="1"/>
          </p:cNvSpPr>
          <p:nvPr>
            <p:ph type="title" idx="5"/>
          </p:nvPr>
        </p:nvSpPr>
        <p:spPr>
          <a:xfrm>
            <a:off x="8427739" y="4575333"/>
            <a:ext cx="2128000" cy="238000"/>
          </a:xfrm>
          <a:prstGeom prst="rect">
            <a:avLst/>
          </a:prstGeom>
        </p:spPr>
        <p:txBody>
          <a:bodyPr spcFirstLastPara="1" wrap="square" lIns="121900" tIns="121900" rIns="121900" bIns="121900" anchor="ctr" anchorCtr="0">
            <a:noAutofit/>
          </a:bodyPr>
          <a:lstStyle/>
          <a:p>
            <a:r>
              <a:rPr lang="en" dirty="0"/>
              <a:t>Mongo DB</a:t>
            </a:r>
            <a:endParaRPr dirty="0"/>
          </a:p>
        </p:txBody>
      </p:sp>
      <p:sp>
        <p:nvSpPr>
          <p:cNvPr id="1525" name="Google Shape;1525;p76"/>
          <p:cNvSpPr txBox="1">
            <a:spLocks noGrp="1"/>
          </p:cNvSpPr>
          <p:nvPr>
            <p:ph type="subTitle" idx="6"/>
          </p:nvPr>
        </p:nvSpPr>
        <p:spPr>
          <a:xfrm>
            <a:off x="8041532" y="4858800"/>
            <a:ext cx="2900400" cy="1159200"/>
          </a:xfrm>
          <a:prstGeom prst="rect">
            <a:avLst/>
          </a:prstGeom>
        </p:spPr>
        <p:txBody>
          <a:bodyPr spcFirstLastPara="1" wrap="square" lIns="121900" tIns="121900" rIns="121900" bIns="121900" anchor="ctr" anchorCtr="0">
            <a:noAutofit/>
          </a:bodyPr>
          <a:lstStyle/>
          <a:p>
            <a:pPr marL="0" indent="0"/>
            <a:r>
              <a:rPr lang="en" dirty="0"/>
              <a:t>Alojamiento de datos</a:t>
            </a:r>
            <a:endParaRPr dirty="0"/>
          </a:p>
        </p:txBody>
      </p:sp>
      <p:sp>
        <p:nvSpPr>
          <p:cNvPr id="1526" name="Google Shape;1526;p76"/>
          <p:cNvSpPr/>
          <p:nvPr/>
        </p:nvSpPr>
        <p:spPr>
          <a:xfrm>
            <a:off x="2166267" y="2691567"/>
            <a:ext cx="1068400" cy="1068400"/>
          </a:xfrm>
          <a:prstGeom prst="ellipse">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7" name="Google Shape;1527;p76"/>
          <p:cNvSpPr/>
          <p:nvPr/>
        </p:nvSpPr>
        <p:spPr>
          <a:xfrm>
            <a:off x="5561895" y="2691567"/>
            <a:ext cx="1068400" cy="1068400"/>
          </a:xfrm>
          <a:prstGeom prst="ellipse">
            <a:avLst/>
          </a:prstGeom>
          <a:solidFill>
            <a:schemeClr val="accent3"/>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8" name="Google Shape;1528;p76"/>
          <p:cNvSpPr/>
          <p:nvPr/>
        </p:nvSpPr>
        <p:spPr>
          <a:xfrm>
            <a:off x="8957532" y="2691567"/>
            <a:ext cx="1068400" cy="1068400"/>
          </a:xfrm>
          <a:prstGeom prst="ellipse">
            <a:avLst/>
          </a:prstGeom>
          <a:solidFill>
            <a:schemeClr val="accent2"/>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29" name="Google Shape;1529;p76"/>
          <p:cNvSpPr/>
          <p:nvPr/>
        </p:nvSpPr>
        <p:spPr>
          <a:xfrm>
            <a:off x="1398867" y="4105917"/>
            <a:ext cx="498800" cy="1252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0" name="Google Shape;1530;p76"/>
          <p:cNvSpPr/>
          <p:nvPr/>
        </p:nvSpPr>
        <p:spPr>
          <a:xfrm>
            <a:off x="4794500" y="4105917"/>
            <a:ext cx="498800" cy="1252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31" name="Google Shape;1531;p76"/>
          <p:cNvSpPr/>
          <p:nvPr/>
        </p:nvSpPr>
        <p:spPr>
          <a:xfrm>
            <a:off x="8190133" y="4105917"/>
            <a:ext cx="498800" cy="1252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2" name="Google Shape;1552;p76"/>
          <p:cNvSpPr/>
          <p:nvPr/>
        </p:nvSpPr>
        <p:spPr>
          <a:xfrm rot="5400000">
            <a:off x="82833" y="3271600"/>
            <a:ext cx="1284800" cy="31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3" name="Google Shape;1553;p76">
            <a:hlinkClick r:id="" action="ppaction://hlinkshowjump?jump=previousslide"/>
          </p:cNvPr>
          <p:cNvSpPr/>
          <p:nvPr/>
        </p:nvSpPr>
        <p:spPr>
          <a:xfrm>
            <a:off x="620883" y="3028333"/>
            <a:ext cx="208400" cy="1804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4" name="Google Shape;1554;p76">
            <a:hlinkClick r:id="" action="ppaction://hlinkshowjump?jump=nextslide"/>
          </p:cNvPr>
          <p:cNvSpPr/>
          <p:nvPr/>
        </p:nvSpPr>
        <p:spPr>
          <a:xfrm rot="10800000" flipH="1">
            <a:off x="620420" y="3649400"/>
            <a:ext cx="209600" cy="1808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55" name="Google Shape;1555;p76">
            <a:hlinkClick r:id="rId3" action="ppaction://hlinksldjump"/>
          </p:cNvPr>
          <p:cNvSpPr/>
          <p:nvPr/>
        </p:nvSpPr>
        <p:spPr>
          <a:xfrm rot="5400000">
            <a:off x="620402" y="3324225"/>
            <a:ext cx="209471" cy="209543"/>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2050" name="Picture 2">
            <a:extLst>
              <a:ext uri="{FF2B5EF4-FFF2-40B4-BE49-F238E27FC236}">
                <a16:creationId xmlns:a16="http://schemas.microsoft.com/office/drawing/2014/main" id="{3B2AFB7F-0C6D-7D75-F436-BC1CBD06C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705" y="2841682"/>
            <a:ext cx="912784" cy="793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6D3C276-08F5-0898-0962-3BD4F1D879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684" y="2897540"/>
            <a:ext cx="678481" cy="72550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ngodb original logo - Social media &amp; Logos Icons">
            <a:extLst>
              <a:ext uri="{FF2B5EF4-FFF2-40B4-BE49-F238E27FC236}">
                <a16:creationId xmlns:a16="http://schemas.microsoft.com/office/drawing/2014/main" id="{69603F48-C002-ACBC-CB73-A12FEFB133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7549" y="2834678"/>
            <a:ext cx="788367" cy="78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35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0"/>
        <p:cNvGrpSpPr/>
        <p:nvPr/>
      </p:nvGrpSpPr>
      <p:grpSpPr>
        <a:xfrm>
          <a:off x="0" y="0"/>
          <a:ext cx="0" cy="0"/>
          <a:chOff x="0" y="0"/>
          <a:chExt cx="0" cy="0"/>
        </a:xfrm>
      </p:grpSpPr>
      <p:sp>
        <p:nvSpPr>
          <p:cNvPr id="4021" name="Google Shape;4021;p120"/>
          <p:cNvSpPr/>
          <p:nvPr/>
        </p:nvSpPr>
        <p:spPr>
          <a:xfrm rot="945579">
            <a:off x="5488577" y="2447732"/>
            <a:ext cx="909505" cy="1723101"/>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22" name="Google Shape;4022;p120"/>
          <p:cNvSpPr/>
          <p:nvPr/>
        </p:nvSpPr>
        <p:spPr>
          <a:xfrm flipH="1">
            <a:off x="1675417" y="2675889"/>
            <a:ext cx="722875" cy="2289313"/>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023" name="Google Shape;4023;p120"/>
          <p:cNvGrpSpPr/>
          <p:nvPr/>
        </p:nvGrpSpPr>
        <p:grpSpPr>
          <a:xfrm>
            <a:off x="2029051" y="2076026"/>
            <a:ext cx="3718333" cy="3355380"/>
            <a:chOff x="925388" y="1643824"/>
            <a:chExt cx="2788750" cy="2516535"/>
          </a:xfrm>
        </p:grpSpPr>
        <p:sp>
          <p:nvSpPr>
            <p:cNvPr id="4024" name="Google Shape;4024;p120"/>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25" name="Google Shape;4025;p120"/>
            <p:cNvSpPr/>
            <p:nvPr/>
          </p:nvSpPr>
          <p:spPr>
            <a:xfrm>
              <a:off x="1039047" y="1775405"/>
              <a:ext cx="2518200" cy="1881900"/>
            </a:xfrm>
            <a:prstGeom prst="roundRect">
              <a:avLst>
                <a:gd name="adj" fmla="val 2980"/>
              </a:avLst>
            </a:prstGeom>
            <a:solidFill>
              <a:schemeClr val="accent2">
                <a:lumMod val="10000"/>
              </a:schemeClr>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4026" name="Google Shape;4026;p120"/>
          <p:cNvSpPr txBox="1">
            <a:spLocks noGrp="1"/>
          </p:cNvSpPr>
          <p:nvPr>
            <p:ph type="title"/>
          </p:nvPr>
        </p:nvSpPr>
        <p:spPr>
          <a:xfrm>
            <a:off x="6614988" y="2079633"/>
            <a:ext cx="4615413" cy="1479200"/>
          </a:xfrm>
          <a:prstGeom prst="rect">
            <a:avLst/>
          </a:prstGeom>
        </p:spPr>
        <p:txBody>
          <a:bodyPr spcFirstLastPara="1" wrap="square" lIns="121900" tIns="121900" rIns="121900" bIns="121900" anchor="t" anchorCtr="0">
            <a:noAutofit/>
          </a:bodyPr>
          <a:lstStyle/>
          <a:p>
            <a:r>
              <a:rPr lang="en" dirty="0"/>
              <a:t>Log In/Sign in</a:t>
            </a:r>
            <a:endParaRPr dirty="0"/>
          </a:p>
        </p:txBody>
      </p:sp>
      <p:sp>
        <p:nvSpPr>
          <p:cNvPr id="4027" name="Google Shape;4027;p120"/>
          <p:cNvSpPr txBox="1">
            <a:spLocks noGrp="1"/>
          </p:cNvSpPr>
          <p:nvPr>
            <p:ph type="subTitle" idx="1"/>
          </p:nvPr>
        </p:nvSpPr>
        <p:spPr>
          <a:xfrm>
            <a:off x="6926600" y="3558800"/>
            <a:ext cx="4304000" cy="1440400"/>
          </a:xfrm>
          <a:prstGeom prst="rect">
            <a:avLst/>
          </a:prstGeom>
        </p:spPr>
        <p:txBody>
          <a:bodyPr spcFirstLastPara="1" wrap="square" lIns="121900" tIns="121900" rIns="121900" bIns="121900" anchor="ctr" anchorCtr="0">
            <a:noAutofit/>
          </a:bodyPr>
          <a:lstStyle/>
          <a:p>
            <a:pPr marL="0" indent="0"/>
            <a:r>
              <a:rPr lang="en" dirty="0"/>
              <a:t>Pantalla de inicio de sesión y registro</a:t>
            </a:r>
            <a:endParaRPr dirty="0"/>
          </a:p>
        </p:txBody>
      </p:sp>
      <p:grpSp>
        <p:nvGrpSpPr>
          <p:cNvPr id="4028" name="Google Shape;4028;p120"/>
          <p:cNvGrpSpPr/>
          <p:nvPr/>
        </p:nvGrpSpPr>
        <p:grpSpPr>
          <a:xfrm>
            <a:off x="4844599" y="1188223"/>
            <a:ext cx="1432412" cy="475763"/>
            <a:chOff x="1725115" y="1291147"/>
            <a:chExt cx="519090" cy="172403"/>
          </a:xfrm>
        </p:grpSpPr>
        <p:sp>
          <p:nvSpPr>
            <p:cNvPr id="4029" name="Google Shape;4029;p120"/>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0" name="Google Shape;4030;p120"/>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1" name="Google Shape;4031;p120"/>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032" name="Google Shape;4032;p120"/>
          <p:cNvGrpSpPr/>
          <p:nvPr/>
        </p:nvGrpSpPr>
        <p:grpSpPr>
          <a:xfrm rot="-1933770">
            <a:off x="4778079" y="5223563"/>
            <a:ext cx="826827" cy="311879"/>
            <a:chOff x="6872640" y="3300197"/>
            <a:chExt cx="620134" cy="233914"/>
          </a:xfrm>
        </p:grpSpPr>
        <p:sp>
          <p:nvSpPr>
            <p:cNvPr id="4033" name="Google Shape;4033;p120"/>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4" name="Google Shape;4034;p120"/>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036" name="Google Shape;4036;p120"/>
          <p:cNvSpPr/>
          <p:nvPr/>
        </p:nvSpPr>
        <p:spPr>
          <a:xfrm rot="5400000">
            <a:off x="82833" y="3271600"/>
            <a:ext cx="1284800" cy="31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7" name="Google Shape;4037;p120">
            <a:hlinkClick r:id="" action="ppaction://hlinkshowjump?jump=previousslide"/>
          </p:cNvPr>
          <p:cNvSpPr/>
          <p:nvPr/>
        </p:nvSpPr>
        <p:spPr>
          <a:xfrm>
            <a:off x="620883" y="3028333"/>
            <a:ext cx="208400" cy="1804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8" name="Google Shape;4038;p120">
            <a:hlinkClick r:id="" action="ppaction://hlinkshowjump?jump=nextslide"/>
          </p:cNvPr>
          <p:cNvSpPr/>
          <p:nvPr/>
        </p:nvSpPr>
        <p:spPr>
          <a:xfrm rot="10800000" flipH="1">
            <a:off x="620420" y="3649400"/>
            <a:ext cx="209600" cy="1808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9" name="Google Shape;4039;p120">
            <a:hlinkClick r:id="rId3" action="ppaction://hlinksldjump"/>
          </p:cNvPr>
          <p:cNvSpPr/>
          <p:nvPr/>
        </p:nvSpPr>
        <p:spPr>
          <a:xfrm rot="5400000">
            <a:off x="620402" y="3324225"/>
            <a:ext cx="209471" cy="209543"/>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7" name="Imagen 6">
            <a:extLst>
              <a:ext uri="{FF2B5EF4-FFF2-40B4-BE49-F238E27FC236}">
                <a16:creationId xmlns:a16="http://schemas.microsoft.com/office/drawing/2014/main" id="{0DF32A7F-6ABB-D081-8B82-33D6AD0FF172}"/>
              </a:ext>
            </a:extLst>
          </p:cNvPr>
          <p:cNvPicPr>
            <a:picLocks noChangeAspect="1"/>
          </p:cNvPicPr>
          <p:nvPr/>
        </p:nvPicPr>
        <p:blipFill>
          <a:blip r:embed="rId4"/>
          <a:stretch>
            <a:fillRect/>
          </a:stretch>
        </p:blipFill>
        <p:spPr>
          <a:xfrm>
            <a:off x="2315273" y="2658876"/>
            <a:ext cx="3145889" cy="1699585"/>
          </a:xfrm>
          <a:prstGeom prst="rect">
            <a:avLst/>
          </a:prstGeom>
        </p:spPr>
      </p:pic>
    </p:spTree>
    <p:extLst>
      <p:ext uri="{BB962C8B-B14F-4D97-AF65-F5344CB8AC3E}">
        <p14:creationId xmlns:p14="http://schemas.microsoft.com/office/powerpoint/2010/main" val="302205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20"/>
        <p:cNvGrpSpPr/>
        <p:nvPr/>
      </p:nvGrpSpPr>
      <p:grpSpPr>
        <a:xfrm>
          <a:off x="0" y="0"/>
          <a:ext cx="0" cy="0"/>
          <a:chOff x="0" y="0"/>
          <a:chExt cx="0" cy="0"/>
        </a:xfrm>
      </p:grpSpPr>
      <p:sp>
        <p:nvSpPr>
          <p:cNvPr id="4021" name="Google Shape;4021;p120"/>
          <p:cNvSpPr/>
          <p:nvPr/>
        </p:nvSpPr>
        <p:spPr>
          <a:xfrm rot="945579">
            <a:off x="10287344" y="2577158"/>
            <a:ext cx="909505" cy="1723101"/>
          </a:xfrm>
          <a:custGeom>
            <a:avLst/>
            <a:gdLst/>
            <a:ahLst/>
            <a:cxnLst/>
            <a:rect l="l" t="t" r="r" b="b"/>
            <a:pathLst>
              <a:path w="38055" h="72097" extrusionOk="0">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dist="19050" dir="5400000" algn="bl" rotWithShape="0">
              <a:schemeClr val="dk1">
                <a:alpha val="31000"/>
              </a:schemeClr>
            </a:outerShdw>
            <a:reflection stA="5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22" name="Google Shape;4022;p120"/>
          <p:cNvSpPr/>
          <p:nvPr/>
        </p:nvSpPr>
        <p:spPr>
          <a:xfrm flipH="1">
            <a:off x="4384133" y="2747257"/>
            <a:ext cx="722875" cy="2289313"/>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023" name="Google Shape;4023;p120"/>
          <p:cNvGrpSpPr/>
          <p:nvPr/>
        </p:nvGrpSpPr>
        <p:grpSpPr>
          <a:xfrm>
            <a:off x="5107009" y="2205451"/>
            <a:ext cx="5439143" cy="3355380"/>
            <a:chOff x="925388" y="1643824"/>
            <a:chExt cx="2788750" cy="2516535"/>
          </a:xfrm>
        </p:grpSpPr>
        <p:sp>
          <p:nvSpPr>
            <p:cNvPr id="4024" name="Google Shape;4024;p120"/>
            <p:cNvSpPr/>
            <p:nvPr/>
          </p:nvSpPr>
          <p:spPr>
            <a:xfrm>
              <a:off x="925388" y="1643824"/>
              <a:ext cx="2788750" cy="2516535"/>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25" name="Google Shape;4025;p120"/>
            <p:cNvSpPr/>
            <p:nvPr/>
          </p:nvSpPr>
          <p:spPr>
            <a:xfrm>
              <a:off x="1039047" y="1775405"/>
              <a:ext cx="2518200" cy="1881900"/>
            </a:xfrm>
            <a:prstGeom prst="roundRect">
              <a:avLst>
                <a:gd name="adj" fmla="val 2980"/>
              </a:avLst>
            </a:prstGeom>
            <a:solidFill>
              <a:schemeClr val="accent2">
                <a:lumMod val="10000"/>
              </a:schemeClr>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4026" name="Google Shape;4026;p120"/>
          <p:cNvSpPr txBox="1">
            <a:spLocks noGrp="1"/>
          </p:cNvSpPr>
          <p:nvPr>
            <p:ph type="title"/>
          </p:nvPr>
        </p:nvSpPr>
        <p:spPr>
          <a:xfrm>
            <a:off x="992201" y="1030359"/>
            <a:ext cx="6204163" cy="1479200"/>
          </a:xfrm>
          <a:prstGeom prst="rect">
            <a:avLst/>
          </a:prstGeom>
        </p:spPr>
        <p:txBody>
          <a:bodyPr spcFirstLastPara="1" wrap="square" lIns="121900" tIns="121900" rIns="121900" bIns="121900" anchor="t" anchorCtr="0">
            <a:noAutofit/>
          </a:bodyPr>
          <a:lstStyle/>
          <a:p>
            <a:pPr algn="l"/>
            <a:r>
              <a:rPr lang="en" dirty="0"/>
              <a:t>Reproductor MP3</a:t>
            </a:r>
            <a:endParaRPr dirty="0"/>
          </a:p>
        </p:txBody>
      </p:sp>
      <p:sp>
        <p:nvSpPr>
          <p:cNvPr id="4027" name="Google Shape;4027;p120"/>
          <p:cNvSpPr txBox="1">
            <a:spLocks noGrp="1"/>
          </p:cNvSpPr>
          <p:nvPr>
            <p:ph type="subTitle" idx="1"/>
          </p:nvPr>
        </p:nvSpPr>
        <p:spPr>
          <a:xfrm>
            <a:off x="1302581" y="2861263"/>
            <a:ext cx="2538867" cy="1440400"/>
          </a:xfrm>
          <a:prstGeom prst="rect">
            <a:avLst/>
          </a:prstGeom>
        </p:spPr>
        <p:txBody>
          <a:bodyPr spcFirstLastPara="1" wrap="square" lIns="121900" tIns="121900" rIns="121900" bIns="121900" anchor="ctr" anchorCtr="0">
            <a:noAutofit/>
          </a:bodyPr>
          <a:lstStyle/>
          <a:p>
            <a:pPr marL="0" indent="0" algn="l"/>
            <a:r>
              <a:rPr lang="en" dirty="0"/>
              <a:t>Pantalla del reproductor multimedia</a:t>
            </a:r>
            <a:endParaRPr dirty="0"/>
          </a:p>
        </p:txBody>
      </p:sp>
      <p:grpSp>
        <p:nvGrpSpPr>
          <p:cNvPr id="4028" name="Google Shape;4028;p120"/>
          <p:cNvGrpSpPr/>
          <p:nvPr/>
        </p:nvGrpSpPr>
        <p:grpSpPr>
          <a:xfrm>
            <a:off x="9198885" y="934273"/>
            <a:ext cx="1432412" cy="475763"/>
            <a:chOff x="1725115" y="1291147"/>
            <a:chExt cx="519090" cy="172403"/>
          </a:xfrm>
        </p:grpSpPr>
        <p:sp>
          <p:nvSpPr>
            <p:cNvPr id="4029" name="Google Shape;4029;p120"/>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0" name="Google Shape;4030;p120"/>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1" name="Google Shape;4031;p120"/>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032" name="Google Shape;4032;p120"/>
          <p:cNvGrpSpPr/>
          <p:nvPr/>
        </p:nvGrpSpPr>
        <p:grpSpPr>
          <a:xfrm rot="-1933770">
            <a:off x="9576845" y="5352989"/>
            <a:ext cx="826827" cy="311879"/>
            <a:chOff x="6872640" y="3300197"/>
            <a:chExt cx="620134" cy="233914"/>
          </a:xfrm>
        </p:grpSpPr>
        <p:sp>
          <p:nvSpPr>
            <p:cNvPr id="4033" name="Google Shape;4033;p120"/>
            <p:cNvSpPr/>
            <p:nvPr/>
          </p:nvSpPr>
          <p:spPr>
            <a:xfrm>
              <a:off x="7282174" y="3300197"/>
              <a:ext cx="210600" cy="210600"/>
            </a:xfrm>
            <a:prstGeom prst="ellipse">
              <a:avLst/>
            </a:prstGeom>
            <a:solidFill>
              <a:schemeClr val="accent4"/>
            </a:soli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4" name="Google Shape;4034;p120"/>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036" name="Google Shape;4036;p120"/>
          <p:cNvSpPr/>
          <p:nvPr/>
        </p:nvSpPr>
        <p:spPr>
          <a:xfrm rot="5400000">
            <a:off x="82833" y="3271600"/>
            <a:ext cx="1284800" cy="31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7" name="Google Shape;4037;p120">
            <a:hlinkClick r:id="" action="ppaction://hlinkshowjump?jump=previousslide"/>
          </p:cNvPr>
          <p:cNvSpPr/>
          <p:nvPr/>
        </p:nvSpPr>
        <p:spPr>
          <a:xfrm>
            <a:off x="620883" y="3028333"/>
            <a:ext cx="208400" cy="1804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8" name="Google Shape;4038;p120">
            <a:hlinkClick r:id="" action="ppaction://hlinkshowjump?jump=nextslide"/>
          </p:cNvPr>
          <p:cNvSpPr/>
          <p:nvPr/>
        </p:nvSpPr>
        <p:spPr>
          <a:xfrm rot="10800000" flipH="1">
            <a:off x="620420" y="3649400"/>
            <a:ext cx="209600" cy="1808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39" name="Google Shape;4039;p120">
            <a:hlinkClick r:id="rId3" action="ppaction://hlinksldjump"/>
          </p:cNvPr>
          <p:cNvSpPr/>
          <p:nvPr/>
        </p:nvSpPr>
        <p:spPr>
          <a:xfrm rot="5400000">
            <a:off x="620402" y="3324225"/>
            <a:ext cx="209471" cy="209543"/>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8" name="Imagen 7">
            <a:extLst>
              <a:ext uri="{FF2B5EF4-FFF2-40B4-BE49-F238E27FC236}">
                <a16:creationId xmlns:a16="http://schemas.microsoft.com/office/drawing/2014/main" id="{62E8E600-E05A-154D-84BD-B118EB8B5C27}"/>
              </a:ext>
            </a:extLst>
          </p:cNvPr>
          <p:cNvPicPr>
            <a:picLocks noChangeAspect="1"/>
          </p:cNvPicPr>
          <p:nvPr/>
        </p:nvPicPr>
        <p:blipFill>
          <a:blip r:embed="rId4"/>
          <a:stretch>
            <a:fillRect/>
          </a:stretch>
        </p:blipFill>
        <p:spPr>
          <a:xfrm>
            <a:off x="5337355" y="2401262"/>
            <a:ext cx="4902797" cy="2488831"/>
          </a:xfrm>
          <a:prstGeom prst="rect">
            <a:avLst/>
          </a:prstGeom>
        </p:spPr>
      </p:pic>
    </p:spTree>
    <p:extLst>
      <p:ext uri="{BB962C8B-B14F-4D97-AF65-F5344CB8AC3E}">
        <p14:creationId xmlns:p14="http://schemas.microsoft.com/office/powerpoint/2010/main" val="365554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80"/>
          <p:cNvSpPr txBox="1">
            <a:spLocks noGrp="1"/>
          </p:cNvSpPr>
          <p:nvPr>
            <p:ph type="title"/>
          </p:nvPr>
        </p:nvSpPr>
        <p:spPr>
          <a:xfrm>
            <a:off x="960000" y="1329197"/>
            <a:ext cx="5136000" cy="905600"/>
          </a:xfrm>
          <a:prstGeom prst="rect">
            <a:avLst/>
          </a:prstGeom>
        </p:spPr>
        <p:txBody>
          <a:bodyPr spcFirstLastPara="1" wrap="square" lIns="121900" tIns="121900" rIns="121900" bIns="121900" anchor="t" anchorCtr="0">
            <a:noAutofit/>
          </a:bodyPr>
          <a:lstStyle/>
          <a:p>
            <a:r>
              <a:rPr lang="en" dirty="0"/>
              <a:t>Despliegue</a:t>
            </a:r>
            <a:endParaRPr dirty="0"/>
          </a:p>
        </p:txBody>
      </p:sp>
      <p:sp>
        <p:nvSpPr>
          <p:cNvPr id="1764" name="Google Shape;1764;p80"/>
          <p:cNvSpPr txBox="1">
            <a:spLocks noGrp="1"/>
          </p:cNvSpPr>
          <p:nvPr>
            <p:ph type="subTitle" idx="1"/>
          </p:nvPr>
        </p:nvSpPr>
        <p:spPr>
          <a:xfrm>
            <a:off x="960000" y="2341067"/>
            <a:ext cx="4940400" cy="3064400"/>
          </a:xfrm>
          <a:prstGeom prst="rect">
            <a:avLst/>
          </a:prstGeom>
        </p:spPr>
        <p:txBody>
          <a:bodyPr spcFirstLastPara="1" wrap="square" lIns="121900" tIns="121900" rIns="121900" bIns="121900" anchor="ctr" anchorCtr="0">
            <a:noAutofit/>
          </a:bodyPr>
          <a:lstStyle/>
          <a:p>
            <a:pPr marL="0" indent="0">
              <a:buClr>
                <a:srgbClr val="273D40"/>
              </a:buClr>
              <a:buSzPts val="600"/>
              <a:buNone/>
            </a:pPr>
            <a:r>
              <a:rPr lang="es-MX" b="1" dirty="0">
                <a:latin typeface="Darker Grotesque"/>
                <a:ea typeface="Darker Grotesque"/>
                <a:cs typeface="Darker Grotesque"/>
                <a:sym typeface="Darker Grotesque"/>
              </a:rPr>
              <a:t>Nos registramos en </a:t>
            </a:r>
            <a:r>
              <a:rPr lang="es-MX" b="1" dirty="0" err="1">
                <a:latin typeface="Darker Grotesque"/>
                <a:ea typeface="Darker Grotesque"/>
                <a:cs typeface="Darker Grotesque"/>
                <a:sym typeface="Darker Grotesque"/>
              </a:rPr>
              <a:t>Nestlify</a:t>
            </a:r>
            <a:r>
              <a:rPr lang="es-MX" b="1" dirty="0">
                <a:latin typeface="Darker Grotesque"/>
                <a:ea typeface="Darker Grotesque"/>
                <a:cs typeface="Darker Grotesque"/>
                <a:sym typeface="Darker Grotesque"/>
              </a:rPr>
              <a:t> en caso de no tener cuenta y hay dos maneras de desplegar el proyecto:</a:t>
            </a:r>
          </a:p>
          <a:p>
            <a:pPr marL="380990" indent="-380990">
              <a:buClr>
                <a:srgbClr val="273D40"/>
              </a:buClr>
              <a:buSzPts val="600"/>
            </a:pPr>
            <a:r>
              <a:rPr lang="es-MX" dirty="0">
                <a:latin typeface="Darker Grotesque"/>
                <a:ea typeface="Darker Grotesque"/>
                <a:cs typeface="Darker Grotesque"/>
                <a:sym typeface="Darker Grotesque"/>
              </a:rPr>
              <a:t>Arrastramos la carpeta que se nos genero de despliegue, esperamos y listo.</a:t>
            </a:r>
          </a:p>
          <a:p>
            <a:pPr marL="380990" indent="-380990">
              <a:buClr>
                <a:srgbClr val="273D40"/>
              </a:buClr>
              <a:buSzPts val="600"/>
            </a:pPr>
            <a:r>
              <a:rPr lang="es-MX" dirty="0">
                <a:latin typeface="Darker Grotesque"/>
                <a:ea typeface="Darker Grotesque"/>
                <a:cs typeface="Darker Grotesque"/>
                <a:sym typeface="Darker Grotesque"/>
              </a:rPr>
              <a:t>Por medio de </a:t>
            </a:r>
            <a:r>
              <a:rPr lang="es-MX" dirty="0" err="1">
                <a:latin typeface="Darker Grotesque"/>
                <a:ea typeface="Darker Grotesque"/>
                <a:cs typeface="Darker Grotesque"/>
                <a:sym typeface="Darker Grotesque"/>
              </a:rPr>
              <a:t>github</a:t>
            </a:r>
            <a:r>
              <a:rPr lang="es-MX" dirty="0">
                <a:latin typeface="Darker Grotesque"/>
                <a:ea typeface="Darker Grotesque"/>
                <a:cs typeface="Darker Grotesque"/>
                <a:sym typeface="Darker Grotesque"/>
              </a:rPr>
              <a:t>, conectamos nuestra cuenta y damos acceso a </a:t>
            </a:r>
            <a:r>
              <a:rPr lang="es-MX" dirty="0" err="1">
                <a:latin typeface="Darker Grotesque"/>
                <a:ea typeface="Darker Grotesque"/>
                <a:cs typeface="Darker Grotesque"/>
                <a:sym typeface="Darker Grotesque"/>
              </a:rPr>
              <a:t>Nestlify</a:t>
            </a:r>
            <a:r>
              <a:rPr lang="es-MX" dirty="0">
                <a:latin typeface="Darker Grotesque"/>
                <a:ea typeface="Darker Grotesque"/>
                <a:cs typeface="Darker Grotesque"/>
                <a:sym typeface="Darker Grotesque"/>
              </a:rPr>
              <a:t> para que busque nuestro repositorio donde esta el proyecto (deberá estar publico), una vez lo encuentra lo seleccionamos, esperamos y listo.</a:t>
            </a:r>
            <a:endParaRPr dirty="0"/>
          </a:p>
        </p:txBody>
      </p:sp>
      <p:grpSp>
        <p:nvGrpSpPr>
          <p:cNvPr id="1765" name="Google Shape;1765;p80"/>
          <p:cNvGrpSpPr/>
          <p:nvPr/>
        </p:nvGrpSpPr>
        <p:grpSpPr>
          <a:xfrm>
            <a:off x="6195846" y="2045549"/>
            <a:ext cx="5136105" cy="2931361"/>
            <a:chOff x="4646884" y="1534161"/>
            <a:chExt cx="3852079" cy="2198521"/>
          </a:xfrm>
        </p:grpSpPr>
        <p:grpSp>
          <p:nvGrpSpPr>
            <p:cNvPr id="1766" name="Google Shape;1766;p80"/>
            <p:cNvGrpSpPr/>
            <p:nvPr/>
          </p:nvGrpSpPr>
          <p:grpSpPr>
            <a:xfrm flipH="1">
              <a:off x="4994335" y="1705248"/>
              <a:ext cx="861213" cy="1229177"/>
              <a:chOff x="5484390" y="2699155"/>
              <a:chExt cx="1632940" cy="2330636"/>
            </a:xfrm>
          </p:grpSpPr>
          <p:sp>
            <p:nvSpPr>
              <p:cNvPr id="1767" name="Google Shape;1767;p80"/>
              <p:cNvSpPr/>
              <p:nvPr/>
            </p:nvSpPr>
            <p:spPr>
              <a:xfrm rot="1337864">
                <a:off x="5849934" y="2791559"/>
                <a:ext cx="901851" cy="2104597"/>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dk1"/>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8" name="Google Shape;1768;p80"/>
              <p:cNvSpPr/>
              <p:nvPr/>
            </p:nvSpPr>
            <p:spPr>
              <a:xfrm>
                <a:off x="5976368" y="2785366"/>
                <a:ext cx="708700" cy="224442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769" name="Google Shape;1769;p80"/>
            <p:cNvGrpSpPr/>
            <p:nvPr/>
          </p:nvGrpSpPr>
          <p:grpSpPr>
            <a:xfrm>
              <a:off x="4646884" y="2774145"/>
              <a:ext cx="1170434" cy="792593"/>
              <a:chOff x="5275594" y="2739478"/>
              <a:chExt cx="1119818" cy="758317"/>
            </a:xfrm>
          </p:grpSpPr>
          <p:sp>
            <p:nvSpPr>
              <p:cNvPr id="1770" name="Google Shape;1770;p80"/>
              <p:cNvSpPr/>
              <p:nvPr/>
            </p:nvSpPr>
            <p:spPr>
              <a:xfrm>
                <a:off x="5492248" y="2739478"/>
                <a:ext cx="903164" cy="758317"/>
              </a:xfrm>
              <a:custGeom>
                <a:avLst/>
                <a:gdLst/>
                <a:ahLst/>
                <a:cxnLst/>
                <a:rect l="l" t="t" r="r" b="b"/>
                <a:pathLst>
                  <a:path w="81994" h="68844" extrusionOk="0">
                    <a:moveTo>
                      <a:pt x="6777" y="1"/>
                    </a:moveTo>
                    <a:cubicBezTo>
                      <a:pt x="3043" y="1"/>
                      <a:pt x="0" y="3043"/>
                      <a:pt x="0" y="6778"/>
                    </a:cubicBezTo>
                    <a:lnTo>
                      <a:pt x="0" y="62067"/>
                    </a:lnTo>
                    <a:cubicBezTo>
                      <a:pt x="0" y="65801"/>
                      <a:pt x="3043" y="68844"/>
                      <a:pt x="6777" y="68844"/>
                    </a:cubicBezTo>
                    <a:lnTo>
                      <a:pt x="75217" y="68844"/>
                    </a:lnTo>
                    <a:cubicBezTo>
                      <a:pt x="78952" y="68844"/>
                      <a:pt x="81993" y="65801"/>
                      <a:pt x="81993" y="62067"/>
                    </a:cubicBezTo>
                    <a:lnTo>
                      <a:pt x="81993" y="6778"/>
                    </a:lnTo>
                    <a:cubicBezTo>
                      <a:pt x="81993" y="3043"/>
                      <a:pt x="78952" y="1"/>
                      <a:pt x="75217" y="1"/>
                    </a:cubicBez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1" name="Google Shape;1771;p80"/>
              <p:cNvSpPr/>
              <p:nvPr/>
            </p:nvSpPr>
            <p:spPr>
              <a:xfrm>
                <a:off x="5275594" y="3124397"/>
                <a:ext cx="95742" cy="246273"/>
              </a:xfrm>
              <a:custGeom>
                <a:avLst/>
                <a:gdLst/>
                <a:ahLst/>
                <a:cxnLst/>
                <a:rect l="l" t="t" r="r" b="b"/>
                <a:pathLst>
                  <a:path w="8692" h="22358" extrusionOk="0">
                    <a:moveTo>
                      <a:pt x="1852" y="1"/>
                    </a:moveTo>
                    <a:cubicBezTo>
                      <a:pt x="837" y="1"/>
                      <a:pt x="0" y="838"/>
                      <a:pt x="0" y="1868"/>
                    </a:cubicBezTo>
                    <a:lnTo>
                      <a:pt x="0" y="20490"/>
                    </a:lnTo>
                    <a:cubicBezTo>
                      <a:pt x="0" y="21520"/>
                      <a:pt x="837" y="22357"/>
                      <a:pt x="1852" y="22357"/>
                    </a:cubicBezTo>
                    <a:lnTo>
                      <a:pt x="6841" y="22357"/>
                    </a:lnTo>
                    <a:cubicBezTo>
                      <a:pt x="7855" y="22357"/>
                      <a:pt x="8692" y="21520"/>
                      <a:pt x="8692" y="20490"/>
                    </a:cubicBezTo>
                    <a:lnTo>
                      <a:pt x="8692" y="1868"/>
                    </a:lnTo>
                    <a:cubicBezTo>
                      <a:pt x="8692" y="838"/>
                      <a:pt x="7855" y="1"/>
                      <a:pt x="6841" y="1"/>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2" name="Google Shape;1772;p80"/>
              <p:cNvSpPr/>
              <p:nvPr/>
            </p:nvSpPr>
            <p:spPr>
              <a:xfrm>
                <a:off x="5444564" y="3004003"/>
                <a:ext cx="95566" cy="366667"/>
              </a:xfrm>
              <a:custGeom>
                <a:avLst/>
                <a:gdLst/>
                <a:ahLst/>
                <a:cxnLst/>
                <a:rect l="l" t="t" r="r" b="b"/>
                <a:pathLst>
                  <a:path w="8676" h="33288" extrusionOk="0">
                    <a:moveTo>
                      <a:pt x="1851" y="1"/>
                    </a:moveTo>
                    <a:cubicBezTo>
                      <a:pt x="820" y="1"/>
                      <a:pt x="0" y="838"/>
                      <a:pt x="0" y="1852"/>
                    </a:cubicBezTo>
                    <a:lnTo>
                      <a:pt x="0" y="31420"/>
                    </a:lnTo>
                    <a:cubicBezTo>
                      <a:pt x="0" y="32450"/>
                      <a:pt x="820" y="33287"/>
                      <a:pt x="1851" y="33287"/>
                    </a:cubicBezTo>
                    <a:lnTo>
                      <a:pt x="6825" y="33287"/>
                    </a:lnTo>
                    <a:cubicBezTo>
                      <a:pt x="7855" y="33287"/>
                      <a:pt x="8675" y="32450"/>
                      <a:pt x="8675" y="31420"/>
                    </a:cubicBezTo>
                    <a:lnTo>
                      <a:pt x="8675" y="1852"/>
                    </a:lnTo>
                    <a:cubicBezTo>
                      <a:pt x="8675" y="838"/>
                      <a:pt x="7855" y="1"/>
                      <a:pt x="6825" y="1"/>
                    </a:cubicBez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3" name="Google Shape;1773;p80"/>
              <p:cNvSpPr/>
              <p:nvPr/>
            </p:nvSpPr>
            <p:spPr>
              <a:xfrm>
                <a:off x="5613347" y="3201865"/>
                <a:ext cx="95753" cy="168805"/>
              </a:xfrm>
              <a:custGeom>
                <a:avLst/>
                <a:gdLst/>
                <a:ahLst/>
                <a:cxnLst/>
                <a:rect l="l" t="t" r="r" b="b"/>
                <a:pathLst>
                  <a:path w="8693" h="15325" extrusionOk="0">
                    <a:moveTo>
                      <a:pt x="1851" y="1"/>
                    </a:moveTo>
                    <a:cubicBezTo>
                      <a:pt x="837" y="1"/>
                      <a:pt x="0" y="838"/>
                      <a:pt x="0" y="1852"/>
                    </a:cubicBezTo>
                    <a:lnTo>
                      <a:pt x="0" y="13457"/>
                    </a:lnTo>
                    <a:cubicBezTo>
                      <a:pt x="0" y="14487"/>
                      <a:pt x="837" y="15324"/>
                      <a:pt x="1851" y="15324"/>
                    </a:cubicBezTo>
                    <a:lnTo>
                      <a:pt x="6825" y="15324"/>
                    </a:lnTo>
                    <a:cubicBezTo>
                      <a:pt x="7855" y="15324"/>
                      <a:pt x="8692" y="14487"/>
                      <a:pt x="8692" y="13457"/>
                    </a:cubicBezTo>
                    <a:lnTo>
                      <a:pt x="8692" y="1852"/>
                    </a:lnTo>
                    <a:cubicBezTo>
                      <a:pt x="8692" y="838"/>
                      <a:pt x="7855" y="1"/>
                      <a:pt x="6825" y="1"/>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4" name="Google Shape;1774;p80"/>
              <p:cNvSpPr/>
              <p:nvPr/>
            </p:nvSpPr>
            <p:spPr>
              <a:xfrm>
                <a:off x="5782130" y="2888588"/>
                <a:ext cx="95753" cy="482082"/>
              </a:xfrm>
              <a:custGeom>
                <a:avLst/>
                <a:gdLst/>
                <a:ahLst/>
                <a:cxnLst/>
                <a:rect l="l" t="t" r="r" b="b"/>
                <a:pathLst>
                  <a:path w="8693" h="43766" extrusionOk="0">
                    <a:moveTo>
                      <a:pt x="1868" y="1"/>
                    </a:moveTo>
                    <a:cubicBezTo>
                      <a:pt x="838" y="1"/>
                      <a:pt x="1" y="821"/>
                      <a:pt x="1" y="1851"/>
                    </a:cubicBezTo>
                    <a:lnTo>
                      <a:pt x="1" y="41898"/>
                    </a:lnTo>
                    <a:cubicBezTo>
                      <a:pt x="1" y="42928"/>
                      <a:pt x="838" y="43765"/>
                      <a:pt x="1868" y="43765"/>
                    </a:cubicBezTo>
                    <a:lnTo>
                      <a:pt x="6841" y="43765"/>
                    </a:lnTo>
                    <a:cubicBezTo>
                      <a:pt x="7871" y="43765"/>
                      <a:pt x="8693" y="42928"/>
                      <a:pt x="8693" y="41898"/>
                    </a:cubicBezTo>
                    <a:lnTo>
                      <a:pt x="8693" y="1851"/>
                    </a:lnTo>
                    <a:cubicBezTo>
                      <a:pt x="8693" y="821"/>
                      <a:pt x="7871" y="1"/>
                      <a:pt x="6841" y="1"/>
                    </a:cubicBez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5" name="Google Shape;1775;p80"/>
              <p:cNvSpPr/>
              <p:nvPr/>
            </p:nvSpPr>
            <p:spPr>
              <a:xfrm>
                <a:off x="5951089" y="3067835"/>
                <a:ext cx="95753" cy="302835"/>
              </a:xfrm>
              <a:custGeom>
                <a:avLst/>
                <a:gdLst/>
                <a:ahLst/>
                <a:cxnLst/>
                <a:rect l="l" t="t" r="r" b="b"/>
                <a:pathLst>
                  <a:path w="8693" h="27493" extrusionOk="0">
                    <a:moveTo>
                      <a:pt x="1852" y="0"/>
                    </a:moveTo>
                    <a:cubicBezTo>
                      <a:pt x="822" y="0"/>
                      <a:pt x="1" y="837"/>
                      <a:pt x="1" y="1867"/>
                    </a:cubicBezTo>
                    <a:lnTo>
                      <a:pt x="1" y="25625"/>
                    </a:lnTo>
                    <a:cubicBezTo>
                      <a:pt x="1" y="26655"/>
                      <a:pt x="822" y="27492"/>
                      <a:pt x="1852" y="27492"/>
                    </a:cubicBezTo>
                    <a:lnTo>
                      <a:pt x="6825" y="27492"/>
                    </a:lnTo>
                    <a:cubicBezTo>
                      <a:pt x="7856" y="27492"/>
                      <a:pt x="8693" y="26655"/>
                      <a:pt x="8693" y="25625"/>
                    </a:cubicBezTo>
                    <a:lnTo>
                      <a:pt x="8693" y="1867"/>
                    </a:lnTo>
                    <a:cubicBezTo>
                      <a:pt x="8693" y="837"/>
                      <a:pt x="7856" y="0"/>
                      <a:pt x="6825" y="0"/>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776" name="Google Shape;1776;p80"/>
            <p:cNvSpPr/>
            <p:nvPr/>
          </p:nvSpPr>
          <p:spPr>
            <a:xfrm>
              <a:off x="5502493" y="1742498"/>
              <a:ext cx="2205463" cy="1990184"/>
            </a:xfrm>
            <a:custGeom>
              <a:avLst/>
              <a:gdLst/>
              <a:ahLst/>
              <a:cxnLst/>
              <a:rect l="l" t="t" r="r" b="b"/>
              <a:pathLst>
                <a:path w="232154" h="209493" extrusionOk="0">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7" name="Google Shape;1777;p80"/>
            <p:cNvSpPr/>
            <p:nvPr/>
          </p:nvSpPr>
          <p:spPr>
            <a:xfrm>
              <a:off x="5592383" y="1846563"/>
              <a:ext cx="1991700" cy="1488300"/>
            </a:xfrm>
            <a:prstGeom prst="roundRect">
              <a:avLst>
                <a:gd name="adj" fmla="val 2980"/>
              </a:avLst>
            </a:pr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8" name="Google Shape;1778;p80"/>
            <p:cNvSpPr/>
            <p:nvPr/>
          </p:nvSpPr>
          <p:spPr>
            <a:xfrm>
              <a:off x="7623185" y="1534161"/>
              <a:ext cx="392668" cy="392668"/>
            </a:xfrm>
            <a:custGeom>
              <a:avLst/>
              <a:gdLst/>
              <a:ahLst/>
              <a:cxnLst/>
              <a:rect l="l" t="t" r="r" b="b"/>
              <a:pathLst>
                <a:path w="34108" h="34108" extrusionOk="0">
                  <a:moveTo>
                    <a:pt x="1" y="0"/>
                  </a:moveTo>
                  <a:lnTo>
                    <a:pt x="1" y="15742"/>
                  </a:lnTo>
                  <a:cubicBezTo>
                    <a:pt x="9835" y="16418"/>
                    <a:pt x="17690" y="24273"/>
                    <a:pt x="18366" y="34108"/>
                  </a:cubicBezTo>
                  <a:lnTo>
                    <a:pt x="34108" y="34108"/>
                  </a:lnTo>
                  <a:cubicBezTo>
                    <a:pt x="33384" y="15598"/>
                    <a:pt x="18511" y="725"/>
                    <a:pt x="1" y="0"/>
                  </a:cubicBezTo>
                  <a:close/>
                </a:path>
              </a:pathLst>
            </a:custGeom>
            <a:solidFill>
              <a:schemeClr val="accent5"/>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9" name="Google Shape;1779;p80"/>
            <p:cNvSpPr/>
            <p:nvPr/>
          </p:nvSpPr>
          <p:spPr>
            <a:xfrm>
              <a:off x="7808869" y="2559505"/>
              <a:ext cx="690094" cy="334300"/>
            </a:xfrm>
            <a:custGeom>
              <a:avLst/>
              <a:gdLst/>
              <a:ahLst/>
              <a:cxnLst/>
              <a:rect l="l" t="t" r="r" b="b"/>
              <a:pathLst>
                <a:path w="59943" h="29038" extrusionOk="0">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rgbClr val="000000"/>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0" name="Google Shape;1780;p80"/>
            <p:cNvSpPr/>
            <p:nvPr/>
          </p:nvSpPr>
          <p:spPr>
            <a:xfrm>
              <a:off x="7808869" y="2559505"/>
              <a:ext cx="690094" cy="334300"/>
            </a:xfrm>
            <a:custGeom>
              <a:avLst/>
              <a:gdLst/>
              <a:ahLst/>
              <a:cxnLst/>
              <a:rect l="l" t="t" r="r" b="b"/>
              <a:pathLst>
                <a:path w="59943" h="29038" extrusionOk="0">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chemeClr val="lt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1" name="Google Shape;1781;p80"/>
            <p:cNvSpPr/>
            <p:nvPr/>
          </p:nvSpPr>
          <p:spPr>
            <a:xfrm>
              <a:off x="7958977" y="2642526"/>
              <a:ext cx="158067" cy="150284"/>
            </a:xfrm>
            <a:custGeom>
              <a:avLst/>
              <a:gdLst/>
              <a:ahLst/>
              <a:cxnLst/>
              <a:rect l="l" t="t" r="r" b="b"/>
              <a:pathLst>
                <a:path w="13730" h="13054" extrusionOk="0">
                  <a:moveTo>
                    <a:pt x="6858" y="1"/>
                  </a:moveTo>
                  <a:lnTo>
                    <a:pt x="4748" y="4297"/>
                  </a:lnTo>
                  <a:lnTo>
                    <a:pt x="1" y="4990"/>
                  </a:lnTo>
                  <a:lnTo>
                    <a:pt x="3429" y="8338"/>
                  </a:lnTo>
                  <a:lnTo>
                    <a:pt x="2624" y="13054"/>
                  </a:lnTo>
                  <a:lnTo>
                    <a:pt x="6858" y="10832"/>
                  </a:lnTo>
                  <a:lnTo>
                    <a:pt x="11107" y="13054"/>
                  </a:lnTo>
                  <a:lnTo>
                    <a:pt x="10302" y="8338"/>
                  </a:lnTo>
                  <a:lnTo>
                    <a:pt x="13730" y="4990"/>
                  </a:lnTo>
                  <a:lnTo>
                    <a:pt x="8982" y="4297"/>
                  </a:lnTo>
                  <a:lnTo>
                    <a:pt x="6858" y="1"/>
                  </a:ln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2" name="Google Shape;1782;p80"/>
            <p:cNvSpPr/>
            <p:nvPr/>
          </p:nvSpPr>
          <p:spPr>
            <a:xfrm>
              <a:off x="8190805" y="2642526"/>
              <a:ext cx="158078" cy="150284"/>
            </a:xfrm>
            <a:custGeom>
              <a:avLst/>
              <a:gdLst/>
              <a:ahLst/>
              <a:cxnLst/>
              <a:rect l="l" t="t" r="r" b="b"/>
              <a:pathLst>
                <a:path w="13731" h="13054" extrusionOk="0">
                  <a:moveTo>
                    <a:pt x="6857" y="1"/>
                  </a:moveTo>
                  <a:lnTo>
                    <a:pt x="4732" y="4297"/>
                  </a:lnTo>
                  <a:lnTo>
                    <a:pt x="0" y="4990"/>
                  </a:lnTo>
                  <a:lnTo>
                    <a:pt x="3429" y="8338"/>
                  </a:lnTo>
                  <a:lnTo>
                    <a:pt x="2624" y="13054"/>
                  </a:lnTo>
                  <a:lnTo>
                    <a:pt x="2624" y="13054"/>
                  </a:lnTo>
                  <a:lnTo>
                    <a:pt x="6857" y="10832"/>
                  </a:lnTo>
                  <a:lnTo>
                    <a:pt x="11106" y="13054"/>
                  </a:lnTo>
                  <a:lnTo>
                    <a:pt x="10286" y="8338"/>
                  </a:lnTo>
                  <a:lnTo>
                    <a:pt x="13731" y="4990"/>
                  </a:lnTo>
                  <a:lnTo>
                    <a:pt x="8982" y="4297"/>
                  </a:lnTo>
                  <a:lnTo>
                    <a:pt x="6857" y="1"/>
                  </a:ln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3" name="Google Shape;1783;p80"/>
            <p:cNvSpPr/>
            <p:nvPr/>
          </p:nvSpPr>
          <p:spPr>
            <a:xfrm>
              <a:off x="7340204" y="3651372"/>
              <a:ext cx="334496" cy="52819"/>
            </a:xfrm>
            <a:custGeom>
              <a:avLst/>
              <a:gdLst/>
              <a:ahLst/>
              <a:cxnLst/>
              <a:rect l="l" t="t" r="r" b="b"/>
              <a:pathLst>
                <a:path w="29055" h="4588" extrusionOk="0">
                  <a:moveTo>
                    <a:pt x="2303" y="1"/>
                  </a:moveTo>
                  <a:cubicBezTo>
                    <a:pt x="1031" y="1"/>
                    <a:pt x="1" y="1014"/>
                    <a:pt x="1" y="2286"/>
                  </a:cubicBezTo>
                  <a:cubicBezTo>
                    <a:pt x="1" y="3557"/>
                    <a:pt x="1031" y="4588"/>
                    <a:pt x="2303" y="4588"/>
                  </a:cubicBezTo>
                  <a:lnTo>
                    <a:pt x="26752" y="4588"/>
                  </a:lnTo>
                  <a:cubicBezTo>
                    <a:pt x="28024" y="4588"/>
                    <a:pt x="29054" y="3557"/>
                    <a:pt x="29054" y="2286"/>
                  </a:cubicBezTo>
                  <a:cubicBezTo>
                    <a:pt x="29054" y="1014"/>
                    <a:pt x="28024" y="1"/>
                    <a:pt x="26752" y="1"/>
                  </a:cubicBezTo>
                  <a:close/>
                </a:path>
              </a:pathLst>
            </a:cu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4" name="Google Shape;1784;p80"/>
            <p:cNvSpPr/>
            <p:nvPr/>
          </p:nvSpPr>
          <p:spPr>
            <a:xfrm>
              <a:off x="7724742" y="3651372"/>
              <a:ext cx="197543" cy="52819"/>
            </a:xfrm>
            <a:custGeom>
              <a:avLst/>
              <a:gdLst/>
              <a:ahLst/>
              <a:cxnLst/>
              <a:rect l="l" t="t" r="r" b="b"/>
              <a:pathLst>
                <a:path w="17159" h="4588" extrusionOk="0">
                  <a:moveTo>
                    <a:pt x="2286" y="1"/>
                  </a:moveTo>
                  <a:cubicBezTo>
                    <a:pt x="1031" y="1"/>
                    <a:pt x="0" y="1014"/>
                    <a:pt x="0" y="2286"/>
                  </a:cubicBezTo>
                  <a:cubicBezTo>
                    <a:pt x="0" y="3557"/>
                    <a:pt x="1031" y="4588"/>
                    <a:pt x="2286" y="4588"/>
                  </a:cubicBezTo>
                  <a:lnTo>
                    <a:pt x="14873" y="4588"/>
                  </a:lnTo>
                  <a:cubicBezTo>
                    <a:pt x="16144" y="4588"/>
                    <a:pt x="17159" y="3557"/>
                    <a:pt x="17159" y="2286"/>
                  </a:cubicBezTo>
                  <a:cubicBezTo>
                    <a:pt x="17159" y="1014"/>
                    <a:pt x="16144" y="1"/>
                    <a:pt x="14873" y="1"/>
                  </a:cubicBezTo>
                  <a:close/>
                </a:path>
              </a:pathLst>
            </a:cu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5" name="Google Shape;1785;p80"/>
            <p:cNvSpPr/>
            <p:nvPr/>
          </p:nvSpPr>
          <p:spPr>
            <a:xfrm>
              <a:off x="7347987" y="3531659"/>
              <a:ext cx="193099" cy="21505"/>
            </a:xfrm>
            <a:custGeom>
              <a:avLst/>
              <a:gdLst/>
              <a:ahLst/>
              <a:cxnLst/>
              <a:rect l="l" t="t" r="r" b="b"/>
              <a:pathLst>
                <a:path w="16773" h="1868" extrusionOk="0">
                  <a:moveTo>
                    <a:pt x="934" y="1"/>
                  </a:moveTo>
                  <a:cubicBezTo>
                    <a:pt x="419" y="1"/>
                    <a:pt x="1" y="419"/>
                    <a:pt x="1" y="934"/>
                  </a:cubicBezTo>
                  <a:cubicBezTo>
                    <a:pt x="1" y="1450"/>
                    <a:pt x="419" y="1868"/>
                    <a:pt x="934" y="1868"/>
                  </a:cubicBezTo>
                  <a:lnTo>
                    <a:pt x="15856" y="1868"/>
                  </a:lnTo>
                  <a:cubicBezTo>
                    <a:pt x="16354" y="1868"/>
                    <a:pt x="16773" y="1450"/>
                    <a:pt x="16773" y="934"/>
                  </a:cubicBezTo>
                  <a:cubicBezTo>
                    <a:pt x="16773" y="419"/>
                    <a:pt x="16354" y="1"/>
                    <a:pt x="15856" y="1"/>
                  </a:cubicBezTo>
                  <a:close/>
                </a:path>
              </a:pathLst>
            </a:custGeom>
            <a:solidFill>
              <a:schemeClr val="accent2"/>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6" name="Google Shape;1786;p80"/>
            <p:cNvSpPr/>
            <p:nvPr/>
          </p:nvSpPr>
          <p:spPr>
            <a:xfrm>
              <a:off x="5725006" y="1597909"/>
              <a:ext cx="786442" cy="495878"/>
            </a:xfrm>
            <a:custGeom>
              <a:avLst/>
              <a:gdLst/>
              <a:ahLst/>
              <a:cxnLst/>
              <a:rect l="l" t="t" r="r" b="b"/>
              <a:pathLst>
                <a:path w="68312" h="43073" extrusionOk="0">
                  <a:moveTo>
                    <a:pt x="16048" y="0"/>
                  </a:moveTo>
                  <a:cubicBezTo>
                    <a:pt x="7179" y="0"/>
                    <a:pt x="0" y="7179"/>
                    <a:pt x="0" y="16048"/>
                  </a:cubicBezTo>
                  <a:lnTo>
                    <a:pt x="0" y="17046"/>
                  </a:lnTo>
                  <a:cubicBezTo>
                    <a:pt x="0" y="25899"/>
                    <a:pt x="7179" y="33093"/>
                    <a:pt x="16048" y="33093"/>
                  </a:cubicBezTo>
                  <a:lnTo>
                    <a:pt x="16918" y="33093"/>
                  </a:lnTo>
                  <a:lnTo>
                    <a:pt x="16918" y="43073"/>
                  </a:lnTo>
                  <a:lnTo>
                    <a:pt x="29215" y="33093"/>
                  </a:lnTo>
                  <a:lnTo>
                    <a:pt x="52280" y="33093"/>
                  </a:lnTo>
                  <a:cubicBezTo>
                    <a:pt x="61133" y="33093"/>
                    <a:pt x="68311" y="25899"/>
                    <a:pt x="68311" y="17046"/>
                  </a:cubicBezTo>
                  <a:lnTo>
                    <a:pt x="68311" y="16048"/>
                  </a:lnTo>
                  <a:cubicBezTo>
                    <a:pt x="68311" y="7179"/>
                    <a:pt x="61133" y="0"/>
                    <a:pt x="52280" y="0"/>
                  </a:cubicBezTo>
                  <a:close/>
                </a:path>
              </a:pathLst>
            </a:custGeom>
            <a:solidFill>
              <a:schemeClr val="accent2"/>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7" name="Google Shape;1787;p80"/>
            <p:cNvSpPr/>
            <p:nvPr/>
          </p:nvSpPr>
          <p:spPr>
            <a:xfrm>
              <a:off x="5829338" y="1701676"/>
              <a:ext cx="173459" cy="173459"/>
            </a:xfrm>
            <a:custGeom>
              <a:avLst/>
              <a:gdLst/>
              <a:ahLst/>
              <a:cxnLst/>
              <a:rect l="l" t="t" r="r" b="b"/>
              <a:pathLst>
                <a:path w="15067" h="15067" extrusionOk="0">
                  <a:moveTo>
                    <a:pt x="7534" y="1"/>
                  </a:moveTo>
                  <a:cubicBezTo>
                    <a:pt x="3364" y="1"/>
                    <a:pt x="1" y="3365"/>
                    <a:pt x="1" y="7534"/>
                  </a:cubicBezTo>
                  <a:cubicBezTo>
                    <a:pt x="1" y="11686"/>
                    <a:pt x="3364" y="15067"/>
                    <a:pt x="7534" y="15067"/>
                  </a:cubicBezTo>
                  <a:cubicBezTo>
                    <a:pt x="11686" y="15067"/>
                    <a:pt x="15067" y="11686"/>
                    <a:pt x="15067" y="7534"/>
                  </a:cubicBezTo>
                  <a:cubicBezTo>
                    <a:pt x="15067" y="3365"/>
                    <a:pt x="11686" y="1"/>
                    <a:pt x="7534" y="1"/>
                  </a:cubicBezTo>
                  <a:close/>
                </a:path>
              </a:pathLst>
            </a:custGeom>
            <a:solidFill>
              <a:srgbClr val="FAF6E8"/>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8" name="Google Shape;1788;p80"/>
            <p:cNvSpPr/>
            <p:nvPr/>
          </p:nvSpPr>
          <p:spPr>
            <a:xfrm>
              <a:off x="5876783" y="1755788"/>
              <a:ext cx="78389" cy="71907"/>
            </a:xfrm>
            <a:custGeom>
              <a:avLst/>
              <a:gdLst/>
              <a:ahLst/>
              <a:cxnLst/>
              <a:rect l="l" t="t" r="r" b="b"/>
              <a:pathLst>
                <a:path w="6809" h="6246" extrusionOk="0">
                  <a:moveTo>
                    <a:pt x="1883" y="1"/>
                  </a:moveTo>
                  <a:cubicBezTo>
                    <a:pt x="821" y="1"/>
                    <a:pt x="0" y="822"/>
                    <a:pt x="0" y="1868"/>
                  </a:cubicBezTo>
                  <a:cubicBezTo>
                    <a:pt x="0" y="3156"/>
                    <a:pt x="1159" y="4202"/>
                    <a:pt x="2913" y="5795"/>
                  </a:cubicBezTo>
                  <a:lnTo>
                    <a:pt x="3413" y="6246"/>
                  </a:lnTo>
                  <a:lnTo>
                    <a:pt x="3895" y="5795"/>
                  </a:lnTo>
                  <a:cubicBezTo>
                    <a:pt x="5649" y="4202"/>
                    <a:pt x="6808" y="3156"/>
                    <a:pt x="6808" y="1868"/>
                  </a:cubicBezTo>
                  <a:cubicBezTo>
                    <a:pt x="6808" y="822"/>
                    <a:pt x="5988" y="1"/>
                    <a:pt x="4941" y="1"/>
                  </a:cubicBezTo>
                  <a:cubicBezTo>
                    <a:pt x="4346" y="1"/>
                    <a:pt x="3782" y="275"/>
                    <a:pt x="3413" y="709"/>
                  </a:cubicBezTo>
                  <a:cubicBezTo>
                    <a:pt x="3042" y="275"/>
                    <a:pt x="2462" y="1"/>
                    <a:pt x="1883" y="1"/>
                  </a:cubicBezTo>
                  <a:close/>
                </a:path>
              </a:pathLst>
            </a:custGeom>
            <a:solidFill>
              <a:schemeClr val="dk1"/>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789" name="Google Shape;1789;p80"/>
            <p:cNvGrpSpPr/>
            <p:nvPr/>
          </p:nvGrpSpPr>
          <p:grpSpPr>
            <a:xfrm>
              <a:off x="7347827" y="3520282"/>
              <a:ext cx="566514" cy="47034"/>
              <a:chOff x="7321597" y="3605750"/>
              <a:chExt cx="542015" cy="45000"/>
            </a:xfrm>
          </p:grpSpPr>
          <p:sp>
            <p:nvSpPr>
              <p:cNvPr id="1790" name="Google Shape;1790;p80"/>
              <p:cNvSpPr/>
              <p:nvPr/>
            </p:nvSpPr>
            <p:spPr>
              <a:xfrm>
                <a:off x="7321597" y="3616569"/>
                <a:ext cx="542015" cy="20576"/>
              </a:xfrm>
              <a:custGeom>
                <a:avLst/>
                <a:gdLst/>
                <a:ahLst/>
                <a:cxnLst/>
                <a:rect l="l" t="t" r="r" b="b"/>
                <a:pathLst>
                  <a:path w="49207" h="1868" extrusionOk="0">
                    <a:moveTo>
                      <a:pt x="934" y="1"/>
                    </a:moveTo>
                    <a:cubicBezTo>
                      <a:pt x="419" y="1"/>
                      <a:pt x="1" y="419"/>
                      <a:pt x="1" y="934"/>
                    </a:cubicBezTo>
                    <a:cubicBezTo>
                      <a:pt x="1" y="1450"/>
                      <a:pt x="419" y="1868"/>
                      <a:pt x="934" y="1868"/>
                    </a:cubicBezTo>
                    <a:lnTo>
                      <a:pt x="48289" y="1868"/>
                    </a:lnTo>
                    <a:cubicBezTo>
                      <a:pt x="48804" y="1868"/>
                      <a:pt x="49207" y="1450"/>
                      <a:pt x="49207" y="934"/>
                    </a:cubicBezTo>
                    <a:cubicBezTo>
                      <a:pt x="49207" y="419"/>
                      <a:pt x="48804" y="1"/>
                      <a:pt x="48289" y="1"/>
                    </a:cubicBez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1" name="Google Shape;1791;p80"/>
              <p:cNvSpPr/>
              <p:nvPr/>
            </p:nvSpPr>
            <p:spPr>
              <a:xfrm>
                <a:off x="7489900" y="3605750"/>
                <a:ext cx="45000" cy="45000"/>
              </a:xfrm>
              <a:prstGeom prst="ellipse">
                <a:avLst/>
              </a:prstGeom>
              <a:solidFill>
                <a:schemeClr val="accent2"/>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795" name="Google Shape;1795;p80"/>
            <p:cNvSpPr/>
            <p:nvPr/>
          </p:nvSpPr>
          <p:spPr>
            <a:xfrm>
              <a:off x="6592617" y="2301850"/>
              <a:ext cx="270887" cy="270863"/>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6" name="Google Shape;1796;p80"/>
            <p:cNvSpPr/>
            <p:nvPr/>
          </p:nvSpPr>
          <p:spPr>
            <a:xfrm>
              <a:off x="7340204" y="3119697"/>
              <a:ext cx="582060" cy="321705"/>
            </a:xfrm>
            <a:custGeom>
              <a:avLst/>
              <a:gdLst/>
              <a:ahLst/>
              <a:cxnLst/>
              <a:rect l="l" t="t" r="r" b="b"/>
              <a:pathLst>
                <a:path w="50559" h="27944" extrusionOk="0">
                  <a:moveTo>
                    <a:pt x="3719" y="1"/>
                  </a:moveTo>
                  <a:cubicBezTo>
                    <a:pt x="1659" y="1"/>
                    <a:pt x="1" y="1675"/>
                    <a:pt x="1" y="3720"/>
                  </a:cubicBezTo>
                  <a:lnTo>
                    <a:pt x="1" y="24226"/>
                  </a:lnTo>
                  <a:cubicBezTo>
                    <a:pt x="1" y="26286"/>
                    <a:pt x="1659" y="27944"/>
                    <a:pt x="3719" y="27944"/>
                  </a:cubicBezTo>
                  <a:lnTo>
                    <a:pt x="46857" y="27944"/>
                  </a:lnTo>
                  <a:cubicBezTo>
                    <a:pt x="48900" y="27944"/>
                    <a:pt x="50559" y="26286"/>
                    <a:pt x="50559" y="24226"/>
                  </a:cubicBezTo>
                  <a:lnTo>
                    <a:pt x="50559" y="3720"/>
                  </a:lnTo>
                  <a:cubicBezTo>
                    <a:pt x="50559" y="1675"/>
                    <a:pt x="48900" y="1"/>
                    <a:pt x="46857" y="1"/>
                  </a:cubicBezTo>
                  <a:close/>
                </a:path>
              </a:pathLst>
            </a:custGeom>
            <a:solidFill>
              <a:schemeClr val="accent4"/>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7" name="Google Shape;1797;p80"/>
            <p:cNvSpPr/>
            <p:nvPr/>
          </p:nvSpPr>
          <p:spPr>
            <a:xfrm>
              <a:off x="7584271" y="3226677"/>
              <a:ext cx="98029" cy="107930"/>
            </a:xfrm>
            <a:custGeom>
              <a:avLst/>
              <a:gdLst/>
              <a:ahLst/>
              <a:cxnLst/>
              <a:rect l="l" t="t" r="r" b="b"/>
              <a:pathLst>
                <a:path w="8515" h="9375" extrusionOk="0">
                  <a:moveTo>
                    <a:pt x="923" y="0"/>
                  </a:moveTo>
                  <a:cubicBezTo>
                    <a:pt x="443" y="0"/>
                    <a:pt x="1" y="382"/>
                    <a:pt x="1" y="931"/>
                  </a:cubicBezTo>
                  <a:lnTo>
                    <a:pt x="1" y="8447"/>
                  </a:lnTo>
                  <a:cubicBezTo>
                    <a:pt x="1" y="8985"/>
                    <a:pt x="447" y="9375"/>
                    <a:pt x="931" y="9375"/>
                  </a:cubicBezTo>
                  <a:cubicBezTo>
                    <a:pt x="1083" y="9375"/>
                    <a:pt x="1238" y="9336"/>
                    <a:pt x="1385" y="9251"/>
                  </a:cubicBezTo>
                  <a:lnTo>
                    <a:pt x="7903" y="5485"/>
                  </a:lnTo>
                  <a:cubicBezTo>
                    <a:pt x="8515" y="5131"/>
                    <a:pt x="8515" y="4230"/>
                    <a:pt x="7903" y="3875"/>
                  </a:cubicBezTo>
                  <a:lnTo>
                    <a:pt x="1385" y="126"/>
                  </a:lnTo>
                  <a:cubicBezTo>
                    <a:pt x="1236" y="40"/>
                    <a:pt x="1078" y="0"/>
                    <a:pt x="923" y="0"/>
                  </a:cubicBezTo>
                  <a:close/>
                </a:path>
              </a:pathLst>
            </a:custGeom>
            <a:solidFill>
              <a:schemeClr val="accent6"/>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8" name="Google Shape;1798;p80"/>
            <p:cNvSpPr/>
            <p:nvPr/>
          </p:nvSpPr>
          <p:spPr>
            <a:xfrm>
              <a:off x="7198075" y="1534161"/>
              <a:ext cx="817756" cy="817767"/>
            </a:xfrm>
            <a:custGeom>
              <a:avLst/>
              <a:gdLst/>
              <a:ahLst/>
              <a:cxnLst/>
              <a:rect l="l" t="t" r="r" b="b"/>
              <a:pathLst>
                <a:path w="71032" h="71033" extrusionOk="0">
                  <a:moveTo>
                    <a:pt x="34140" y="0"/>
                  </a:moveTo>
                  <a:cubicBezTo>
                    <a:pt x="15163" y="740"/>
                    <a:pt x="1" y="16338"/>
                    <a:pt x="1" y="35492"/>
                  </a:cubicBezTo>
                  <a:cubicBezTo>
                    <a:pt x="1" y="55129"/>
                    <a:pt x="15919" y="71032"/>
                    <a:pt x="35541" y="71032"/>
                  </a:cubicBezTo>
                  <a:cubicBezTo>
                    <a:pt x="54695" y="71032"/>
                    <a:pt x="70291" y="55870"/>
                    <a:pt x="71032" y="36892"/>
                  </a:cubicBezTo>
                  <a:lnTo>
                    <a:pt x="55290" y="36892"/>
                  </a:lnTo>
                  <a:cubicBezTo>
                    <a:pt x="54581" y="47193"/>
                    <a:pt x="46018" y="55322"/>
                    <a:pt x="35541" y="55322"/>
                  </a:cubicBezTo>
                  <a:cubicBezTo>
                    <a:pt x="24579" y="55322"/>
                    <a:pt x="15710" y="46453"/>
                    <a:pt x="15710" y="35492"/>
                  </a:cubicBezTo>
                  <a:cubicBezTo>
                    <a:pt x="15710" y="25013"/>
                    <a:pt x="23838" y="16450"/>
                    <a:pt x="34140" y="15742"/>
                  </a:cubicBezTo>
                  <a:lnTo>
                    <a:pt x="34140" y="0"/>
                  </a:lnTo>
                  <a:close/>
                </a:path>
              </a:pathLst>
            </a:custGeom>
            <a:solidFill>
              <a:schemeClr val="accent3"/>
            </a:solidFill>
            <a:ln>
              <a:noFill/>
            </a:ln>
            <a:effectLst>
              <a:outerShdw blurRad="57150" dist="19050" dir="5400000" algn="bl" rotWithShape="0">
                <a:schemeClr val="dk1">
                  <a:alpha val="22000"/>
                </a:schemeClr>
              </a:outerShdw>
              <a:reflection stA="7000" endPos="30000" dist="38100"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799" name="Google Shape;1799;p80"/>
            <p:cNvGrpSpPr/>
            <p:nvPr/>
          </p:nvGrpSpPr>
          <p:grpSpPr>
            <a:xfrm rot="5400000">
              <a:off x="7923908" y="2020855"/>
              <a:ext cx="575161" cy="188875"/>
              <a:chOff x="6872640" y="3345236"/>
              <a:chExt cx="575161" cy="188875"/>
            </a:xfrm>
          </p:grpSpPr>
          <p:sp>
            <p:nvSpPr>
              <p:cNvPr id="1800" name="Google Shape;1800;p80"/>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1" name="Google Shape;1801;p80"/>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802" name="Google Shape;1802;p80"/>
            <p:cNvGrpSpPr/>
            <p:nvPr/>
          </p:nvGrpSpPr>
          <p:grpSpPr>
            <a:xfrm rot="-6299960">
              <a:off x="4640189" y="2322758"/>
              <a:ext cx="575144" cy="188870"/>
              <a:chOff x="6872640" y="3345236"/>
              <a:chExt cx="575161" cy="188875"/>
            </a:xfrm>
          </p:grpSpPr>
          <p:sp>
            <p:nvSpPr>
              <p:cNvPr id="1803" name="Google Shape;1803;p80"/>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4" name="Google Shape;1804;p80"/>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1805" name="Google Shape;1805;p80"/>
          <p:cNvSpPr/>
          <p:nvPr/>
        </p:nvSpPr>
        <p:spPr>
          <a:xfrm rot="5400000">
            <a:off x="82833" y="3271600"/>
            <a:ext cx="1284800" cy="3148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6" name="Google Shape;1806;p80">
            <a:hlinkClick r:id="" action="ppaction://hlinkshowjump?jump=previousslide"/>
          </p:cNvPr>
          <p:cNvSpPr/>
          <p:nvPr/>
        </p:nvSpPr>
        <p:spPr>
          <a:xfrm>
            <a:off x="620883" y="3028333"/>
            <a:ext cx="208400" cy="1804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7" name="Google Shape;1807;p80">
            <a:hlinkClick r:id="" action="ppaction://hlinkshowjump?jump=nextslide"/>
          </p:cNvPr>
          <p:cNvSpPr/>
          <p:nvPr/>
        </p:nvSpPr>
        <p:spPr>
          <a:xfrm rot="10800000" flipH="1">
            <a:off x="620420" y="3649400"/>
            <a:ext cx="209600" cy="1808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8" name="Google Shape;1808;p80">
            <a:hlinkClick r:id="rId3" action="ppaction://hlinksldjump"/>
          </p:cNvPr>
          <p:cNvSpPr/>
          <p:nvPr/>
        </p:nvSpPr>
        <p:spPr>
          <a:xfrm rot="5400000">
            <a:off x="620402" y="3324225"/>
            <a:ext cx="209471" cy="209543"/>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026" name="Picture 2" descr="Netlify - Wikipedia">
            <a:extLst>
              <a:ext uri="{FF2B5EF4-FFF2-40B4-BE49-F238E27FC236}">
                <a16:creationId xmlns:a16="http://schemas.microsoft.com/office/drawing/2014/main" id="{9D95D08A-62F0-3911-7AFC-F11370AB8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7888" y="2898150"/>
            <a:ext cx="3441085" cy="140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2406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Panorámica</PresentationFormat>
  <Paragraphs>34</Paragraphs>
  <Slides>7</Slides>
  <Notes>7</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7</vt:i4>
      </vt:variant>
    </vt:vector>
  </HeadingPairs>
  <TitlesOfParts>
    <vt:vector size="18" baseType="lpstr">
      <vt:lpstr>Aptos</vt:lpstr>
      <vt:lpstr>Aptos Display</vt:lpstr>
      <vt:lpstr>Arial</vt:lpstr>
      <vt:lpstr>Darker Grotesque</vt:lpstr>
      <vt:lpstr>Darker Grotesque Medium</vt:lpstr>
      <vt:lpstr>Montserrat</vt:lpstr>
      <vt:lpstr>Open Sans</vt:lpstr>
      <vt:lpstr>PT Sans</vt:lpstr>
      <vt:lpstr>Roboto Condensed Light</vt:lpstr>
      <vt:lpstr>Tema de Office</vt:lpstr>
      <vt:lpstr>Multi-Business Company Website by Slidesgo</vt:lpstr>
      <vt:lpstr>PROYECTO #1 Programación para Internet</vt:lpstr>
      <vt:lpstr>Descripción de la propuesta</vt:lpstr>
      <vt:lpstr>05</vt:lpstr>
      <vt:lpstr>Tecnologías empleadas</vt:lpstr>
      <vt:lpstr>Log In/Sign in</vt:lpstr>
      <vt:lpstr>Reproductor MP3</vt:lpstr>
      <vt:lpstr>Despliegue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Programación para Internet</dc:title>
  <dc:creator>LEONARDO SEBASTIAN LOZA SANDOVAL</dc:creator>
  <cp:lastModifiedBy>LEONARDO SEBASTIAN LOZA SANDOVAL</cp:lastModifiedBy>
  <cp:revision>1</cp:revision>
  <dcterms:created xsi:type="dcterms:W3CDTF">2024-04-09T03:43:30Z</dcterms:created>
  <dcterms:modified xsi:type="dcterms:W3CDTF">2024-04-09T03:43:44Z</dcterms:modified>
</cp:coreProperties>
</file>