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7315200" cy="9601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7465F-CD28-42C1-9E6A-AFDE4E92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121C30-1028-408D-BD7D-253A2D8A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B871-F51D-4F74-AF40-C77FD3560FFB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C76E79-30AF-476A-8AA0-50886A69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94A3D6-C7E0-4430-B5F5-01F8222E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8647-EAF8-4BA1-89EB-8BB2EA99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2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597A54-1270-4053-9077-2A123FC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1AC5D8-9E6C-4617-B4B0-5CE4CF97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0EBC3-FDEE-4967-9EFF-AF3454AC9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B871-F51D-4F74-AF40-C77FD3560FFB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0DC5C-EDF1-4F06-8B62-7BAABA017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0AC78-37B8-4991-BB55-B03313BCE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B8647-EAF8-4BA1-89EB-8BB2EA99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2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BAA6825-580C-40CB-A286-32E6A1FE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chemeClr val="bg1"/>
                </a:solidFill>
                <a:latin typeface="Futura Std Medium" panose="020B0502020204020303" pitchFamily="34" charset="0"/>
              </a:rPr>
              <a:t>INSECTA NEW MEDIA</a:t>
            </a:r>
            <a:endParaRPr lang="en-US" dirty="0">
              <a:solidFill>
                <a:schemeClr val="bg1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FA7ECB-39C1-4C55-8ECD-7CA35F135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874ADC9-F01B-4EC5-8E93-0AAA1403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FF2960-7587-4BF4-9AB7-2B4C094D1E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5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4A28FB3-511C-413E-B084-FFCC703F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15956-56BF-4DEC-8FE2-77F2D13111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4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5A756F9-11DB-4165-BDD1-BB24D8AD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AA9492-6409-4EEA-8948-A55800448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1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664FA34-B7B1-45B0-8FC3-DFC116DE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F56E00-9337-4D84-BC92-42405E3E42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58D3B15-EF06-497B-9E5B-18885D45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6FB851-D915-486C-B7F7-BEF2D81AF4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5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F202B19-2C8F-4D2C-8385-03B00051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3C5F32-6603-4329-9D22-FF83772EC7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0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4134545-2152-41DC-A62C-D69CD449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EDBB7F-9F60-40B8-85B2-9C10BC0580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6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C650043-26D0-446B-BDBE-839DC0B5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F14174-66DC-4BC2-8D78-2897BF15E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6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892E325-B31B-4BB4-B76F-2810191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1595FE-B4C5-496E-98BB-51095D6E5B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50C072D-3E6A-487F-9E6A-0A1C09F5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82E5B3-8A68-4F67-A50C-7447A83568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2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E363C2B-1B40-42E0-AB73-F30E801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493CAF-5CA4-491F-AF33-1BCF629718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C466E4A-462D-46CE-BC0D-D883610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FD77FE-7951-4284-A7E9-5A6D9B96CF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8D95A91-0996-4F6F-84A8-3565255D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899DF8-DCD2-440C-8F26-05BB477C28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9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089985C-C314-4689-A8EF-B6B447B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8399CD-E6AD-4E06-9124-EED71D5852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4DF865E-9568-4AAB-9A74-806AAF6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69E9CE-0212-476B-8357-44FE7A0B0C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6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D5FBB67-FABF-4DE2-A6EA-5FA9FE5A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chemeClr val="bg1"/>
                </a:solidFill>
                <a:latin typeface="Futura Std Medium" panose="020B0502020204020303" pitchFamily="34" charset="0"/>
              </a:rPr>
              <a:t>INSECTA NEW MEDIA</a:t>
            </a:r>
            <a:endParaRPr lang="en-US" dirty="0">
              <a:solidFill>
                <a:schemeClr val="bg1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8AD9B8-4A92-4C5A-ACF3-9650E15D99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26E13F4-5B51-4662-AAC7-1B52697D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6ED803-75D6-40A2-AD91-8B77ADFE72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E1A6C87-73B5-4332-B42B-911D1F6F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5799FC-143B-43A6-88E1-F5D3C3D0A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6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36C821A-524B-4E4D-A596-B5AF9BB3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F592C1-293D-4095-8300-5DD05C1057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1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3A68B41-9445-48A0-A887-B8078812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BEEC31-2639-470B-9EC7-8B5B7A063C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DEA6064-64CD-4D97-9DC3-9A8661C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6B4DE0-2A4D-4E7F-A708-D2A77CDC2B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49EA38E-659F-49BD-BF6D-60287AEA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F81D18-6231-4A85-B45B-4DFFD6E247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5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58C88B1-132D-4FC2-BFDF-2E8A4E37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0887D2-DE2E-4FC5-8D9F-7BEFC7985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3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Presentación en pantalla (16:9)</PresentationFormat>
  <Paragraphs>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Futura Std Medium</vt:lpstr>
      <vt:lpstr>Tema de Office</vt:lpstr>
      <vt:lpstr>INSECTA NEW MEDIA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INSECTA NEW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INSECTA NEW MEDIA</dc:title>
  <dc:creator>JOSE CUENCA</dc:creator>
  <cp:lastModifiedBy>JOSE CUENCA</cp:lastModifiedBy>
  <cp:revision>1</cp:revision>
  <dcterms:created xsi:type="dcterms:W3CDTF">2019-06-25T14:23:27Z</dcterms:created>
  <dcterms:modified xsi:type="dcterms:W3CDTF">2019-06-25T14:23:27Z</dcterms:modified>
</cp:coreProperties>
</file>