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AGROCHAIN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900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 smtClean="0"/>
              <a:t>VARIABLES</a:t>
            </a:r>
            <a:endParaRPr lang="es-ES_tradnl" sz="4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395" y="0"/>
            <a:ext cx="5491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 smtClean="0"/>
              <a:t>CONSTRUCTOR</a:t>
            </a:r>
            <a:endParaRPr lang="es-ES_tradnl" sz="4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781" y="3435927"/>
            <a:ext cx="10266219" cy="34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400" b="1" dirty="0" smtClean="0"/>
              <a:t>RECOLECCI</a:t>
            </a:r>
            <a:r>
              <a:rPr lang="es-ES" sz="4400" b="1" dirty="0" smtClean="0"/>
              <a:t>ÓN</a:t>
            </a:r>
            <a:endParaRPr lang="es-ES_tradnl" sz="4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629" y="3837709"/>
            <a:ext cx="10036371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7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649" y="0"/>
            <a:ext cx="9905998" cy="1905000"/>
          </a:xfrm>
        </p:spPr>
        <p:txBody>
          <a:bodyPr>
            <a:normAutofit/>
          </a:bodyPr>
          <a:lstStyle/>
          <a:p>
            <a:r>
              <a:rPr lang="es-ES_tradnl" sz="4400" b="1" dirty="0" smtClean="0"/>
              <a:t>CLASIFICACI</a:t>
            </a:r>
            <a:r>
              <a:rPr lang="es-ES" sz="4400" b="1" dirty="0" smtClean="0"/>
              <a:t>ÓN</a:t>
            </a:r>
            <a:endParaRPr lang="es-ES_tradnl" sz="4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99" y="1870364"/>
            <a:ext cx="10089201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 smtClean="0"/>
              <a:t>COMPRAR</a:t>
            </a:r>
            <a:endParaRPr lang="es-ES_tradnl" sz="4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508" y="1357745"/>
            <a:ext cx="6842492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9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 smtClean="0"/>
              <a:t>KILL</a:t>
            </a:r>
            <a:endParaRPr lang="es-ES_tradnl" sz="4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466" y="4350327"/>
            <a:ext cx="9375534" cy="25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 smtClean="0"/>
              <a:t>FUTURO</a:t>
            </a:r>
            <a:endParaRPr lang="es-ES_tradnl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Añadir m</a:t>
            </a:r>
            <a:r>
              <a:rPr lang="es-ES" dirty="0" err="1" smtClean="0"/>
              <a:t>ás</a:t>
            </a:r>
            <a:r>
              <a:rPr lang="es-ES" dirty="0" smtClean="0"/>
              <a:t> condiciones para mantener mejor la integridad de los datos</a:t>
            </a:r>
          </a:p>
          <a:p>
            <a:r>
              <a:rPr lang="es-ES" dirty="0" smtClean="0"/>
              <a:t>Hacer mejor el clasificado de la mercancía</a:t>
            </a:r>
          </a:p>
          <a:p>
            <a:r>
              <a:rPr lang="es-ES_tradnl" dirty="0" smtClean="0"/>
              <a:t>Hacer la forma de pago con </a:t>
            </a:r>
            <a:r>
              <a:rPr lang="es-ES_tradnl" dirty="0" err="1" smtClean="0"/>
              <a:t>Ether</a:t>
            </a:r>
            <a:r>
              <a:rPr lang="es-ES_tradnl" dirty="0" smtClean="0"/>
              <a:t> usando el balance del Smart </a:t>
            </a:r>
            <a:r>
              <a:rPr lang="es-ES_tradnl" dirty="0" err="1" smtClean="0"/>
              <a:t>Contract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000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29</TotalTime>
  <Words>42</Words>
  <Application>Microsoft Macintosh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Malla</vt:lpstr>
      <vt:lpstr>AGROCHAIN</vt:lpstr>
      <vt:lpstr>VARIABLES</vt:lpstr>
      <vt:lpstr>CONSTRUCTOR</vt:lpstr>
      <vt:lpstr>RECOLECCIÓN</vt:lpstr>
      <vt:lpstr>CLASIFICACIÓN</vt:lpstr>
      <vt:lpstr>COMPRAR</vt:lpstr>
      <vt:lpstr>KILL</vt:lpstr>
      <vt:lpstr>FUTURO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AGROCHAIN</dc:title>
  <dc:creator>Usuario de Microsoft Office</dc:creator>
  <cp:lastModifiedBy>Usuario de Microsoft Office</cp:lastModifiedBy>
  <cp:revision>3</cp:revision>
  <dcterms:created xsi:type="dcterms:W3CDTF">2018-05-25T14:24:04Z</dcterms:created>
  <dcterms:modified xsi:type="dcterms:W3CDTF">2018-05-25T14:53:37Z</dcterms:modified>
</cp:coreProperties>
</file>