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70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 autoAdjust="0"/>
    <p:restoredTop sz="94628" autoAdjust="0"/>
  </p:normalViewPr>
  <p:slideViewPr>
    <p:cSldViewPr>
      <p:cViewPr>
        <p:scale>
          <a:sx n="75" d="100"/>
          <a:sy n="75" d="100"/>
        </p:scale>
        <p:origin x="-1146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27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9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7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6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8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7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views/Tweetsporidioma/Presentacion?:embed=y&amp;:display_count=yes&amp;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Forma libre"/>
          <p:cNvSpPr/>
          <p:nvPr/>
        </p:nvSpPr>
        <p:spPr>
          <a:xfrm>
            <a:off x="179512" y="2348880"/>
            <a:ext cx="4320480" cy="1909439"/>
          </a:xfrm>
          <a:custGeom>
            <a:avLst/>
            <a:gdLst>
              <a:gd name="connsiteX0" fmla="*/ 0 w 4320480"/>
              <a:gd name="connsiteY0" fmla="*/ 318246 h 1909439"/>
              <a:gd name="connsiteX1" fmla="*/ 318246 w 4320480"/>
              <a:gd name="connsiteY1" fmla="*/ 0 h 1909439"/>
              <a:gd name="connsiteX2" fmla="*/ 4002234 w 4320480"/>
              <a:gd name="connsiteY2" fmla="*/ 0 h 1909439"/>
              <a:gd name="connsiteX3" fmla="*/ 4320480 w 4320480"/>
              <a:gd name="connsiteY3" fmla="*/ 318246 h 1909439"/>
              <a:gd name="connsiteX4" fmla="*/ 4320480 w 4320480"/>
              <a:gd name="connsiteY4" fmla="*/ 1591193 h 1909439"/>
              <a:gd name="connsiteX5" fmla="*/ 4002234 w 4320480"/>
              <a:gd name="connsiteY5" fmla="*/ 1909439 h 1909439"/>
              <a:gd name="connsiteX6" fmla="*/ 318246 w 4320480"/>
              <a:gd name="connsiteY6" fmla="*/ 1909439 h 1909439"/>
              <a:gd name="connsiteX7" fmla="*/ 0 w 4320480"/>
              <a:gd name="connsiteY7" fmla="*/ 1591193 h 1909439"/>
              <a:gd name="connsiteX8" fmla="*/ 0 w 4320480"/>
              <a:gd name="connsiteY8" fmla="*/ 318246 h 190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0480" h="1909439">
                <a:moveTo>
                  <a:pt x="0" y="318246"/>
                </a:moveTo>
                <a:cubicBezTo>
                  <a:pt x="0" y="142484"/>
                  <a:pt x="142484" y="0"/>
                  <a:pt x="318246" y="0"/>
                </a:cubicBezTo>
                <a:lnTo>
                  <a:pt x="4002234" y="0"/>
                </a:lnTo>
                <a:cubicBezTo>
                  <a:pt x="4177996" y="0"/>
                  <a:pt x="4320480" y="142484"/>
                  <a:pt x="4320480" y="318246"/>
                </a:cubicBezTo>
                <a:lnTo>
                  <a:pt x="4320480" y="1591193"/>
                </a:lnTo>
                <a:cubicBezTo>
                  <a:pt x="4320480" y="1766955"/>
                  <a:pt x="4177996" y="1909439"/>
                  <a:pt x="4002234" y="1909439"/>
                </a:cubicBezTo>
                <a:lnTo>
                  <a:pt x="318246" y="1909439"/>
                </a:lnTo>
                <a:cubicBezTo>
                  <a:pt x="142484" y="1909439"/>
                  <a:pt x="0" y="1766955"/>
                  <a:pt x="0" y="1591193"/>
                </a:cubicBezTo>
                <a:lnTo>
                  <a:pt x="0" y="3182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6091" tIns="276091" rIns="276091" bIns="276091" numCol="1" spcCol="1270" anchor="ctr" anchorCtr="0">
            <a:noAutofit/>
          </a:bodyPr>
          <a:lstStyle/>
          <a:p>
            <a:pPr lvl="0" algn="ctr" defTabSz="2133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4800" b="1" kern="1200" dirty="0" smtClean="0"/>
              <a:t>BIG DATA PROCESSING</a:t>
            </a:r>
            <a:endParaRPr lang="es-ES" sz="4800" kern="1200" dirty="0"/>
          </a:p>
        </p:txBody>
      </p:sp>
    </p:spTree>
    <p:extLst>
      <p:ext uri="{BB962C8B-B14F-4D97-AF65-F5344CB8AC3E}">
        <p14:creationId xmlns:p14="http://schemas.microsoft.com/office/powerpoint/2010/main" val="21786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16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ProyectoB BIG DATA Telefonica\Imagenes Presentacion\fundacion telefonica.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050802" cy="195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198 2.59259E-6 L 0.0119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156 0.03588 L -0.00156 0.03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18864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OBJETIVOS DEL PROYECTO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48566" y="1115452"/>
            <a:ext cx="79838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Proveer al cliente de información de interés para su negocio: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Tecnologías </a:t>
            </a:r>
            <a:r>
              <a:rPr lang="es-ES" sz="2400" dirty="0"/>
              <a:t>y herramientas </a:t>
            </a:r>
            <a:r>
              <a:rPr lang="es-ES" sz="2400" dirty="0" smtClean="0"/>
              <a:t>más </a:t>
            </a:r>
            <a:r>
              <a:rPr lang="es-ES" sz="2400" dirty="0"/>
              <a:t>solicitadas en el sector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Países con demanda potencial.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Idiomas de consulta.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9 Flecha doblada"/>
          <p:cNvSpPr/>
          <p:nvPr/>
        </p:nvSpPr>
        <p:spPr>
          <a:xfrm flipV="1">
            <a:off x="1260465" y="3068960"/>
            <a:ext cx="64807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51720" y="395667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Optimizar oferta educativa</a:t>
            </a:r>
            <a:endParaRPr lang="es-ES" sz="2400" dirty="0"/>
          </a:p>
        </p:txBody>
      </p:sp>
      <p:sp>
        <p:nvSpPr>
          <p:cNvPr id="12" name="11 Flecha doblada"/>
          <p:cNvSpPr/>
          <p:nvPr/>
        </p:nvSpPr>
        <p:spPr>
          <a:xfrm flipV="1">
            <a:off x="5292080" y="4509120"/>
            <a:ext cx="64807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56176" y="4675783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É</a:t>
            </a:r>
            <a:r>
              <a:rPr lang="es-ES" sz="4400" b="1" dirty="0" smtClean="0"/>
              <a:t>XITO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6576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480720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b="1" dirty="0" smtClean="0"/>
              <a:t>ARQUITECTURA DEL PROYECTO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4" name="3 Cilindro"/>
          <p:cNvSpPr/>
          <p:nvPr/>
        </p:nvSpPr>
        <p:spPr>
          <a:xfrm>
            <a:off x="1646064" y="1124744"/>
            <a:ext cx="792088" cy="1008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07964" y="14615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Stacklite</a:t>
            </a:r>
            <a:endParaRPr lang="es-ES" sz="1600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031504" y="2292920"/>
            <a:ext cx="0" cy="470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3" descr="C:\Users\Admin\Desktop\ProyectoB BIG DATA Telefonica\Imagenes Presentacion\Sqoo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45" y="2870155"/>
            <a:ext cx="1566318" cy="4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H="1">
            <a:off x="2031504" y="3429000"/>
            <a:ext cx="8509" cy="788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1" descr="C:\Users\Admin\Desktop\ProyectoB BIG DATA Telefonica\Imagenes Presentacion\Hadoop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5" y="4293096"/>
            <a:ext cx="1800051" cy="4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\Desktop\ProyectoB BIG DATA Telefonica\Imagenes Presentacion\Apache_Hive_logo.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77" y="3577002"/>
            <a:ext cx="621531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0" y="5642731"/>
            <a:ext cx="1791097" cy="666589"/>
          </a:xfrm>
          <a:prstGeom prst="rect">
            <a:avLst/>
          </a:prstGeom>
        </p:spPr>
      </p:pic>
      <p:cxnSp>
        <p:nvCxnSpPr>
          <p:cNvPr id="28" name="27 Conector recto de flecha"/>
          <p:cNvCxnSpPr/>
          <p:nvPr/>
        </p:nvCxnSpPr>
        <p:spPr>
          <a:xfrm>
            <a:off x="2027312" y="48691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E:\ProyectoB BIG DATA Telefonica\Imagenes Presentacion\twitter_P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42" y="1648401"/>
            <a:ext cx="962778" cy="1930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ProyectoB BIG DATA Telefonica\Imagenes Presentacion\Twitter 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12" y="908720"/>
            <a:ext cx="756280" cy="75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12" y="2318321"/>
            <a:ext cx="1052844" cy="1052844"/>
          </a:xfrm>
          <a:prstGeom prst="rect">
            <a:avLst/>
          </a:prstGeom>
        </p:spPr>
      </p:pic>
      <p:cxnSp>
        <p:nvCxnSpPr>
          <p:cNvPr id="33" name="32 Conector recto de flecha"/>
          <p:cNvCxnSpPr/>
          <p:nvPr/>
        </p:nvCxnSpPr>
        <p:spPr>
          <a:xfrm>
            <a:off x="6365207" y="1916832"/>
            <a:ext cx="1" cy="38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6352507" y="3353606"/>
            <a:ext cx="12700" cy="78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6332615" y="5013176"/>
            <a:ext cx="365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32" y="796811"/>
            <a:ext cx="527008" cy="702677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8" y="1615643"/>
            <a:ext cx="527008" cy="702677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29" y="5633587"/>
            <a:ext cx="1210443" cy="675733"/>
          </a:xfrm>
          <a:prstGeom prst="rect">
            <a:avLst/>
          </a:prstGeom>
        </p:spPr>
      </p:pic>
      <p:pic>
        <p:nvPicPr>
          <p:cNvPr id="26" name="Picture 21" descr="C:\Users\Admin\Desktop\ProyectoB BIG DATA Telefonica\Imagenes Presentacion\Hadoop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31690"/>
            <a:ext cx="1800051" cy="4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0" y="1232952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Representación gráfica de los resultados obtenidos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28592" y="2420888"/>
            <a:ext cx="3779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YAIZA COTELO</a:t>
            </a:r>
          </a:p>
          <a:p>
            <a:pPr algn="ctr"/>
            <a:r>
              <a:rPr lang="es-ES" sz="2800" b="1" dirty="0" smtClean="0"/>
              <a:t>IGNACIO DE LA PUENTE</a:t>
            </a:r>
          </a:p>
          <a:p>
            <a:pPr algn="ctr"/>
            <a:r>
              <a:rPr lang="es-ES" sz="2800" b="1" dirty="0"/>
              <a:t>JOSE LUIS </a:t>
            </a:r>
            <a:r>
              <a:rPr lang="es-ES" sz="2800" b="1" dirty="0" smtClean="0"/>
              <a:t>GARCIA</a:t>
            </a:r>
          </a:p>
          <a:p>
            <a:pPr algn="ctr"/>
            <a:r>
              <a:rPr lang="es-ES" sz="2800" b="1" dirty="0"/>
              <a:t>PATRICIA </a:t>
            </a:r>
            <a:r>
              <a:rPr lang="es-ES" sz="2800" b="1" dirty="0" smtClean="0"/>
              <a:t>GARCIA</a:t>
            </a:r>
          </a:p>
          <a:p>
            <a:pPr algn="ctr"/>
            <a:r>
              <a:rPr lang="es-ES" sz="2800" b="1" dirty="0"/>
              <a:t>JACINTO </a:t>
            </a:r>
            <a:r>
              <a:rPr lang="es-ES" sz="2800" b="1" dirty="0" smtClean="0"/>
              <a:t>SANTOS</a:t>
            </a:r>
            <a:endParaRPr lang="es-ES" sz="28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" y="1455832"/>
            <a:ext cx="5108182" cy="3904684"/>
          </a:xfrm>
          <a:prstGeom prst="rect">
            <a:avLst/>
          </a:prstGeom>
        </p:spPr>
      </p:pic>
      <p:pic>
        <p:nvPicPr>
          <p:cNvPr id="5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62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49</cp:revision>
  <dcterms:created xsi:type="dcterms:W3CDTF">2018-07-24T08:17:30Z</dcterms:created>
  <dcterms:modified xsi:type="dcterms:W3CDTF">2018-07-30T09:33:22Z</dcterms:modified>
</cp:coreProperties>
</file>