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8D9B-9DA9-44E9-AD83-E46A9261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454D3-75B5-4B22-9009-F96E081F1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654A-35B3-42E7-B24C-3CC4F139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2864-0D14-42E0-8E72-C66DCDD2773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6E71-FEDA-4550-B838-E71B80C7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9542-9A41-4FB9-A13C-5F9F5AF4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A014-C8C6-45BB-A09A-07D38A7F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3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BB2C-9B06-4D49-A9B1-A67120E8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DA52D-0482-41F4-BDC3-F6FE888FA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9064F-448D-45AB-BE83-4F1582D8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2864-0D14-42E0-8E72-C66DCDD2773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DA55-F5CD-44EB-A0AE-385265E1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6B68-C77A-46C2-89EF-18C1F4F5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A014-C8C6-45BB-A09A-07D38A7F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13325-57AD-4707-91E4-3DCE6E1CB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DA7A7-2AAF-4BB5-82C6-A34242BEA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EA95-E8B7-4D71-8245-9D5110AE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2864-0D14-42E0-8E72-C66DCDD2773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7B7D-A21D-4EDC-9346-24A7D48C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E0C35-93B8-4B15-8819-7784F8D5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A014-C8C6-45BB-A09A-07D38A7F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3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D339-067B-40A2-9830-4D1B5EC5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3FF06-6210-45E2-9BB4-6EEE9E646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89BE7-B3C8-4265-988C-C93A4B2D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2864-0D14-42E0-8E72-C66DCDD2773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EA7DC-1A6B-43E0-823E-29CA367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473D-49A0-48E8-B223-BC29CF7C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A014-C8C6-45BB-A09A-07D38A7F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4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C02-22E5-4336-B1A4-418742FA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75E0-3515-4DC2-9451-C96927C2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474A-7CF1-410A-A992-855DC531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2864-0D14-42E0-8E72-C66DCDD2773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BCB5-12B9-4016-B8FA-79D8B272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B5FAB-5196-4730-B985-694E2ED0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A014-C8C6-45BB-A09A-07D38A7F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27CA-AF9E-4F45-BC25-26F335BB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C1CE5-ED42-40EB-88C3-258F63137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696F7-F3A4-41D0-BF21-8ACA4DE85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E146D-1522-44E3-9397-D0641281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2864-0D14-42E0-8E72-C66DCDD2773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E7D59-42BA-4707-8E0F-B137CBF4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14F77-A95B-4914-B2C7-7F796D53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A014-C8C6-45BB-A09A-07D38A7F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9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F00A-DB5C-4A55-86A8-FB99526D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119FA-D759-4E50-B815-5834D82B2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DB2E7-CD71-4CD9-B96B-4474DCF8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9E78A-1CD0-4313-8F0E-4DB0E0F33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49DAE-AEBF-4473-9FA1-A74220378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C62B6-B6CD-4311-981B-F163BBDE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2864-0D14-42E0-8E72-C66DCDD2773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39986-BAB4-484D-A6E4-2AFA4251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D7391-2A09-41AA-A69D-5891F3CC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A014-C8C6-45BB-A09A-07D38A7F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6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BF8E-39D6-4C6F-8558-D22B706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48D30-7F72-4B0A-A8E8-80CE6252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2864-0D14-42E0-8E72-C66DCDD2773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B29DC-564B-4EB4-991C-FBABA28D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158AC-3EEA-44B0-8910-697E368B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A014-C8C6-45BB-A09A-07D38A7F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0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C4092-AABF-4FB6-B2C0-DE2F4EA6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2864-0D14-42E0-8E72-C66DCDD2773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B547D-C79B-4957-AFF1-43112911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C5C73-D0A2-4EED-B1F0-AEE6C801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A014-C8C6-45BB-A09A-07D38A7F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39C8-F89F-406D-9BBE-7AB482FC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6B69-DBFA-4FB3-B94A-7DB51250F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A480C-BA80-4307-91C5-D73131A2D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CD5CF-98F2-47E3-9119-837AAB6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2864-0D14-42E0-8E72-C66DCDD2773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D7FAC-D372-4530-BD1D-07DB446B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7A241-A58A-4C91-9A47-CA773582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A014-C8C6-45BB-A09A-07D38A7F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0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1C7F-3C9A-4B6B-814A-4D76A8D3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D166F-3DC0-4F9B-9A30-9ACC10910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F524F-3BDE-4138-87C6-0B7F2717C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4D91C-AFB2-41DE-8324-FCC38761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2864-0D14-42E0-8E72-C66DCDD2773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6825D-218E-4506-9AFF-DEAFFE2B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E5586-901F-4C41-A3F7-3E4A10DD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A014-C8C6-45BB-A09A-07D38A7F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4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4791-073D-48C6-AFED-1E1C520E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67FD7-D08F-43CE-8559-34B6C76D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93BB-39A1-48D8-B050-530B3BC2D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2864-0D14-42E0-8E72-C66DCDD2773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903B0-ED3B-431A-904F-522AF5C18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CB5E1-D300-4F0B-9D28-E6016B129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A014-C8C6-45BB-A09A-07D38A7F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D45DE8-FFBC-4104-94E6-59DA8BE7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09937"/>
              </p:ext>
            </p:extLst>
          </p:nvPr>
        </p:nvGraphicFramePr>
        <p:xfrm>
          <a:off x="568932" y="548116"/>
          <a:ext cx="1104247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96">
                  <a:extLst>
                    <a:ext uri="{9D8B030D-6E8A-4147-A177-3AD203B41FA5}">
                      <a16:colId xmlns:a16="http://schemas.microsoft.com/office/drawing/2014/main" val="2988782449"/>
                    </a:ext>
                  </a:extLst>
                </a:gridCol>
                <a:gridCol w="1593668">
                  <a:extLst>
                    <a:ext uri="{9D8B030D-6E8A-4147-A177-3AD203B41FA5}">
                      <a16:colId xmlns:a16="http://schemas.microsoft.com/office/drawing/2014/main" val="197163516"/>
                    </a:ext>
                  </a:extLst>
                </a:gridCol>
                <a:gridCol w="3716818">
                  <a:extLst>
                    <a:ext uri="{9D8B030D-6E8A-4147-A177-3AD203B41FA5}">
                      <a16:colId xmlns:a16="http://schemas.microsoft.com/office/drawing/2014/main" val="1651651170"/>
                    </a:ext>
                  </a:extLst>
                </a:gridCol>
                <a:gridCol w="2208494">
                  <a:extLst>
                    <a:ext uri="{9D8B030D-6E8A-4147-A177-3AD203B41FA5}">
                      <a16:colId xmlns:a16="http://schemas.microsoft.com/office/drawing/2014/main" val="2592990439"/>
                    </a:ext>
                  </a:extLst>
                </a:gridCol>
                <a:gridCol w="2208494">
                  <a:extLst>
                    <a:ext uri="{9D8B030D-6E8A-4147-A177-3AD203B41FA5}">
                      <a16:colId xmlns:a16="http://schemas.microsoft.com/office/drawing/2014/main" val="166725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Fecha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Ingreso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Número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Empleado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Comentarios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15488"/>
                  </a:ext>
                </a:extLst>
              </a:tr>
              <a:tr h="182397">
                <a:tc>
                  <a:txBody>
                    <a:bodyPr/>
                    <a:lstStyle/>
                    <a:p>
                      <a:r>
                        <a:rPr lang="en-US" dirty="0"/>
                        <a:t>04/15/2022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</a:t>
                      </a:r>
                      <a:r>
                        <a:rPr lang="en-US" dirty="0"/>
                        <a:t>aría Martina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Mendez</a:t>
                      </a:r>
                      <a:r>
                        <a:rPr lang="en-US" dirty="0"/>
                        <a:t> Aguirre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M.Mendez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2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04/15/2022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J</a:t>
                      </a:r>
                      <a:r>
                        <a:rPr lang="en-US" dirty="0"/>
                        <a:t>esus Antonio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Sanchez</a:t>
                      </a:r>
                      <a:r>
                        <a:rPr lang="en-US" dirty="0"/>
                        <a:t> Guzman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J.Sanchez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9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04/15/2022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</a:t>
                      </a:r>
                      <a:r>
                        <a:rPr lang="en-US" dirty="0"/>
                        <a:t>ariana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Sotelo</a:t>
                      </a:r>
                      <a:r>
                        <a:rPr lang="en-US" dirty="0"/>
                        <a:t> Ruiz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M.Sotelo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8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04/16/2022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</a:t>
                      </a:r>
                      <a:r>
                        <a:rPr lang="en-US" dirty="0"/>
                        <a:t>nrique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Castro </a:t>
                      </a:r>
                      <a:r>
                        <a:rPr lang="en-US" dirty="0"/>
                        <a:t>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E.Castro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46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04/16/2022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</a:t>
                      </a:r>
                      <a:r>
                        <a:rPr lang="en-US" dirty="0"/>
                        <a:t>uis Ignacio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Martinez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Yañez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L.Martinez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1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04/16/2022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dirty="0"/>
                        <a:t>vanna Maria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Ramirez</a:t>
                      </a:r>
                      <a:r>
                        <a:rPr lang="en-US" dirty="0"/>
                        <a:t> Dominguez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I.Ramirez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3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04/16/2022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G</a:t>
                      </a:r>
                      <a:r>
                        <a:rPr lang="en-US" dirty="0" err="1"/>
                        <a:t>isell</a:t>
                      </a:r>
                      <a:r>
                        <a:rPr lang="en-US" dirty="0"/>
                        <a:t> Adriana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Ruvalcaba</a:t>
                      </a:r>
                      <a:r>
                        <a:rPr lang="en-US" dirty="0"/>
                        <a:t> Morales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G.Ruvalcaba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53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04/17/2022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</a:t>
                      </a:r>
                      <a:r>
                        <a:rPr lang="en-US" dirty="0"/>
                        <a:t>ichelle Luciana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Castro</a:t>
                      </a:r>
                      <a:r>
                        <a:rPr lang="en-US" dirty="0"/>
                        <a:t> Sepulveda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M.Castro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04/17/2022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</a:t>
                      </a:r>
                      <a:r>
                        <a:rPr lang="en-US" dirty="0"/>
                        <a:t>artin Mateo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Mendez</a:t>
                      </a:r>
                      <a:r>
                        <a:rPr lang="en-US" dirty="0"/>
                        <a:t> Lopez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M.Mendez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285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F07A80-5410-4A41-A8CA-B72FC3B3EB38}"/>
              </a:ext>
            </a:extLst>
          </p:cNvPr>
          <p:cNvSpPr txBox="1"/>
          <p:nvPr/>
        </p:nvSpPr>
        <p:spPr>
          <a:xfrm>
            <a:off x="476014" y="4706518"/>
            <a:ext cx="11135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forma de </a:t>
            </a:r>
            <a:r>
              <a:rPr lang="en-US" dirty="0" err="1"/>
              <a:t>asignar</a:t>
            </a:r>
            <a:r>
              <a:rPr lang="en-US" dirty="0"/>
              <a:t> la </a:t>
            </a:r>
            <a:r>
              <a:rPr lang="en-US" dirty="0" err="1"/>
              <a:t>firma</a:t>
            </a:r>
            <a:r>
              <a:rPr lang="en-US" dirty="0"/>
              <a:t> de un </a:t>
            </a:r>
            <a:r>
              <a:rPr lang="en-US" dirty="0" err="1"/>
              <a:t>empledo</a:t>
            </a:r>
            <a:r>
              <a:rPr lang="en-US" dirty="0"/>
              <a:t> es </a:t>
            </a:r>
            <a:r>
              <a:rPr lang="en-US" dirty="0" err="1"/>
              <a:t>tomando</a:t>
            </a:r>
            <a:r>
              <a:rPr lang="en-US" dirty="0"/>
              <a:t> la </a:t>
            </a:r>
            <a:r>
              <a:rPr lang="en-US" dirty="0" err="1"/>
              <a:t>inicial</a:t>
            </a:r>
            <a:r>
              <a:rPr lang="en-US" dirty="0"/>
              <a:t> del primer </a:t>
            </a:r>
            <a:r>
              <a:rPr lang="en-US" dirty="0" err="1"/>
              <a:t>nombre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primer </a:t>
            </a:r>
            <a:r>
              <a:rPr lang="en-US" dirty="0" err="1"/>
              <a:t>apellido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 </a:t>
            </a:r>
            <a:r>
              <a:rPr lang="en-US" dirty="0" err="1"/>
              <a:t>marcado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Amarillo, la </a:t>
            </a:r>
            <a:r>
              <a:rPr lang="en-US" dirty="0" err="1"/>
              <a:t>firma</a:t>
            </a:r>
            <a:r>
              <a:rPr lang="en-US" dirty="0"/>
              <a:t> debe ser unica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empleado</a:t>
            </a:r>
            <a:r>
              <a:rPr lang="en-US" dirty="0"/>
              <a:t>, </a:t>
            </a:r>
            <a:r>
              <a:rPr lang="en-US" dirty="0" err="1"/>
              <a:t>siguiendo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patron la </a:t>
            </a:r>
            <a:r>
              <a:rPr lang="en-US" dirty="0" err="1"/>
              <a:t>firma</a:t>
            </a:r>
            <a:r>
              <a:rPr lang="en-US" dirty="0"/>
              <a:t> del ultimo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debiera</a:t>
            </a:r>
            <a:r>
              <a:rPr lang="en-US" dirty="0"/>
              <a:t> ser </a:t>
            </a:r>
            <a:r>
              <a:rPr lang="en-US" dirty="0" err="1"/>
              <a:t>M.Mendez</a:t>
            </a:r>
            <a:r>
              <a:rPr lang="en-US" dirty="0"/>
              <a:t>, sin embargo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un </a:t>
            </a:r>
            <a:r>
              <a:rPr lang="en-US" dirty="0" err="1"/>
              <a:t>M.Mendez</a:t>
            </a:r>
            <a:r>
              <a:rPr lang="en-US" dirty="0"/>
              <a:t>, no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repetir</a:t>
            </a:r>
            <a:r>
              <a:rPr lang="en-US" dirty="0"/>
              <a:t>, </a:t>
            </a:r>
            <a:r>
              <a:rPr lang="en-US" dirty="0" err="1"/>
              <a:t>necesitamos</a:t>
            </a:r>
            <a:r>
              <a:rPr lang="en-US" dirty="0"/>
              <a:t> que al </a:t>
            </a:r>
            <a:r>
              <a:rPr lang="en-US" dirty="0" err="1"/>
              <a:t>escribirlo</a:t>
            </a:r>
            <a:r>
              <a:rPr lang="en-US" dirty="0"/>
              <a:t> se </a:t>
            </a:r>
            <a:r>
              <a:rPr lang="en-US" dirty="0" err="1"/>
              <a:t>pinte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automatico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rojo</a:t>
            </a:r>
            <a:r>
              <a:rPr lang="en-US" dirty="0"/>
              <a:t> para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indique</a:t>
            </a:r>
            <a:r>
              <a:rPr lang="en-US" dirty="0"/>
              <a:t> un error y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patron de </a:t>
            </a:r>
            <a:r>
              <a:rPr lang="en-US" dirty="0" err="1"/>
              <a:t>firma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se </a:t>
            </a:r>
            <a:r>
              <a:rPr lang="en-US" dirty="0" err="1"/>
              <a:t>asignaria</a:t>
            </a:r>
            <a:r>
              <a:rPr lang="en-US" dirty="0"/>
              <a:t> </a:t>
            </a:r>
            <a:r>
              <a:rPr lang="en-US" dirty="0" err="1"/>
              <a:t>M.M.Mendez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3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188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Delma Real Cardenas</dc:creator>
  <cp:lastModifiedBy>Delma Real Cardenas</cp:lastModifiedBy>
  <cp:revision>5</cp:revision>
  <dcterms:created xsi:type="dcterms:W3CDTF">2022-07-20T21:13:44Z</dcterms:created>
  <dcterms:modified xsi:type="dcterms:W3CDTF">2022-07-21T16:27:36Z</dcterms:modified>
</cp:coreProperties>
</file>