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578D-ED06-44B7-B268-3DE4A83F1333}" type="datetimeFigureOut">
              <a:rPr lang="es-MX" smtClean="0"/>
              <a:t>28/06/2013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EABD-E9CB-4BEC-94DA-4351B58B2A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550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578D-ED06-44B7-B268-3DE4A83F1333}" type="datetimeFigureOut">
              <a:rPr lang="es-MX" smtClean="0"/>
              <a:t>28/06/2013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EABD-E9CB-4BEC-94DA-4351B58B2A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805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578D-ED06-44B7-B268-3DE4A83F1333}" type="datetimeFigureOut">
              <a:rPr lang="es-MX" smtClean="0"/>
              <a:t>28/06/2013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EABD-E9CB-4BEC-94DA-4351B58B2A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390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578D-ED06-44B7-B268-3DE4A83F1333}" type="datetimeFigureOut">
              <a:rPr lang="es-MX" smtClean="0"/>
              <a:t>28/06/2013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EABD-E9CB-4BEC-94DA-4351B58B2A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420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578D-ED06-44B7-B268-3DE4A83F1333}" type="datetimeFigureOut">
              <a:rPr lang="es-MX" smtClean="0"/>
              <a:t>28/06/2013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EABD-E9CB-4BEC-94DA-4351B58B2A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549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578D-ED06-44B7-B268-3DE4A83F1333}" type="datetimeFigureOut">
              <a:rPr lang="es-MX" smtClean="0"/>
              <a:t>28/06/2013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EABD-E9CB-4BEC-94DA-4351B58B2A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108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578D-ED06-44B7-B268-3DE4A83F1333}" type="datetimeFigureOut">
              <a:rPr lang="es-MX" smtClean="0"/>
              <a:t>28/06/2013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EABD-E9CB-4BEC-94DA-4351B58B2A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100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578D-ED06-44B7-B268-3DE4A83F1333}" type="datetimeFigureOut">
              <a:rPr lang="es-MX" smtClean="0"/>
              <a:t>28/06/2013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EABD-E9CB-4BEC-94DA-4351B58B2A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251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578D-ED06-44B7-B268-3DE4A83F1333}" type="datetimeFigureOut">
              <a:rPr lang="es-MX" smtClean="0"/>
              <a:t>28/06/2013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EABD-E9CB-4BEC-94DA-4351B58B2A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772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578D-ED06-44B7-B268-3DE4A83F1333}" type="datetimeFigureOut">
              <a:rPr lang="es-MX" smtClean="0"/>
              <a:t>28/06/2013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EABD-E9CB-4BEC-94DA-4351B58B2A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796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578D-ED06-44B7-B268-3DE4A83F1333}" type="datetimeFigureOut">
              <a:rPr lang="es-MX" smtClean="0"/>
              <a:t>28/06/2013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EABD-E9CB-4BEC-94DA-4351B58B2A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784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D578D-ED06-44B7-B268-3DE4A83F1333}" type="datetimeFigureOut">
              <a:rPr lang="es-MX" smtClean="0"/>
              <a:t>28/06/2013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8EABD-E9CB-4BEC-94DA-4351B58B2A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339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KEVIN\Desktop\OCTAVO SEMESTRE\CDI TRABAJANDO CON PABLO\CDI\images\mensaj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2257425"/>
            <a:ext cx="238125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8694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KEVIN</dc:creator>
  <cp:lastModifiedBy>KEVIN</cp:lastModifiedBy>
  <cp:revision>1</cp:revision>
  <dcterms:created xsi:type="dcterms:W3CDTF">2013-06-28T22:55:15Z</dcterms:created>
  <dcterms:modified xsi:type="dcterms:W3CDTF">2013-06-28T23:00:07Z</dcterms:modified>
</cp:coreProperties>
</file>