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21336000" cy="120015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Extra Bold" panose="020B0604020202020204" charset="0"/>
      <p:regular r:id="rId22"/>
    </p:embeddedFont>
    <p:embeddedFont>
      <p:font typeface="Open Sans Light" panose="020B030603050402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26642-12AD-8FA6-DD53-3248B797D337}" v="129" dt="2021-12-12T21:26:50.412"/>
    <p1510:client id="{5E7075FA-DEAD-A5C3-B9CD-69C49BB9D0F4}" v="19" dt="2021-12-11T20:35:43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46427" y="911046"/>
            <a:ext cx="5404689" cy="231726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320697"/>
            <a:ext cx="13219063" cy="3624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Despliegue de un sitio 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5807" y="6646855"/>
            <a:ext cx="8446294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s-CL" sz="6000" dirty="0">
                <a:solidFill>
                  <a:srgbClr val="000000"/>
                </a:solidFill>
                <a:latin typeface="Open Sans"/>
              </a:rPr>
              <a:t>Estudiante</a:t>
            </a:r>
            <a:r>
              <a:rPr lang="en-US" sz="6000" dirty="0">
                <a:solidFill>
                  <a:srgbClr val="000000"/>
                </a:solidFill>
                <a:latin typeface="Open Sans"/>
              </a:rPr>
              <a:t>: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 dirty="0">
                <a:solidFill>
                  <a:srgbClr val="000000"/>
                </a:solidFill>
                <a:latin typeface="Open Sans"/>
              </a:rPr>
              <a:t>José Luis San Martín</a:t>
            </a:r>
            <a:endParaRPr lang="en-US" sz="60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7BA44969-D222-47EB-823B-6DAA9FFC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476" y="4453054"/>
            <a:ext cx="8404284" cy="6718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5417" y="6568353"/>
            <a:ext cx="4739501" cy="480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24612" y="9241167"/>
            <a:ext cx="8534400" cy="25603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091812" y="4268563"/>
            <a:ext cx="6113602" cy="346437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84919" y="3442233"/>
            <a:ext cx="3735960" cy="37359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809057" y="8724718"/>
            <a:ext cx="4998844" cy="279935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/>
          <a:srcRect b="7251"/>
          <a:stretch>
            <a:fillRect/>
          </a:stretch>
        </p:blipFill>
        <p:spPr>
          <a:xfrm>
            <a:off x="11666460" y="1386845"/>
            <a:ext cx="9141442" cy="17369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29868" y="479782"/>
            <a:ext cx="8206348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868" y="479782"/>
            <a:ext cx="8206348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Bibliografia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9868" y="2651274"/>
            <a:ext cx="20293867" cy="478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Gustavo B. (2021). ¿Qué es un hosting y cómo funciona?. 2021, de Hostinger Sitio web: https://www.hostinger.es/tutoriales/que-es-un-hosting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red Hat. (2019). ¿Qué son los servicios de nube?. 2021, de red Hat Sitio web: https://www.redhat.com/es/topics/cloud-computing/what-are-cloud-services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Microsoft. (2019). Infrastructure as a service. 2021, de Microsoft Sitio web: https://azure.microsoft.com/en-us/overview/what-is-iaas/#overview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Microsoft. (2019). What is SaaS?. 2021, de Microsoft Sitio web: https://azure.microsoft.com/en-us/overview/what-is-saas/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9868" y="7382401"/>
            <a:ext cx="20806132" cy="430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Microsoft. (2019). What is PaaS?. 2019, de Microsoft Sitio web: https://azure.microsoft.com/en-us/overview/what-is-paas/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Microsoft. (2019). Serverless computing. 2021, de Microsoft Sitio web: https://azure.microsoft.com/en-us/overview/serverless-computing/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Hostinguer. (2020). Choose Your Web Hosting Plan. 2021, de Hostinguer Sitio web: https://www.hostinger.com/?irclickid=2sWz9%3A2w7xyIRFFwHJSib2FAUkG2qgX%3A-2Ydw80&amp;irgwc=1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• GoDaddy. (2019). Construir tu página web es muy fácil. 2021, de GoDaddy Sitio web: https://www.godaddy.com/es</a:t>
            </a:r>
          </a:p>
          <a:p>
            <a:pPr algn="ctr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868" y="479782"/>
            <a:ext cx="8206348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 dirty="0">
                <a:solidFill>
                  <a:srgbClr val="000000"/>
                </a:solidFill>
                <a:latin typeface="Open Sans Extra Bold"/>
              </a:rPr>
              <a:t>Contacto</a:t>
            </a:r>
            <a:endParaRPr lang="en-US" sz="104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9868" y="2651274"/>
            <a:ext cx="20797074" cy="8072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pen Sans"/>
              </a:rPr>
              <a:t>Correo:</a:t>
            </a:r>
            <a:endParaRPr lang="es-ES" sz="6600">
              <a:cs typeface="Calibri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Joseluis_sanmartin@icloud.com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sz="6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6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6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@joseluissanmartin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166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98606" y="1452973"/>
            <a:ext cx="4137244" cy="4800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00150" y="1009650"/>
            <a:ext cx="5132784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0150" y="4081873"/>
            <a:ext cx="12992546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Tipos de servicios hosting y nube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Estado del arte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Analisis comparativo de costos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Recomendaciones y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364400" y="2255312"/>
            <a:ext cx="5715000" cy="480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739283" y="6000750"/>
            <a:ext cx="3482617" cy="4800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868" y="479782"/>
            <a:ext cx="14209416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Servicios de hosting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0150" y="4081873"/>
            <a:ext cx="13005650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Permite el alojamiento de un sitio web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Se "arrienda " un espacio, en el cual se puede almacenar el sitio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55125" y="2007355"/>
            <a:ext cx="4774415" cy="480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35401" y="6958220"/>
            <a:ext cx="6496113" cy="380317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868" y="479782"/>
            <a:ext cx="14209416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Servicios en la nube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0150" y="4081873"/>
            <a:ext cx="13005650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Permite el alojamiento de un sitio web y otorga escalabilidad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Se paga por los servicios utilizados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0150" y="8318278"/>
            <a:ext cx="3792839" cy="33859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535580" y="8318278"/>
            <a:ext cx="3540464" cy="33859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868" y="479782"/>
            <a:ext cx="11005713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Estado del arte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153" y="3586455"/>
            <a:ext cx="10033143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Servicios de hosting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Hostinguer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NameCheap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GoDaddy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68000" y="3586455"/>
            <a:ext cx="10033143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Servicios cloud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AWS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Google cloud platform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Microsoft Azure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587802" y="4567264"/>
            <a:ext cx="6377609" cy="4800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868" y="479782"/>
            <a:ext cx="16191087" cy="3624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Tipos de servicios en la nube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0150" y="5138764"/>
            <a:ext cx="10033143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IaaS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SaaS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PaaS</a:t>
            </a:r>
          </a:p>
          <a:p>
            <a:pPr marL="1295400" lvl="1" indent="-647700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Open Sans"/>
              </a:rPr>
              <a:t>Sin servidor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59610"/>
          <a:stretch>
            <a:fillRect/>
          </a:stretch>
        </p:blipFill>
        <p:spPr>
          <a:xfrm>
            <a:off x="10668000" y="2793722"/>
            <a:ext cx="10091957" cy="481528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868" y="479782"/>
            <a:ext cx="18866344" cy="3624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Análisis comparativo de costos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40134" b="20116"/>
          <a:stretch>
            <a:fillRect/>
          </a:stretch>
        </p:blipFill>
        <p:spPr>
          <a:xfrm>
            <a:off x="320047" y="6446629"/>
            <a:ext cx="10091957" cy="47389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79604" b="201"/>
          <a:stretch>
            <a:fillRect/>
          </a:stretch>
        </p:blipFill>
        <p:spPr>
          <a:xfrm>
            <a:off x="10668000" y="9085465"/>
            <a:ext cx="10091957" cy="240764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89555"/>
          <a:stretch>
            <a:fillRect/>
          </a:stretch>
        </p:blipFill>
        <p:spPr>
          <a:xfrm>
            <a:off x="320047" y="5201366"/>
            <a:ext cx="10091957" cy="124526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b="89555"/>
          <a:stretch>
            <a:fillRect/>
          </a:stretch>
        </p:blipFill>
        <p:spPr>
          <a:xfrm>
            <a:off x="10668000" y="7840201"/>
            <a:ext cx="10091957" cy="1245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70356"/>
          <a:stretch>
            <a:fillRect/>
          </a:stretch>
        </p:blipFill>
        <p:spPr>
          <a:xfrm>
            <a:off x="167269" y="2997272"/>
            <a:ext cx="10177781" cy="40932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868" y="479782"/>
            <a:ext cx="18866344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Ventajas y desventajas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8864" b="30115"/>
          <a:stretch>
            <a:fillRect/>
          </a:stretch>
        </p:blipFill>
        <p:spPr>
          <a:xfrm>
            <a:off x="10668000" y="4258458"/>
            <a:ext cx="10177781" cy="566419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69058"/>
          <a:stretch>
            <a:fillRect/>
          </a:stretch>
        </p:blipFill>
        <p:spPr>
          <a:xfrm>
            <a:off x="167269" y="7090555"/>
            <a:ext cx="10177781" cy="42725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90689"/>
          <a:stretch>
            <a:fillRect/>
          </a:stretch>
        </p:blipFill>
        <p:spPr>
          <a:xfrm>
            <a:off x="10668000" y="2997272"/>
            <a:ext cx="10177781" cy="1285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67291" y="935104"/>
            <a:ext cx="4868559" cy="338143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868" y="479782"/>
            <a:ext cx="18866344" cy="17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Open Sans Extra Bold"/>
              </a:rPr>
              <a:t>Recomendaciones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9868" y="3656746"/>
            <a:ext cx="10033143" cy="210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Si el la primera vez que se sube un sitio echo en base a codigo.La opcion es Heroku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9868" y="6847657"/>
            <a:ext cx="10033143" cy="2819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</a:rPr>
              <a:t>Si se desea desplegar un citio elabrado con CMS, las soluciones serian NameCheap y el servicion LightSail de AWS.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68000" y="4765155"/>
            <a:ext cx="10033143" cy="353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2965" lvl="1" indent="-431800" algn="ctr">
              <a:lnSpc>
                <a:spcPts val="5599"/>
              </a:lnSpc>
              <a:buFont typeface="Arial"/>
              <a:buChar char="•"/>
            </a:pPr>
            <a:r>
              <a:rPr lang="en-US" sz="3950" dirty="0">
                <a:solidFill>
                  <a:srgbClr val="000000"/>
                </a:solidFill>
                <a:latin typeface="Open Sans Light"/>
              </a:rPr>
              <a:t>Si se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desea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desplegar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un sitio que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demande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bastente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logica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como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lo son los software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orientados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a las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empresas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. AWS y Google cloud platform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serian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las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opciones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debido</a:t>
            </a:r>
            <a:r>
              <a:rPr lang="en-US" sz="3950" dirty="0">
                <a:solidFill>
                  <a:srgbClr val="000000"/>
                </a:solidFill>
                <a:latin typeface="Open Sans Light"/>
              </a:rPr>
              <a:t> a la </a:t>
            </a:r>
            <a:r>
              <a:rPr lang="en-US" sz="3950" dirty="0" err="1">
                <a:solidFill>
                  <a:srgbClr val="000000"/>
                </a:solidFill>
                <a:latin typeface="Open Sans Light"/>
              </a:rPr>
              <a:t>escalabilidad</a:t>
            </a:r>
            <a:endParaRPr lang="en-US" sz="3950" dirty="0" err="1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optativo</dc:title>
  <cp:revision>23</cp:revision>
  <dcterms:created xsi:type="dcterms:W3CDTF">2006-08-16T00:00:00Z</dcterms:created>
  <dcterms:modified xsi:type="dcterms:W3CDTF">2021-12-12T21:27:12Z</dcterms:modified>
  <dc:identifier>DAEyDUzJFsM</dc:identifier>
</cp:coreProperties>
</file>