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170"/>
    <p:restoredTop sz="99860" autoAdjust="0"/>
  </p:normalViewPr>
  <p:slideViewPr>
    <p:cSldViewPr snapToGrid="0" snapToObjects="1">
      <p:cViewPr>
        <p:scale>
          <a:sx n="100" d="100"/>
          <a:sy n="100" d="100"/>
        </p:scale>
        <p:origin x="1896" y="6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3F0-26F0-2D44-95B8-D999EC4C2341}" type="datetimeFigureOut">
              <a:rPr lang="es-ES" smtClean="0"/>
              <a:pPr/>
              <a:t>25/6/19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A710-C3C5-C144-B854-FB6E1E3C9E9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850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3F0-26F0-2D44-95B8-D999EC4C2341}" type="datetimeFigureOut">
              <a:rPr lang="es-ES" smtClean="0"/>
              <a:pPr/>
              <a:t>25/6/19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A710-C3C5-C144-B854-FB6E1E3C9E9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79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3F0-26F0-2D44-95B8-D999EC4C2341}" type="datetimeFigureOut">
              <a:rPr lang="es-ES" smtClean="0"/>
              <a:pPr/>
              <a:t>25/6/19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A710-C3C5-C144-B854-FB6E1E3C9E9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425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3F0-26F0-2D44-95B8-D999EC4C2341}" type="datetimeFigureOut">
              <a:rPr lang="es-ES" smtClean="0"/>
              <a:pPr/>
              <a:t>25/6/19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A710-C3C5-C144-B854-FB6E1E3C9E9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147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3F0-26F0-2D44-95B8-D999EC4C2341}" type="datetimeFigureOut">
              <a:rPr lang="es-ES" smtClean="0"/>
              <a:pPr/>
              <a:t>25/6/19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A710-C3C5-C144-B854-FB6E1E3C9E9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977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3F0-26F0-2D44-95B8-D999EC4C2341}" type="datetimeFigureOut">
              <a:rPr lang="es-ES" smtClean="0"/>
              <a:pPr/>
              <a:t>25/6/19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A710-C3C5-C144-B854-FB6E1E3C9E9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613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3F0-26F0-2D44-95B8-D999EC4C2341}" type="datetimeFigureOut">
              <a:rPr lang="es-ES" smtClean="0"/>
              <a:pPr/>
              <a:t>25/6/19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A710-C3C5-C144-B854-FB6E1E3C9E9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962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3F0-26F0-2D44-95B8-D999EC4C2341}" type="datetimeFigureOut">
              <a:rPr lang="es-ES" smtClean="0"/>
              <a:pPr/>
              <a:t>25/6/19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A710-C3C5-C144-B854-FB6E1E3C9E9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60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3F0-26F0-2D44-95B8-D999EC4C2341}" type="datetimeFigureOut">
              <a:rPr lang="es-ES" smtClean="0"/>
              <a:pPr/>
              <a:t>25/6/19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A710-C3C5-C144-B854-FB6E1E3C9E9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427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3F0-26F0-2D44-95B8-D999EC4C2341}" type="datetimeFigureOut">
              <a:rPr lang="es-ES" smtClean="0"/>
              <a:pPr/>
              <a:t>25/6/19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A710-C3C5-C144-B854-FB6E1E3C9E9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96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3F0-26F0-2D44-95B8-D999EC4C2341}" type="datetimeFigureOut">
              <a:rPr lang="es-ES" smtClean="0"/>
              <a:pPr/>
              <a:t>25/6/19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A710-C3C5-C144-B854-FB6E1E3C9E9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346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533F0-26F0-2D44-95B8-D999EC4C2341}" type="datetimeFigureOut">
              <a:rPr lang="es-ES" smtClean="0"/>
              <a:pPr/>
              <a:t>25/6/19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AA710-C3C5-C144-B854-FB6E1E3C9E9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151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a libre 19"/>
          <p:cNvSpPr/>
          <p:nvPr/>
        </p:nvSpPr>
        <p:spPr>
          <a:xfrm>
            <a:off x="2616859" y="807699"/>
            <a:ext cx="4461274" cy="3858353"/>
          </a:xfrm>
          <a:custGeom>
            <a:avLst/>
            <a:gdLst>
              <a:gd name="connsiteX0" fmla="*/ 0 w 5080000"/>
              <a:gd name="connsiteY0" fmla="*/ 25400 h 3825117"/>
              <a:gd name="connsiteX1" fmla="*/ 1312333 w 5080000"/>
              <a:gd name="connsiteY1" fmla="*/ 3767667 h 3825117"/>
              <a:gd name="connsiteX2" fmla="*/ 2683933 w 5080000"/>
              <a:gd name="connsiteY2" fmla="*/ 2099733 h 3825117"/>
              <a:gd name="connsiteX3" fmla="*/ 3716867 w 5080000"/>
              <a:gd name="connsiteY3" fmla="*/ 3784600 h 3825117"/>
              <a:gd name="connsiteX4" fmla="*/ 5080000 w 5080000"/>
              <a:gd name="connsiteY4" fmla="*/ 0 h 3825117"/>
              <a:gd name="connsiteX0" fmla="*/ 0 w 5080000"/>
              <a:gd name="connsiteY0" fmla="*/ 25400 h 3825117"/>
              <a:gd name="connsiteX1" fmla="*/ 202009 w 5080000"/>
              <a:gd name="connsiteY1" fmla="*/ 817618 h 3825117"/>
              <a:gd name="connsiteX2" fmla="*/ 1312333 w 5080000"/>
              <a:gd name="connsiteY2" fmla="*/ 3767667 h 3825117"/>
              <a:gd name="connsiteX3" fmla="*/ 2683933 w 5080000"/>
              <a:gd name="connsiteY3" fmla="*/ 2099733 h 3825117"/>
              <a:gd name="connsiteX4" fmla="*/ 3716867 w 5080000"/>
              <a:gd name="connsiteY4" fmla="*/ 3784600 h 3825117"/>
              <a:gd name="connsiteX5" fmla="*/ 5080000 w 5080000"/>
              <a:gd name="connsiteY5" fmla="*/ 0 h 3825117"/>
              <a:gd name="connsiteX0" fmla="*/ 0 w 5327136"/>
              <a:gd name="connsiteY0" fmla="*/ 828589 h 3825117"/>
              <a:gd name="connsiteX1" fmla="*/ 449145 w 5327136"/>
              <a:gd name="connsiteY1" fmla="*/ 817618 h 3825117"/>
              <a:gd name="connsiteX2" fmla="*/ 1559469 w 5327136"/>
              <a:gd name="connsiteY2" fmla="*/ 3767667 h 3825117"/>
              <a:gd name="connsiteX3" fmla="*/ 2931069 w 5327136"/>
              <a:gd name="connsiteY3" fmla="*/ 2099733 h 3825117"/>
              <a:gd name="connsiteX4" fmla="*/ 3964003 w 5327136"/>
              <a:gd name="connsiteY4" fmla="*/ 3784600 h 3825117"/>
              <a:gd name="connsiteX5" fmla="*/ 5327136 w 5327136"/>
              <a:gd name="connsiteY5" fmla="*/ 0 h 3825117"/>
              <a:gd name="connsiteX0" fmla="*/ 0 w 5215925"/>
              <a:gd name="connsiteY0" fmla="*/ 890373 h 3825117"/>
              <a:gd name="connsiteX1" fmla="*/ 337934 w 5215925"/>
              <a:gd name="connsiteY1" fmla="*/ 817618 h 3825117"/>
              <a:gd name="connsiteX2" fmla="*/ 1448258 w 5215925"/>
              <a:gd name="connsiteY2" fmla="*/ 3767667 h 3825117"/>
              <a:gd name="connsiteX3" fmla="*/ 2819858 w 5215925"/>
              <a:gd name="connsiteY3" fmla="*/ 2099733 h 3825117"/>
              <a:gd name="connsiteX4" fmla="*/ 3852792 w 5215925"/>
              <a:gd name="connsiteY4" fmla="*/ 3784600 h 3825117"/>
              <a:gd name="connsiteX5" fmla="*/ 5215925 w 5215925"/>
              <a:gd name="connsiteY5" fmla="*/ 0 h 3825117"/>
              <a:gd name="connsiteX0" fmla="*/ 0 w 5475417"/>
              <a:gd name="connsiteY0" fmla="*/ 1940697 h 3825117"/>
              <a:gd name="connsiteX1" fmla="*/ 597426 w 5475417"/>
              <a:gd name="connsiteY1" fmla="*/ 817618 h 3825117"/>
              <a:gd name="connsiteX2" fmla="*/ 1707750 w 5475417"/>
              <a:gd name="connsiteY2" fmla="*/ 3767667 h 3825117"/>
              <a:gd name="connsiteX3" fmla="*/ 3079350 w 5475417"/>
              <a:gd name="connsiteY3" fmla="*/ 2099733 h 3825117"/>
              <a:gd name="connsiteX4" fmla="*/ 4112284 w 5475417"/>
              <a:gd name="connsiteY4" fmla="*/ 3784600 h 3825117"/>
              <a:gd name="connsiteX5" fmla="*/ 5475417 w 5475417"/>
              <a:gd name="connsiteY5" fmla="*/ 0 h 3825117"/>
              <a:gd name="connsiteX0" fmla="*/ 0 w 5524844"/>
              <a:gd name="connsiteY0" fmla="*/ 3534718 h 3825117"/>
              <a:gd name="connsiteX1" fmla="*/ 646853 w 5524844"/>
              <a:gd name="connsiteY1" fmla="*/ 817618 h 3825117"/>
              <a:gd name="connsiteX2" fmla="*/ 1757177 w 5524844"/>
              <a:gd name="connsiteY2" fmla="*/ 3767667 h 3825117"/>
              <a:gd name="connsiteX3" fmla="*/ 3128777 w 5524844"/>
              <a:gd name="connsiteY3" fmla="*/ 2099733 h 3825117"/>
              <a:gd name="connsiteX4" fmla="*/ 4161711 w 5524844"/>
              <a:gd name="connsiteY4" fmla="*/ 3784600 h 3825117"/>
              <a:gd name="connsiteX5" fmla="*/ 5524844 w 5524844"/>
              <a:gd name="connsiteY5" fmla="*/ 0 h 3825117"/>
              <a:gd name="connsiteX0" fmla="*/ 0 w 5524844"/>
              <a:gd name="connsiteY0" fmla="*/ 3534718 h 3825117"/>
              <a:gd name="connsiteX1" fmla="*/ 720993 w 5524844"/>
              <a:gd name="connsiteY1" fmla="*/ 348061 h 3825117"/>
              <a:gd name="connsiteX2" fmla="*/ 1757177 w 5524844"/>
              <a:gd name="connsiteY2" fmla="*/ 3767667 h 3825117"/>
              <a:gd name="connsiteX3" fmla="*/ 3128777 w 5524844"/>
              <a:gd name="connsiteY3" fmla="*/ 2099733 h 3825117"/>
              <a:gd name="connsiteX4" fmla="*/ 4161711 w 5524844"/>
              <a:gd name="connsiteY4" fmla="*/ 3784600 h 3825117"/>
              <a:gd name="connsiteX5" fmla="*/ 5524844 w 5524844"/>
              <a:gd name="connsiteY5" fmla="*/ 0 h 3825117"/>
              <a:gd name="connsiteX0" fmla="*/ 0 w 5364206"/>
              <a:gd name="connsiteY0" fmla="*/ 2706815 h 3825117"/>
              <a:gd name="connsiteX1" fmla="*/ 560355 w 5364206"/>
              <a:gd name="connsiteY1" fmla="*/ 348061 h 3825117"/>
              <a:gd name="connsiteX2" fmla="*/ 1596539 w 5364206"/>
              <a:gd name="connsiteY2" fmla="*/ 3767667 h 3825117"/>
              <a:gd name="connsiteX3" fmla="*/ 2968139 w 5364206"/>
              <a:gd name="connsiteY3" fmla="*/ 2099733 h 3825117"/>
              <a:gd name="connsiteX4" fmla="*/ 4001073 w 5364206"/>
              <a:gd name="connsiteY4" fmla="*/ 3784600 h 3825117"/>
              <a:gd name="connsiteX5" fmla="*/ 5364206 w 5364206"/>
              <a:gd name="connsiteY5" fmla="*/ 0 h 3825117"/>
              <a:gd name="connsiteX0" fmla="*/ 0 w 5388842"/>
              <a:gd name="connsiteY0" fmla="*/ 2721484 h 3827268"/>
              <a:gd name="connsiteX1" fmla="*/ 560355 w 5388842"/>
              <a:gd name="connsiteY1" fmla="*/ 362730 h 3827268"/>
              <a:gd name="connsiteX2" fmla="*/ 1596539 w 5388842"/>
              <a:gd name="connsiteY2" fmla="*/ 3782336 h 3827268"/>
              <a:gd name="connsiteX3" fmla="*/ 2968139 w 5388842"/>
              <a:gd name="connsiteY3" fmla="*/ 2114402 h 3827268"/>
              <a:gd name="connsiteX4" fmla="*/ 4001073 w 5388842"/>
              <a:gd name="connsiteY4" fmla="*/ 3799269 h 3827268"/>
              <a:gd name="connsiteX5" fmla="*/ 5255923 w 5388842"/>
              <a:gd name="connsiteY5" fmla="*/ 412158 h 3827268"/>
              <a:gd name="connsiteX6" fmla="*/ 5364206 w 5388842"/>
              <a:gd name="connsiteY6" fmla="*/ 14669 h 3827268"/>
              <a:gd name="connsiteX0" fmla="*/ 0 w 5994400"/>
              <a:gd name="connsiteY0" fmla="*/ 2480038 h 3585822"/>
              <a:gd name="connsiteX1" fmla="*/ 560355 w 5994400"/>
              <a:gd name="connsiteY1" fmla="*/ 121284 h 3585822"/>
              <a:gd name="connsiteX2" fmla="*/ 1596539 w 5994400"/>
              <a:gd name="connsiteY2" fmla="*/ 3540890 h 3585822"/>
              <a:gd name="connsiteX3" fmla="*/ 2968139 w 5994400"/>
              <a:gd name="connsiteY3" fmla="*/ 1872956 h 3585822"/>
              <a:gd name="connsiteX4" fmla="*/ 4001073 w 5994400"/>
              <a:gd name="connsiteY4" fmla="*/ 3557823 h 3585822"/>
              <a:gd name="connsiteX5" fmla="*/ 5255923 w 5994400"/>
              <a:gd name="connsiteY5" fmla="*/ 170712 h 3585822"/>
              <a:gd name="connsiteX6" fmla="*/ 5994400 w 5994400"/>
              <a:gd name="connsiteY6" fmla="*/ 798834 h 3585822"/>
              <a:gd name="connsiteX0" fmla="*/ 0 w 5895546"/>
              <a:gd name="connsiteY0" fmla="*/ 2441423 h 3547207"/>
              <a:gd name="connsiteX1" fmla="*/ 560355 w 5895546"/>
              <a:gd name="connsiteY1" fmla="*/ 82669 h 3547207"/>
              <a:gd name="connsiteX2" fmla="*/ 1596539 w 5895546"/>
              <a:gd name="connsiteY2" fmla="*/ 3502275 h 3547207"/>
              <a:gd name="connsiteX3" fmla="*/ 2968139 w 5895546"/>
              <a:gd name="connsiteY3" fmla="*/ 1834341 h 3547207"/>
              <a:gd name="connsiteX4" fmla="*/ 4001073 w 5895546"/>
              <a:gd name="connsiteY4" fmla="*/ 3519208 h 3547207"/>
              <a:gd name="connsiteX5" fmla="*/ 5255923 w 5895546"/>
              <a:gd name="connsiteY5" fmla="*/ 132097 h 3547207"/>
              <a:gd name="connsiteX6" fmla="*/ 5895546 w 5895546"/>
              <a:gd name="connsiteY6" fmla="*/ 1415127 h 3547207"/>
              <a:gd name="connsiteX0" fmla="*/ 0 w 5895546"/>
              <a:gd name="connsiteY0" fmla="*/ 2752035 h 3857819"/>
              <a:gd name="connsiteX1" fmla="*/ 560355 w 5895546"/>
              <a:gd name="connsiteY1" fmla="*/ 393281 h 3857819"/>
              <a:gd name="connsiteX2" fmla="*/ 1596539 w 5895546"/>
              <a:gd name="connsiteY2" fmla="*/ 3812887 h 3857819"/>
              <a:gd name="connsiteX3" fmla="*/ 2968139 w 5895546"/>
              <a:gd name="connsiteY3" fmla="*/ 2144953 h 3857819"/>
              <a:gd name="connsiteX4" fmla="*/ 4001073 w 5895546"/>
              <a:gd name="connsiteY4" fmla="*/ 3829820 h 3857819"/>
              <a:gd name="connsiteX5" fmla="*/ 5243566 w 5895546"/>
              <a:gd name="connsiteY5" fmla="*/ 109076 h 3857819"/>
              <a:gd name="connsiteX6" fmla="*/ 5895546 w 5895546"/>
              <a:gd name="connsiteY6" fmla="*/ 1725739 h 3857819"/>
              <a:gd name="connsiteX0" fmla="*/ 0 w 5895546"/>
              <a:gd name="connsiteY0" fmla="*/ 2752035 h 3858242"/>
              <a:gd name="connsiteX1" fmla="*/ 560355 w 5895546"/>
              <a:gd name="connsiteY1" fmla="*/ 393281 h 3858242"/>
              <a:gd name="connsiteX2" fmla="*/ 1596539 w 5895546"/>
              <a:gd name="connsiteY2" fmla="*/ 3615179 h 3858242"/>
              <a:gd name="connsiteX3" fmla="*/ 2968139 w 5895546"/>
              <a:gd name="connsiteY3" fmla="*/ 2144953 h 3858242"/>
              <a:gd name="connsiteX4" fmla="*/ 4001073 w 5895546"/>
              <a:gd name="connsiteY4" fmla="*/ 3829820 h 3858242"/>
              <a:gd name="connsiteX5" fmla="*/ 5243566 w 5895546"/>
              <a:gd name="connsiteY5" fmla="*/ 109076 h 3858242"/>
              <a:gd name="connsiteX6" fmla="*/ 5895546 w 5895546"/>
              <a:gd name="connsiteY6" fmla="*/ 1725739 h 3858242"/>
              <a:gd name="connsiteX0" fmla="*/ 0 w 5895546"/>
              <a:gd name="connsiteY0" fmla="*/ 2752035 h 3858353"/>
              <a:gd name="connsiteX1" fmla="*/ 560355 w 5895546"/>
              <a:gd name="connsiteY1" fmla="*/ 393281 h 3858353"/>
              <a:gd name="connsiteX2" fmla="*/ 1596539 w 5895546"/>
              <a:gd name="connsiteY2" fmla="*/ 3564379 h 3858353"/>
              <a:gd name="connsiteX3" fmla="*/ 2968139 w 5895546"/>
              <a:gd name="connsiteY3" fmla="*/ 2144953 h 3858353"/>
              <a:gd name="connsiteX4" fmla="*/ 4001073 w 5895546"/>
              <a:gd name="connsiteY4" fmla="*/ 3829820 h 3858353"/>
              <a:gd name="connsiteX5" fmla="*/ 5243566 w 5895546"/>
              <a:gd name="connsiteY5" fmla="*/ 109076 h 3858353"/>
              <a:gd name="connsiteX6" fmla="*/ 5895546 w 5895546"/>
              <a:gd name="connsiteY6" fmla="*/ 1725739 h 3858353"/>
              <a:gd name="connsiteX0" fmla="*/ 0 w 5895546"/>
              <a:gd name="connsiteY0" fmla="*/ 2752035 h 3858353"/>
              <a:gd name="connsiteX1" fmla="*/ 577139 w 5895546"/>
              <a:gd name="connsiteY1" fmla="*/ 431381 h 3858353"/>
              <a:gd name="connsiteX2" fmla="*/ 1596539 w 5895546"/>
              <a:gd name="connsiteY2" fmla="*/ 3564379 h 3858353"/>
              <a:gd name="connsiteX3" fmla="*/ 2968139 w 5895546"/>
              <a:gd name="connsiteY3" fmla="*/ 2144953 h 3858353"/>
              <a:gd name="connsiteX4" fmla="*/ 4001073 w 5895546"/>
              <a:gd name="connsiteY4" fmla="*/ 3829820 h 3858353"/>
              <a:gd name="connsiteX5" fmla="*/ 5243566 w 5895546"/>
              <a:gd name="connsiteY5" fmla="*/ 109076 h 3858353"/>
              <a:gd name="connsiteX6" fmla="*/ 5895546 w 5895546"/>
              <a:gd name="connsiteY6" fmla="*/ 1725739 h 385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5546" h="3858353">
                <a:moveTo>
                  <a:pt x="0" y="2752035"/>
                </a:moveTo>
                <a:cubicBezTo>
                  <a:pt x="33668" y="2884071"/>
                  <a:pt x="311049" y="295990"/>
                  <a:pt x="577139" y="431381"/>
                </a:cubicBezTo>
                <a:cubicBezTo>
                  <a:pt x="843229" y="566772"/>
                  <a:pt x="1198039" y="3278784"/>
                  <a:pt x="1596539" y="3564379"/>
                </a:cubicBezTo>
                <a:cubicBezTo>
                  <a:pt x="1995039" y="3849974"/>
                  <a:pt x="2567383" y="2100713"/>
                  <a:pt x="2968139" y="2144953"/>
                </a:cubicBezTo>
                <a:cubicBezTo>
                  <a:pt x="3368895" y="2189193"/>
                  <a:pt x="3619776" y="4113527"/>
                  <a:pt x="4001073" y="3829820"/>
                </a:cubicBezTo>
                <a:cubicBezTo>
                  <a:pt x="4382370" y="3546113"/>
                  <a:pt x="5016377" y="739843"/>
                  <a:pt x="5243566" y="109076"/>
                </a:cubicBezTo>
                <a:cubicBezTo>
                  <a:pt x="5470755" y="-521691"/>
                  <a:pt x="5877499" y="1791987"/>
                  <a:pt x="5895546" y="1725739"/>
                </a:cubicBezTo>
              </a:path>
            </a:pathLst>
          </a:cu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1811898" y="5173120"/>
            <a:ext cx="6908800" cy="0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V="1">
            <a:off x="1811902" y="355600"/>
            <a:ext cx="0" cy="482419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Captura de pantalla 2017-06-16 a la(s) 17.49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082" y="5316008"/>
            <a:ext cx="185875" cy="358150"/>
          </a:xfrm>
          <a:prstGeom prst="rect">
            <a:avLst/>
          </a:prstGeom>
        </p:spPr>
      </p:pic>
      <p:cxnSp>
        <p:nvCxnSpPr>
          <p:cNvPr id="31" name="Conector recto 28">
            <a:extLst>
              <a:ext uri="{FF2B5EF4-FFF2-40B4-BE49-F238E27FC236}">
                <a16:creationId xmlns="" xmlns:a16="http://schemas.microsoft.com/office/drawing/2014/main" id="{169E9F38-956E-374D-8905-C3D5296257AE}"/>
              </a:ext>
            </a:extLst>
          </p:cNvPr>
          <p:cNvCxnSpPr>
            <a:cxnSpLocks/>
          </p:cNvCxnSpPr>
          <p:nvPr/>
        </p:nvCxnSpPr>
        <p:spPr>
          <a:xfrm>
            <a:off x="2319898" y="1219719"/>
            <a:ext cx="1490102" cy="0"/>
          </a:xfrm>
          <a:prstGeom prst="line">
            <a:avLst/>
          </a:prstGeom>
          <a:ln w="38100" cmpd="sng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28"/>
          <p:cNvCxnSpPr/>
          <p:nvPr/>
        </p:nvCxnSpPr>
        <p:spPr>
          <a:xfrm flipV="1">
            <a:off x="1660523" y="2209775"/>
            <a:ext cx="5417610" cy="2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48"/>
          <p:cNvCxnSpPr/>
          <p:nvPr/>
        </p:nvCxnSpPr>
        <p:spPr>
          <a:xfrm flipH="1" flipV="1">
            <a:off x="3318001" y="2217837"/>
            <a:ext cx="21914" cy="3327423"/>
          </a:xfrm>
          <a:prstGeom prst="lin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48"/>
          <p:cNvCxnSpPr/>
          <p:nvPr/>
        </p:nvCxnSpPr>
        <p:spPr>
          <a:xfrm flipH="1" flipV="1">
            <a:off x="6343541" y="2183828"/>
            <a:ext cx="21914" cy="3327423"/>
          </a:xfrm>
          <a:prstGeom prst="lin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Imagen 11" descr="Captura de pantalla 2017-06-16 a la(s) 17.48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10" y="5545260"/>
            <a:ext cx="429010" cy="482084"/>
          </a:xfrm>
          <a:prstGeom prst="rect">
            <a:avLst/>
          </a:prstGeom>
        </p:spPr>
      </p:pic>
      <p:pic>
        <p:nvPicPr>
          <p:cNvPr id="18" name="Imagen 12" descr="Captura de pantalla 2017-06-16 a la(s) 17.48.4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412" y="5553471"/>
            <a:ext cx="466085" cy="4887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993" y="1963987"/>
            <a:ext cx="613381" cy="491575"/>
          </a:xfrm>
          <a:prstGeom prst="rect">
            <a:avLst/>
          </a:prstGeom>
        </p:spPr>
      </p:pic>
      <p:cxnSp>
        <p:nvCxnSpPr>
          <p:cNvPr id="23" name="Conector recto 28">
            <a:extLst>
              <a:ext uri="{FF2B5EF4-FFF2-40B4-BE49-F238E27FC236}">
                <a16:creationId xmlns="" xmlns:a16="http://schemas.microsoft.com/office/drawing/2014/main" id="{169E9F38-956E-374D-8905-C3D5296257AE}"/>
              </a:ext>
            </a:extLst>
          </p:cNvPr>
          <p:cNvCxnSpPr>
            <a:cxnSpLocks/>
          </p:cNvCxnSpPr>
          <p:nvPr/>
        </p:nvCxnSpPr>
        <p:spPr>
          <a:xfrm>
            <a:off x="5786998" y="799704"/>
            <a:ext cx="1490102" cy="0"/>
          </a:xfrm>
          <a:prstGeom prst="line">
            <a:avLst/>
          </a:prstGeom>
          <a:ln w="38100" cmpd="sng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8">
            <a:extLst>
              <a:ext uri="{FF2B5EF4-FFF2-40B4-BE49-F238E27FC236}">
                <a16:creationId xmlns="" xmlns:a16="http://schemas.microsoft.com/office/drawing/2014/main" id="{169E9F38-956E-374D-8905-C3D5296257AE}"/>
              </a:ext>
            </a:extLst>
          </p:cNvPr>
          <p:cNvCxnSpPr>
            <a:cxnSpLocks/>
          </p:cNvCxnSpPr>
          <p:nvPr/>
        </p:nvCxnSpPr>
        <p:spPr>
          <a:xfrm>
            <a:off x="4102445" y="2945111"/>
            <a:ext cx="1490102" cy="0"/>
          </a:xfrm>
          <a:prstGeom prst="line">
            <a:avLst/>
          </a:prstGeom>
          <a:ln w="38100" cmpd="sng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5308" y="384752"/>
            <a:ext cx="396330" cy="3467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7100" y="558901"/>
            <a:ext cx="1015926" cy="49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30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</dc:creator>
  <cp:lastModifiedBy>Microsoft Office User</cp:lastModifiedBy>
  <cp:revision>15</cp:revision>
  <dcterms:created xsi:type="dcterms:W3CDTF">2016-04-28T16:54:35Z</dcterms:created>
  <dcterms:modified xsi:type="dcterms:W3CDTF">2019-06-25T14:29:34Z</dcterms:modified>
</cp:coreProperties>
</file>