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17"/>
    <p:restoredTop sz="99860" autoAdjust="0"/>
  </p:normalViewPr>
  <p:slideViewPr>
    <p:cSldViewPr snapToGrid="0" snapToObjects="1">
      <p:cViewPr>
        <p:scale>
          <a:sx n="170" d="100"/>
          <a:sy n="170" d="100"/>
        </p:scale>
        <p:origin x="-1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50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7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25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47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77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13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62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60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27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96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46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51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de flecha 21"/>
          <p:cNvCxnSpPr/>
          <p:nvPr/>
        </p:nvCxnSpPr>
        <p:spPr>
          <a:xfrm>
            <a:off x="1811898" y="5173120"/>
            <a:ext cx="6058887" cy="6671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1811902" y="355600"/>
            <a:ext cx="0" cy="48241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Captura de pantalla 2017-06-16 a la(s) 17.49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240" y="5310719"/>
            <a:ext cx="174103" cy="335468"/>
          </a:xfrm>
          <a:prstGeom prst="rect">
            <a:avLst/>
          </a:prstGeom>
        </p:spPr>
      </p:pic>
      <p:cxnSp>
        <p:nvCxnSpPr>
          <p:cNvPr id="14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>
            <a:stCxn id="32" idx="4"/>
            <a:endCxn id="23" idx="0"/>
          </p:cNvCxnSpPr>
          <p:nvPr/>
        </p:nvCxnSpPr>
        <p:spPr>
          <a:xfrm>
            <a:off x="3637201" y="4650788"/>
            <a:ext cx="2505050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28">
            <a:extLst>
              <a:ext uri="{FF2B5EF4-FFF2-40B4-BE49-F238E27FC236}">
                <a16:creationId xmlns:a16="http://schemas.microsoft.com/office/drawing/2014/main" xmlns="" id="{89E8CC79-4208-7940-931B-3A1DBBF104D9}"/>
              </a:ext>
            </a:extLst>
          </p:cNvPr>
          <p:cNvCxnSpPr/>
          <p:nvPr/>
        </p:nvCxnSpPr>
        <p:spPr>
          <a:xfrm flipV="1">
            <a:off x="2489066" y="3486862"/>
            <a:ext cx="4559538" cy="43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28">
            <a:extLst>
              <a:ext uri="{FF2B5EF4-FFF2-40B4-BE49-F238E27FC236}">
                <a16:creationId xmlns:a16="http://schemas.microsoft.com/office/drawing/2014/main" xmlns="" id="{42EAD2EC-F29F-7D4D-BF1C-D244DD91E031}"/>
              </a:ext>
            </a:extLst>
          </p:cNvPr>
          <p:cNvCxnSpPr/>
          <p:nvPr/>
        </p:nvCxnSpPr>
        <p:spPr>
          <a:xfrm flipV="1">
            <a:off x="2614979" y="3804920"/>
            <a:ext cx="4366266" cy="2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8">
            <a:extLst>
              <a:ext uri="{FF2B5EF4-FFF2-40B4-BE49-F238E27FC236}">
                <a16:creationId xmlns:a16="http://schemas.microsoft.com/office/drawing/2014/main" xmlns="" id="{7709BFA7-6E43-5F4D-89C7-C5A00292D6DA}"/>
              </a:ext>
            </a:extLst>
          </p:cNvPr>
          <p:cNvCxnSpPr/>
          <p:nvPr/>
        </p:nvCxnSpPr>
        <p:spPr>
          <a:xfrm>
            <a:off x="2583116" y="1694537"/>
            <a:ext cx="4398129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8">
            <a:extLst>
              <a:ext uri="{FF2B5EF4-FFF2-40B4-BE49-F238E27FC236}">
                <a16:creationId xmlns:a16="http://schemas.microsoft.com/office/drawing/2014/main" xmlns="" id="{900DE8D0-F955-364A-BA58-26280C6B2685}"/>
              </a:ext>
            </a:extLst>
          </p:cNvPr>
          <p:cNvCxnSpPr/>
          <p:nvPr/>
        </p:nvCxnSpPr>
        <p:spPr>
          <a:xfrm>
            <a:off x="2557495" y="2001209"/>
            <a:ext cx="4423750" cy="100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8">
            <a:extLst>
              <a:ext uri="{FF2B5EF4-FFF2-40B4-BE49-F238E27FC236}">
                <a16:creationId xmlns:a16="http://schemas.microsoft.com/office/drawing/2014/main" xmlns="" id="{8F25DB57-EE12-7C49-A0CD-532BED4D75C4}"/>
              </a:ext>
            </a:extLst>
          </p:cNvPr>
          <p:cNvCxnSpPr/>
          <p:nvPr/>
        </p:nvCxnSpPr>
        <p:spPr>
          <a:xfrm flipV="1">
            <a:off x="2695551" y="1371980"/>
            <a:ext cx="4145281" cy="4707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8">
            <a:extLst>
              <a:ext uri="{FF2B5EF4-FFF2-40B4-BE49-F238E27FC236}">
                <a16:creationId xmlns:a16="http://schemas.microsoft.com/office/drawing/2014/main" xmlns="" id="{4E2F4959-5057-594A-BFC3-037991D0EBBE}"/>
              </a:ext>
            </a:extLst>
          </p:cNvPr>
          <p:cNvCxnSpPr/>
          <p:nvPr/>
        </p:nvCxnSpPr>
        <p:spPr>
          <a:xfrm flipV="1">
            <a:off x="3024009" y="1063449"/>
            <a:ext cx="3568389" cy="14615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28">
            <a:extLst>
              <a:ext uri="{FF2B5EF4-FFF2-40B4-BE49-F238E27FC236}">
                <a16:creationId xmlns:a16="http://schemas.microsoft.com/office/drawing/2014/main" xmlns="" id="{169E9F38-956E-374D-8905-C3D5296257AE}"/>
              </a:ext>
            </a:extLst>
          </p:cNvPr>
          <p:cNvCxnSpPr/>
          <p:nvPr/>
        </p:nvCxnSpPr>
        <p:spPr>
          <a:xfrm>
            <a:off x="3481345" y="787979"/>
            <a:ext cx="2736424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28">
            <a:extLst>
              <a:ext uri="{FF2B5EF4-FFF2-40B4-BE49-F238E27FC236}">
                <a16:creationId xmlns:a16="http://schemas.microsoft.com/office/drawing/2014/main" xmlns="" id="{42EAD2EC-F29F-7D4D-BF1C-D244DD91E031}"/>
              </a:ext>
            </a:extLst>
          </p:cNvPr>
          <p:cNvCxnSpPr/>
          <p:nvPr/>
        </p:nvCxnSpPr>
        <p:spPr>
          <a:xfrm flipV="1">
            <a:off x="3303088" y="4393492"/>
            <a:ext cx="3137469" cy="2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28">
            <a:extLst>
              <a:ext uri="{FF2B5EF4-FFF2-40B4-BE49-F238E27FC236}">
                <a16:creationId xmlns:a16="http://schemas.microsoft.com/office/drawing/2014/main" xmlns="" id="{42EAD2EC-F29F-7D4D-BF1C-D244DD91E031}"/>
              </a:ext>
            </a:extLst>
          </p:cNvPr>
          <p:cNvCxnSpPr/>
          <p:nvPr/>
        </p:nvCxnSpPr>
        <p:spPr>
          <a:xfrm flipV="1">
            <a:off x="2937811" y="4099206"/>
            <a:ext cx="3836700" cy="35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28">
            <a:extLst>
              <a:ext uri="{FF2B5EF4-FFF2-40B4-BE49-F238E27FC236}">
                <a16:creationId xmlns:a16="http://schemas.microsoft.com/office/drawing/2014/main" xmlns="" id="{F2BE57E2-85D6-7B49-9438-209E11A66E52}"/>
              </a:ext>
            </a:extLst>
          </p:cNvPr>
          <p:cNvCxnSpPr/>
          <p:nvPr/>
        </p:nvCxnSpPr>
        <p:spPr>
          <a:xfrm>
            <a:off x="5645426" y="2298983"/>
            <a:ext cx="1037421" cy="3921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28">
            <a:extLst>
              <a:ext uri="{FF2B5EF4-FFF2-40B4-BE49-F238E27FC236}">
                <a16:creationId xmlns:a16="http://schemas.microsoft.com/office/drawing/2014/main" xmlns="" id="{F2BE57E2-85D6-7B49-9438-209E11A66E52}"/>
              </a:ext>
            </a:extLst>
          </p:cNvPr>
          <p:cNvCxnSpPr/>
          <p:nvPr/>
        </p:nvCxnSpPr>
        <p:spPr>
          <a:xfrm>
            <a:off x="2805231" y="2290965"/>
            <a:ext cx="1429354" cy="4972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28">
            <a:extLst>
              <a:ext uri="{FF2B5EF4-FFF2-40B4-BE49-F238E27FC236}">
                <a16:creationId xmlns:a16="http://schemas.microsoft.com/office/drawing/2014/main" xmlns="" id="{4D092A29-ABF3-064D-B876-161F6F46CC51}"/>
              </a:ext>
            </a:extLst>
          </p:cNvPr>
          <p:cNvCxnSpPr/>
          <p:nvPr/>
        </p:nvCxnSpPr>
        <p:spPr>
          <a:xfrm flipV="1">
            <a:off x="2952377" y="2596693"/>
            <a:ext cx="1068859" cy="286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28">
            <a:extLst>
              <a:ext uri="{FF2B5EF4-FFF2-40B4-BE49-F238E27FC236}">
                <a16:creationId xmlns:a16="http://schemas.microsoft.com/office/drawing/2014/main" xmlns="" id="{C75EE95F-89B1-8C4D-8F05-B8E1ED1AF32E}"/>
              </a:ext>
            </a:extLst>
          </p:cNvPr>
          <p:cNvCxnSpPr/>
          <p:nvPr/>
        </p:nvCxnSpPr>
        <p:spPr>
          <a:xfrm flipV="1">
            <a:off x="3024009" y="2905435"/>
            <a:ext cx="1061937" cy="2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28">
            <a:extLst>
              <a:ext uri="{FF2B5EF4-FFF2-40B4-BE49-F238E27FC236}">
                <a16:creationId xmlns:a16="http://schemas.microsoft.com/office/drawing/2014/main" xmlns="" id="{C75EE95F-89B1-8C4D-8F05-B8E1ED1AF32E}"/>
              </a:ext>
            </a:extLst>
          </p:cNvPr>
          <p:cNvCxnSpPr/>
          <p:nvPr/>
        </p:nvCxnSpPr>
        <p:spPr>
          <a:xfrm>
            <a:off x="5735782" y="2908771"/>
            <a:ext cx="963975" cy="6759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28">
            <a:extLst>
              <a:ext uri="{FF2B5EF4-FFF2-40B4-BE49-F238E27FC236}">
                <a16:creationId xmlns:a16="http://schemas.microsoft.com/office/drawing/2014/main" xmlns="" id="{D8C28548-2832-144E-BEC0-B2F3CA242B20}"/>
              </a:ext>
            </a:extLst>
          </p:cNvPr>
          <p:cNvCxnSpPr/>
          <p:nvPr/>
        </p:nvCxnSpPr>
        <p:spPr>
          <a:xfrm flipV="1">
            <a:off x="5413532" y="3214259"/>
            <a:ext cx="1480249" cy="222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28">
            <a:extLst>
              <a:ext uri="{FF2B5EF4-FFF2-40B4-BE49-F238E27FC236}">
                <a16:creationId xmlns:a16="http://schemas.microsoft.com/office/drawing/2014/main" xmlns="" id="{D8C28548-2832-144E-BEC0-B2F3CA242B20}"/>
              </a:ext>
            </a:extLst>
          </p:cNvPr>
          <p:cNvCxnSpPr/>
          <p:nvPr/>
        </p:nvCxnSpPr>
        <p:spPr>
          <a:xfrm flipV="1">
            <a:off x="2748500" y="3206193"/>
            <a:ext cx="1624717" cy="8066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28">
            <a:extLst>
              <a:ext uri="{FF2B5EF4-FFF2-40B4-BE49-F238E27FC236}">
                <a16:creationId xmlns:a16="http://schemas.microsoft.com/office/drawing/2014/main" xmlns="" id="{4D092A29-ABF3-064D-B876-161F6F46CC51}"/>
              </a:ext>
            </a:extLst>
          </p:cNvPr>
          <p:cNvCxnSpPr/>
          <p:nvPr/>
        </p:nvCxnSpPr>
        <p:spPr>
          <a:xfrm>
            <a:off x="5743077" y="2596836"/>
            <a:ext cx="849321" cy="2677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28">
            <a:extLst>
              <a:ext uri="{FF2B5EF4-FFF2-40B4-BE49-F238E27FC236}">
                <a16:creationId xmlns:a16="http://schemas.microsoft.com/office/drawing/2014/main" xmlns="" id="{169E9F38-956E-374D-8905-C3D5296257AE}"/>
              </a:ext>
            </a:extLst>
          </p:cNvPr>
          <p:cNvCxnSpPr/>
          <p:nvPr/>
        </p:nvCxnSpPr>
        <p:spPr>
          <a:xfrm flipV="1">
            <a:off x="3284365" y="611640"/>
            <a:ext cx="1128608" cy="3"/>
          </a:xfrm>
          <a:prstGeom prst="line">
            <a:avLst/>
          </a:prstGeom>
          <a:ln w="25400" cmpd="sng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865" y="443535"/>
            <a:ext cx="1216671" cy="32563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076" y="4547612"/>
            <a:ext cx="349431" cy="241476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130" y="628854"/>
            <a:ext cx="609633" cy="31085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4630" y="4252974"/>
            <a:ext cx="379753" cy="271824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6599" y="392140"/>
            <a:ext cx="261303" cy="23601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A5BD2F69-461F-8949-839B-065E53C485E7}"/>
              </a:ext>
            </a:extLst>
          </p:cNvPr>
          <p:cNvSpPr/>
          <p:nvPr/>
        </p:nvSpPr>
        <p:spPr>
          <a:xfrm>
            <a:off x="4037610" y="2015733"/>
            <a:ext cx="1698172" cy="1298444"/>
          </a:xfrm>
          <a:prstGeom prst="ellipse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orma libre 19">
            <a:extLst>
              <a:ext uri="{FF2B5EF4-FFF2-40B4-BE49-F238E27FC236}">
                <a16:creationId xmlns:a16="http://schemas.microsoft.com/office/drawing/2014/main" xmlns="" id="{1381E776-4A80-3344-8BA0-E6AB0C2A941F}"/>
              </a:ext>
            </a:extLst>
          </p:cNvPr>
          <p:cNvSpPr/>
          <p:nvPr/>
        </p:nvSpPr>
        <p:spPr>
          <a:xfrm rot="5400000">
            <a:off x="1051818" y="2065405"/>
            <a:ext cx="4022631" cy="1148134"/>
          </a:xfrm>
          <a:custGeom>
            <a:avLst/>
            <a:gdLst>
              <a:gd name="connsiteX0" fmla="*/ 0 w 5080000"/>
              <a:gd name="connsiteY0" fmla="*/ 25400 h 3825117"/>
              <a:gd name="connsiteX1" fmla="*/ 1312333 w 5080000"/>
              <a:gd name="connsiteY1" fmla="*/ 3767667 h 3825117"/>
              <a:gd name="connsiteX2" fmla="*/ 2683933 w 5080000"/>
              <a:gd name="connsiteY2" fmla="*/ 2099733 h 3825117"/>
              <a:gd name="connsiteX3" fmla="*/ 3716867 w 5080000"/>
              <a:gd name="connsiteY3" fmla="*/ 3784600 h 3825117"/>
              <a:gd name="connsiteX4" fmla="*/ 5080000 w 5080000"/>
              <a:gd name="connsiteY4" fmla="*/ 0 h 38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0000" h="3825117">
                <a:moveTo>
                  <a:pt x="0" y="25400"/>
                </a:moveTo>
                <a:cubicBezTo>
                  <a:pt x="432505" y="1723672"/>
                  <a:pt x="865011" y="3421945"/>
                  <a:pt x="1312333" y="3767667"/>
                </a:cubicBezTo>
                <a:cubicBezTo>
                  <a:pt x="1759655" y="4113389"/>
                  <a:pt x="2283177" y="2096911"/>
                  <a:pt x="2683933" y="2099733"/>
                </a:cubicBezTo>
                <a:cubicBezTo>
                  <a:pt x="3084689" y="2102555"/>
                  <a:pt x="3317523" y="4134555"/>
                  <a:pt x="3716867" y="3784600"/>
                </a:cubicBezTo>
                <a:cubicBezTo>
                  <a:pt x="4116211" y="3434645"/>
                  <a:pt x="5080000" y="0"/>
                  <a:pt x="5080000" y="0"/>
                </a:cubicBezTo>
              </a:path>
            </a:pathLst>
          </a:cu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orma libre 19">
            <a:extLst>
              <a:ext uri="{FF2B5EF4-FFF2-40B4-BE49-F238E27FC236}">
                <a16:creationId xmlns:a16="http://schemas.microsoft.com/office/drawing/2014/main" xmlns="" id="{71B3D88B-8EB3-6F45-A1ED-CA15416AB323}"/>
              </a:ext>
            </a:extLst>
          </p:cNvPr>
          <p:cNvSpPr/>
          <p:nvPr/>
        </p:nvSpPr>
        <p:spPr>
          <a:xfrm rot="16200000">
            <a:off x="4581082" y="2183266"/>
            <a:ext cx="4022632" cy="912412"/>
          </a:xfrm>
          <a:custGeom>
            <a:avLst/>
            <a:gdLst>
              <a:gd name="connsiteX0" fmla="*/ 0 w 5080000"/>
              <a:gd name="connsiteY0" fmla="*/ 25400 h 3825117"/>
              <a:gd name="connsiteX1" fmla="*/ 1312333 w 5080000"/>
              <a:gd name="connsiteY1" fmla="*/ 3767667 h 3825117"/>
              <a:gd name="connsiteX2" fmla="*/ 2683933 w 5080000"/>
              <a:gd name="connsiteY2" fmla="*/ 2099733 h 3825117"/>
              <a:gd name="connsiteX3" fmla="*/ 3716867 w 5080000"/>
              <a:gd name="connsiteY3" fmla="*/ 3784600 h 3825117"/>
              <a:gd name="connsiteX4" fmla="*/ 5080000 w 5080000"/>
              <a:gd name="connsiteY4" fmla="*/ 0 h 38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0000" h="3825117">
                <a:moveTo>
                  <a:pt x="0" y="25400"/>
                </a:moveTo>
                <a:cubicBezTo>
                  <a:pt x="432505" y="1723672"/>
                  <a:pt x="865011" y="3421945"/>
                  <a:pt x="1312333" y="3767667"/>
                </a:cubicBezTo>
                <a:cubicBezTo>
                  <a:pt x="1759655" y="4113389"/>
                  <a:pt x="2283177" y="2096911"/>
                  <a:pt x="2683933" y="2099733"/>
                </a:cubicBezTo>
                <a:cubicBezTo>
                  <a:pt x="3084689" y="2102555"/>
                  <a:pt x="3317523" y="4134555"/>
                  <a:pt x="3716867" y="3784600"/>
                </a:cubicBezTo>
                <a:cubicBezTo>
                  <a:pt x="4116211" y="3434645"/>
                  <a:pt x="5080000" y="0"/>
                  <a:pt x="5080000" y="0"/>
                </a:cubicBezTo>
              </a:path>
            </a:pathLst>
          </a:cu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7641" y="2608080"/>
            <a:ext cx="302512" cy="27924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1001" y="2642181"/>
            <a:ext cx="173232" cy="2287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1969" y="1425113"/>
            <a:ext cx="173232" cy="22879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1969" y="3529818"/>
            <a:ext cx="173232" cy="2287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25229" y="3071209"/>
            <a:ext cx="456542" cy="2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30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</dc:creator>
  <cp:lastModifiedBy>Microsoft Office User</cp:lastModifiedBy>
  <cp:revision>18</cp:revision>
  <cp:lastPrinted>2019-06-25T14:41:58Z</cp:lastPrinted>
  <dcterms:created xsi:type="dcterms:W3CDTF">2016-04-28T16:54:35Z</dcterms:created>
  <dcterms:modified xsi:type="dcterms:W3CDTF">2019-06-25T15:06:02Z</dcterms:modified>
</cp:coreProperties>
</file>