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/>
    <p:restoredTop sz="99860" autoAdjust="0"/>
  </p:normalViewPr>
  <p:slideViewPr>
    <p:cSldViewPr snapToGrid="0" snapToObjects="1">
      <p:cViewPr>
        <p:scale>
          <a:sx n="170" d="100"/>
          <a:sy n="170" d="100"/>
        </p:scale>
        <p:origin x="1184" y="-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2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4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6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6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2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3F0-26F0-2D44-95B8-D999EC4C2341}" type="datetimeFigureOut">
              <a:rPr lang="es-ES" smtClean="0"/>
              <a:pPr/>
              <a:t>4/7/19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5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de flecha 21"/>
          <p:cNvCxnSpPr/>
          <p:nvPr/>
        </p:nvCxnSpPr>
        <p:spPr>
          <a:xfrm>
            <a:off x="1811898" y="5173120"/>
            <a:ext cx="6058887" cy="667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811902" y="355600"/>
            <a:ext cx="0" cy="48241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Captura de pantalla 2017-06-16 a la(s) 17.4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40" y="5310719"/>
            <a:ext cx="174103" cy="335468"/>
          </a:xfrm>
          <a:prstGeom prst="rect">
            <a:avLst/>
          </a:prstGeom>
        </p:spPr>
      </p:pic>
      <p:cxnSp>
        <p:nvCxnSpPr>
          <p:cNvPr id="98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/>
          <p:nvPr/>
        </p:nvCxnSpPr>
        <p:spPr>
          <a:xfrm flipV="1">
            <a:off x="3284365" y="611640"/>
            <a:ext cx="1128608" cy="3"/>
          </a:xfrm>
          <a:prstGeom prst="line">
            <a:avLst/>
          </a:prstGeom>
          <a:ln w="2540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65" y="443535"/>
            <a:ext cx="1216671" cy="32563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076" y="4547612"/>
            <a:ext cx="349431" cy="24147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30" y="628854"/>
            <a:ext cx="609633" cy="31085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630" y="4252974"/>
            <a:ext cx="379753" cy="27182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599" y="392140"/>
            <a:ext cx="261303" cy="23601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097" y="1124170"/>
            <a:ext cx="173232" cy="228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7053" y="4145325"/>
            <a:ext cx="173232" cy="228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0284" y="1852752"/>
            <a:ext cx="456542" cy="286100"/>
          </a:xfrm>
          <a:prstGeom prst="rect">
            <a:avLst/>
          </a:prstGeom>
        </p:spPr>
      </p:pic>
      <p:sp>
        <p:nvSpPr>
          <p:cNvPr id="44" name="Forma libre 19">
            <a:extLst>
              <a:ext uri="{FF2B5EF4-FFF2-40B4-BE49-F238E27FC236}">
                <a16:creationId xmlns="" xmlns:a16="http://schemas.microsoft.com/office/drawing/2014/main" id="{1381E776-4A80-3344-8BA0-E6AB0C2A941F}"/>
              </a:ext>
            </a:extLst>
          </p:cNvPr>
          <p:cNvSpPr/>
          <p:nvPr/>
        </p:nvSpPr>
        <p:spPr>
          <a:xfrm rot="5400000">
            <a:off x="1051818" y="2065405"/>
            <a:ext cx="4022631" cy="1148134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0" h="3825117">
                <a:moveTo>
                  <a:pt x="0" y="25400"/>
                </a:moveTo>
                <a:cubicBezTo>
                  <a:pt x="432505" y="1723672"/>
                  <a:pt x="865011" y="3421945"/>
                  <a:pt x="1312333" y="3767667"/>
                </a:cubicBezTo>
                <a:cubicBezTo>
                  <a:pt x="1759655" y="4113389"/>
                  <a:pt x="2283177" y="2096911"/>
                  <a:pt x="2683933" y="2099733"/>
                </a:cubicBezTo>
                <a:cubicBezTo>
                  <a:pt x="3084689" y="2102555"/>
                  <a:pt x="3317523" y="4134555"/>
                  <a:pt x="3716867" y="3784600"/>
                </a:cubicBezTo>
                <a:cubicBezTo>
                  <a:pt x="4116211" y="3434645"/>
                  <a:pt x="5080000" y="0"/>
                  <a:pt x="5080000" y="0"/>
                </a:cubicBezTo>
              </a:path>
            </a:pathLst>
          </a:custGeom>
          <a:ln w="254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orma libre 19">
            <a:extLst>
              <a:ext uri="{FF2B5EF4-FFF2-40B4-BE49-F238E27FC236}">
                <a16:creationId xmlns="" xmlns:a16="http://schemas.microsoft.com/office/drawing/2014/main" id="{71B3D88B-8EB3-6F45-A1ED-CA15416AB323}"/>
              </a:ext>
            </a:extLst>
          </p:cNvPr>
          <p:cNvSpPr/>
          <p:nvPr/>
        </p:nvSpPr>
        <p:spPr>
          <a:xfrm rot="16200000">
            <a:off x="4581082" y="2183266"/>
            <a:ext cx="4022632" cy="912412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0" h="3825117">
                <a:moveTo>
                  <a:pt x="0" y="25400"/>
                </a:moveTo>
                <a:cubicBezTo>
                  <a:pt x="432505" y="1723672"/>
                  <a:pt x="865011" y="3421945"/>
                  <a:pt x="1312333" y="3767667"/>
                </a:cubicBezTo>
                <a:cubicBezTo>
                  <a:pt x="1759655" y="4113389"/>
                  <a:pt x="2283177" y="2096911"/>
                  <a:pt x="2683933" y="2099733"/>
                </a:cubicBezTo>
                <a:cubicBezTo>
                  <a:pt x="3084689" y="2102555"/>
                  <a:pt x="3317523" y="4134555"/>
                  <a:pt x="3716867" y="3784600"/>
                </a:cubicBezTo>
                <a:cubicBezTo>
                  <a:pt x="4116211" y="3434645"/>
                  <a:pt x="5080000" y="0"/>
                  <a:pt x="5080000" y="0"/>
                </a:cubicBezTo>
              </a:path>
            </a:pathLst>
          </a:custGeom>
          <a:ln w="254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A5BD2F69-461F-8949-839B-065E53C485E7}"/>
              </a:ext>
            </a:extLst>
          </p:cNvPr>
          <p:cNvSpPr/>
          <p:nvPr/>
        </p:nvSpPr>
        <p:spPr>
          <a:xfrm>
            <a:off x="4037610" y="2015733"/>
            <a:ext cx="1698172" cy="1298444"/>
          </a:xfrm>
          <a:prstGeom prst="ellipse">
            <a:avLst/>
          </a:prstGeom>
          <a:noFill/>
          <a:ln w="2540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/>
          <p:nvPr/>
        </p:nvCxnSpPr>
        <p:spPr>
          <a:xfrm>
            <a:off x="4179649" y="787979"/>
            <a:ext cx="1556133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28">
            <a:extLst>
              <a:ext uri="{FF2B5EF4-FFF2-40B4-BE49-F238E27FC236}">
                <a16:creationId xmlns="" xmlns:a16="http://schemas.microsoft.com/office/drawing/2014/main" id="{4E2F4959-5057-594A-BFC3-037991D0EBBE}"/>
              </a:ext>
            </a:extLst>
          </p:cNvPr>
          <p:cNvCxnSpPr/>
          <p:nvPr/>
        </p:nvCxnSpPr>
        <p:spPr>
          <a:xfrm flipV="1">
            <a:off x="3829572" y="1078066"/>
            <a:ext cx="2128972" cy="55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28">
            <a:extLst>
              <a:ext uri="{FF2B5EF4-FFF2-40B4-BE49-F238E27FC236}">
                <a16:creationId xmlns="" xmlns:a16="http://schemas.microsoft.com/office/drawing/2014/main" id="{8F25DB57-EE12-7C49-A0CD-532BED4D75C4}"/>
              </a:ext>
            </a:extLst>
          </p:cNvPr>
          <p:cNvCxnSpPr/>
          <p:nvPr/>
        </p:nvCxnSpPr>
        <p:spPr>
          <a:xfrm flipV="1">
            <a:off x="3572785" y="1371980"/>
            <a:ext cx="2556112" cy="7443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28">
            <a:extLst>
              <a:ext uri="{FF2B5EF4-FFF2-40B4-BE49-F238E27FC236}">
                <a16:creationId xmlns="" xmlns:a16="http://schemas.microsoft.com/office/drawing/2014/main" id="{7709BFA7-6E43-5F4D-89C7-C5A00292D6DA}"/>
              </a:ext>
            </a:extLst>
          </p:cNvPr>
          <p:cNvCxnSpPr/>
          <p:nvPr/>
        </p:nvCxnSpPr>
        <p:spPr>
          <a:xfrm>
            <a:off x="3438210" y="1653910"/>
            <a:ext cx="2806262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28">
            <a:extLst>
              <a:ext uri="{FF2B5EF4-FFF2-40B4-BE49-F238E27FC236}">
                <a16:creationId xmlns="" xmlns:a16="http://schemas.microsoft.com/office/drawing/2014/main" id="{900DE8D0-F955-364A-BA58-26280C6B2685}"/>
              </a:ext>
            </a:extLst>
          </p:cNvPr>
          <p:cNvCxnSpPr/>
          <p:nvPr/>
        </p:nvCxnSpPr>
        <p:spPr>
          <a:xfrm>
            <a:off x="3308596" y="2003810"/>
            <a:ext cx="729014" cy="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28">
            <a:extLst>
              <a:ext uri="{FF2B5EF4-FFF2-40B4-BE49-F238E27FC236}">
                <a16:creationId xmlns="" xmlns:a16="http://schemas.microsoft.com/office/drawing/2014/main" id="{900DE8D0-F955-364A-BA58-26280C6B2685}"/>
              </a:ext>
            </a:extLst>
          </p:cNvPr>
          <p:cNvCxnSpPr/>
          <p:nvPr/>
        </p:nvCxnSpPr>
        <p:spPr>
          <a:xfrm>
            <a:off x="5645426" y="1999598"/>
            <a:ext cx="729014" cy="14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28">
            <a:extLst>
              <a:ext uri="{FF2B5EF4-FFF2-40B4-BE49-F238E27FC236}">
                <a16:creationId xmlns="" xmlns:a16="http://schemas.microsoft.com/office/drawing/2014/main" id="{F2BE57E2-85D6-7B49-9438-209E11A66E52}"/>
              </a:ext>
            </a:extLst>
          </p:cNvPr>
          <p:cNvCxnSpPr/>
          <p:nvPr/>
        </p:nvCxnSpPr>
        <p:spPr>
          <a:xfrm>
            <a:off x="3333055" y="2285993"/>
            <a:ext cx="239730" cy="368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28">
            <a:extLst>
              <a:ext uri="{FF2B5EF4-FFF2-40B4-BE49-F238E27FC236}">
                <a16:creationId xmlns="" xmlns:a16="http://schemas.microsoft.com/office/drawing/2014/main" id="{F2BE57E2-85D6-7B49-9438-209E11A66E52}"/>
              </a:ext>
            </a:extLst>
          </p:cNvPr>
          <p:cNvCxnSpPr/>
          <p:nvPr/>
        </p:nvCxnSpPr>
        <p:spPr>
          <a:xfrm>
            <a:off x="6097904" y="2303438"/>
            <a:ext cx="239730" cy="368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28">
            <a:extLst>
              <a:ext uri="{FF2B5EF4-FFF2-40B4-BE49-F238E27FC236}">
                <a16:creationId xmlns="" xmlns:a16="http://schemas.microsoft.com/office/drawing/2014/main" id="{169E9F38-956E-374D-8905-C3D5296257AE}"/>
              </a:ext>
            </a:extLst>
          </p:cNvPr>
          <p:cNvCxnSpPr/>
          <p:nvPr/>
        </p:nvCxnSpPr>
        <p:spPr>
          <a:xfrm flipV="1">
            <a:off x="4300620" y="4662212"/>
            <a:ext cx="1344806" cy="509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28">
            <a:extLst>
              <a:ext uri="{FF2B5EF4-FFF2-40B4-BE49-F238E27FC236}">
                <a16:creationId xmlns="" xmlns:a16="http://schemas.microsoft.com/office/drawing/2014/main" id="{42EAD2EC-F29F-7D4D-BF1C-D244DD91E031}"/>
              </a:ext>
            </a:extLst>
          </p:cNvPr>
          <p:cNvCxnSpPr/>
          <p:nvPr/>
        </p:nvCxnSpPr>
        <p:spPr>
          <a:xfrm>
            <a:off x="4076691" y="4390652"/>
            <a:ext cx="1776968" cy="284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28">
            <a:extLst>
              <a:ext uri="{FF2B5EF4-FFF2-40B4-BE49-F238E27FC236}">
                <a16:creationId xmlns="" xmlns:a16="http://schemas.microsoft.com/office/drawing/2014/main" id="{42EAD2EC-F29F-7D4D-BF1C-D244DD91E031}"/>
              </a:ext>
            </a:extLst>
          </p:cNvPr>
          <p:cNvCxnSpPr/>
          <p:nvPr/>
        </p:nvCxnSpPr>
        <p:spPr>
          <a:xfrm flipV="1">
            <a:off x="3817432" y="4096014"/>
            <a:ext cx="2280472" cy="354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28">
            <a:extLst>
              <a:ext uri="{FF2B5EF4-FFF2-40B4-BE49-F238E27FC236}">
                <a16:creationId xmlns="" xmlns:a16="http://schemas.microsoft.com/office/drawing/2014/main" id="{42EAD2EC-F29F-7D4D-BF1C-D244DD91E031}"/>
              </a:ext>
            </a:extLst>
          </p:cNvPr>
          <p:cNvCxnSpPr/>
          <p:nvPr/>
        </p:nvCxnSpPr>
        <p:spPr>
          <a:xfrm flipV="1">
            <a:off x="3554233" y="3796640"/>
            <a:ext cx="2739428" cy="105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28">
            <a:extLst>
              <a:ext uri="{FF2B5EF4-FFF2-40B4-BE49-F238E27FC236}">
                <a16:creationId xmlns="" xmlns:a16="http://schemas.microsoft.com/office/drawing/2014/main" id="{C75EE95F-89B1-8C4D-8F05-B8E1ED1AF32E}"/>
              </a:ext>
            </a:extLst>
          </p:cNvPr>
          <p:cNvCxnSpPr/>
          <p:nvPr/>
        </p:nvCxnSpPr>
        <p:spPr>
          <a:xfrm>
            <a:off x="3317958" y="2907505"/>
            <a:ext cx="266428" cy="802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28">
            <a:extLst>
              <a:ext uri="{FF2B5EF4-FFF2-40B4-BE49-F238E27FC236}">
                <a16:creationId xmlns="" xmlns:a16="http://schemas.microsoft.com/office/drawing/2014/main" id="{C75EE95F-89B1-8C4D-8F05-B8E1ED1AF32E}"/>
              </a:ext>
            </a:extLst>
          </p:cNvPr>
          <p:cNvCxnSpPr/>
          <p:nvPr/>
        </p:nvCxnSpPr>
        <p:spPr>
          <a:xfrm flipV="1">
            <a:off x="6169656" y="2906552"/>
            <a:ext cx="248009" cy="4965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28">
            <a:extLst>
              <a:ext uri="{FF2B5EF4-FFF2-40B4-BE49-F238E27FC236}">
                <a16:creationId xmlns="" xmlns:a16="http://schemas.microsoft.com/office/drawing/2014/main" id="{D8C28548-2832-144E-BEC0-B2F3CA242B20}"/>
              </a:ext>
            </a:extLst>
          </p:cNvPr>
          <p:cNvCxnSpPr/>
          <p:nvPr/>
        </p:nvCxnSpPr>
        <p:spPr>
          <a:xfrm flipV="1">
            <a:off x="3280296" y="3213846"/>
            <a:ext cx="748689" cy="4033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28">
            <a:extLst>
              <a:ext uri="{FF2B5EF4-FFF2-40B4-BE49-F238E27FC236}">
                <a16:creationId xmlns="" xmlns:a16="http://schemas.microsoft.com/office/drawing/2014/main" id="{D8C28548-2832-144E-BEC0-B2F3CA242B20}"/>
              </a:ext>
            </a:extLst>
          </p:cNvPr>
          <p:cNvCxnSpPr/>
          <p:nvPr/>
        </p:nvCxnSpPr>
        <p:spPr>
          <a:xfrm flipV="1">
            <a:off x="5735782" y="3217879"/>
            <a:ext cx="704773" cy="253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28">
            <a:extLst>
              <a:ext uri="{FF2B5EF4-FFF2-40B4-BE49-F238E27FC236}">
                <a16:creationId xmlns="" xmlns:a16="http://schemas.microsoft.com/office/drawing/2014/main" id="{89E8CC79-4208-7940-931B-3A1DBBF104D9}"/>
              </a:ext>
            </a:extLst>
          </p:cNvPr>
          <p:cNvCxnSpPr/>
          <p:nvPr/>
        </p:nvCxnSpPr>
        <p:spPr>
          <a:xfrm>
            <a:off x="3381001" y="3482532"/>
            <a:ext cx="1047430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28">
            <a:extLst>
              <a:ext uri="{FF2B5EF4-FFF2-40B4-BE49-F238E27FC236}">
                <a16:creationId xmlns="" xmlns:a16="http://schemas.microsoft.com/office/drawing/2014/main" id="{89E8CC79-4208-7940-931B-3A1DBBF104D9}"/>
              </a:ext>
            </a:extLst>
          </p:cNvPr>
          <p:cNvCxnSpPr/>
          <p:nvPr/>
        </p:nvCxnSpPr>
        <p:spPr>
          <a:xfrm>
            <a:off x="5370235" y="3482532"/>
            <a:ext cx="1047430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6">
            <a:extLst>
              <a:ext uri="{FF2B5EF4-FFF2-40B4-BE49-F238E27FC236}">
                <a16:creationId xmlns="" xmlns:a16="http://schemas.microsoft.com/office/drawing/2014/main" id="{A5BD2F69-461F-8949-839B-065E53C485E7}"/>
              </a:ext>
            </a:extLst>
          </p:cNvPr>
          <p:cNvSpPr/>
          <p:nvPr/>
        </p:nvSpPr>
        <p:spPr>
          <a:xfrm>
            <a:off x="3280296" y="2859516"/>
            <a:ext cx="3160261" cy="1798859"/>
          </a:xfrm>
          <a:custGeom>
            <a:avLst/>
            <a:gdLst>
              <a:gd name="connsiteX0" fmla="*/ 0 w 4206615"/>
              <a:gd name="connsiteY0" fmla="*/ 649222 h 1298444"/>
              <a:gd name="connsiteX1" fmla="*/ 2103308 w 4206615"/>
              <a:gd name="connsiteY1" fmla="*/ 0 h 1298444"/>
              <a:gd name="connsiteX2" fmla="*/ 4206616 w 4206615"/>
              <a:gd name="connsiteY2" fmla="*/ 649222 h 1298444"/>
              <a:gd name="connsiteX3" fmla="*/ 2103308 w 4206615"/>
              <a:gd name="connsiteY3" fmla="*/ 1298444 h 1298444"/>
              <a:gd name="connsiteX4" fmla="*/ 0 w 4206615"/>
              <a:gd name="connsiteY4" fmla="*/ 649222 h 1298444"/>
              <a:gd name="connsiteX0" fmla="*/ 0 w 4206616"/>
              <a:gd name="connsiteY0" fmla="*/ 649222 h 1389884"/>
              <a:gd name="connsiteX1" fmla="*/ 2103308 w 4206616"/>
              <a:gd name="connsiteY1" fmla="*/ 0 h 1389884"/>
              <a:gd name="connsiteX2" fmla="*/ 4206616 w 4206616"/>
              <a:gd name="connsiteY2" fmla="*/ 649222 h 1389884"/>
              <a:gd name="connsiteX3" fmla="*/ 2194748 w 4206616"/>
              <a:gd name="connsiteY3" fmla="*/ 1389884 h 1389884"/>
              <a:gd name="connsiteX0" fmla="*/ 0 w 4206616"/>
              <a:gd name="connsiteY0" fmla="*/ 649222 h 649222"/>
              <a:gd name="connsiteX1" fmla="*/ 2103308 w 4206616"/>
              <a:gd name="connsiteY1" fmla="*/ 0 h 649222"/>
              <a:gd name="connsiteX2" fmla="*/ 4206616 w 4206616"/>
              <a:gd name="connsiteY2" fmla="*/ 649222 h 649222"/>
              <a:gd name="connsiteX0" fmla="*/ 0 w 4543688"/>
              <a:gd name="connsiteY0" fmla="*/ 185413 h 837485"/>
              <a:gd name="connsiteX1" fmla="*/ 2440380 w 4543688"/>
              <a:gd name="connsiteY1" fmla="*/ 188263 h 837485"/>
              <a:gd name="connsiteX2" fmla="*/ 4543688 w 4543688"/>
              <a:gd name="connsiteY2" fmla="*/ 837485 h 837485"/>
              <a:gd name="connsiteX0" fmla="*/ 0 w 4880761"/>
              <a:gd name="connsiteY0" fmla="*/ 162549 h 267480"/>
              <a:gd name="connsiteX1" fmla="*/ 2440380 w 4880761"/>
              <a:gd name="connsiteY1" fmla="*/ 165399 h 267480"/>
              <a:gd name="connsiteX2" fmla="*/ 4880761 w 4880761"/>
              <a:gd name="connsiteY2" fmla="*/ 267480 h 267480"/>
              <a:gd name="connsiteX0" fmla="*/ 0 w 4817559"/>
              <a:gd name="connsiteY0" fmla="*/ 158898 h 166393"/>
              <a:gd name="connsiteX1" fmla="*/ 2440380 w 4817559"/>
              <a:gd name="connsiteY1" fmla="*/ 161748 h 166393"/>
              <a:gd name="connsiteX2" fmla="*/ 4817559 w 4817559"/>
              <a:gd name="connsiteY2" fmla="*/ 166393 h 166393"/>
              <a:gd name="connsiteX0" fmla="*/ 0 w 4817559"/>
              <a:gd name="connsiteY0" fmla="*/ 109404 h 389573"/>
              <a:gd name="connsiteX1" fmla="*/ 2419314 w 4817559"/>
              <a:gd name="connsiteY1" fmla="*/ 389572 h 389573"/>
              <a:gd name="connsiteX2" fmla="*/ 4817559 w 4817559"/>
              <a:gd name="connsiteY2" fmla="*/ 116899 h 389573"/>
              <a:gd name="connsiteX0" fmla="*/ 187672 w 5005231"/>
              <a:gd name="connsiteY0" fmla="*/ 102556 h 382725"/>
              <a:gd name="connsiteX1" fmla="*/ 176832 w 5005231"/>
              <a:gd name="connsiteY1" fmla="*/ 61153 h 382725"/>
              <a:gd name="connsiteX2" fmla="*/ 2606986 w 5005231"/>
              <a:gd name="connsiteY2" fmla="*/ 382724 h 382725"/>
              <a:gd name="connsiteX3" fmla="*/ 5005231 w 5005231"/>
              <a:gd name="connsiteY3" fmla="*/ 110051 h 382725"/>
              <a:gd name="connsiteX0" fmla="*/ 1460062 w 4887196"/>
              <a:gd name="connsiteY0" fmla="*/ 1444176 h 1444176"/>
              <a:gd name="connsiteX1" fmla="*/ 58797 w 4887196"/>
              <a:gd name="connsiteY1" fmla="*/ 61153 h 1444176"/>
              <a:gd name="connsiteX2" fmla="*/ 2488951 w 4887196"/>
              <a:gd name="connsiteY2" fmla="*/ 382724 h 1444176"/>
              <a:gd name="connsiteX3" fmla="*/ 4887196 w 4887196"/>
              <a:gd name="connsiteY3" fmla="*/ 110051 h 1444176"/>
              <a:gd name="connsiteX0" fmla="*/ 1613996 w 5041130"/>
              <a:gd name="connsiteY0" fmla="*/ 1444176 h 1444176"/>
              <a:gd name="connsiteX1" fmla="*/ 244332 w 5041130"/>
              <a:gd name="connsiteY1" fmla="*/ 623283 h 1444176"/>
              <a:gd name="connsiteX2" fmla="*/ 212731 w 5041130"/>
              <a:gd name="connsiteY2" fmla="*/ 61153 h 1444176"/>
              <a:gd name="connsiteX3" fmla="*/ 2642885 w 5041130"/>
              <a:gd name="connsiteY3" fmla="*/ 382724 h 1444176"/>
              <a:gd name="connsiteX4" fmla="*/ 5041130 w 5041130"/>
              <a:gd name="connsiteY4" fmla="*/ 110051 h 1444176"/>
              <a:gd name="connsiteX0" fmla="*/ 1613996 w 5217620"/>
              <a:gd name="connsiteY0" fmla="*/ 1444176 h 1444176"/>
              <a:gd name="connsiteX1" fmla="*/ 244332 w 5217620"/>
              <a:gd name="connsiteY1" fmla="*/ 623283 h 1444176"/>
              <a:gd name="connsiteX2" fmla="*/ 212731 w 5217620"/>
              <a:gd name="connsiteY2" fmla="*/ 61153 h 1444176"/>
              <a:gd name="connsiteX3" fmla="*/ 2642885 w 5217620"/>
              <a:gd name="connsiteY3" fmla="*/ 382724 h 1444176"/>
              <a:gd name="connsiteX4" fmla="*/ 5041130 w 5217620"/>
              <a:gd name="connsiteY4" fmla="*/ 110051 h 1444176"/>
              <a:gd name="connsiteX5" fmla="*/ 5037084 w 5217620"/>
              <a:gd name="connsiteY5" fmla="*/ 106122 h 1444176"/>
              <a:gd name="connsiteX0" fmla="*/ 1613996 w 5105296"/>
              <a:gd name="connsiteY0" fmla="*/ 1444176 h 1444176"/>
              <a:gd name="connsiteX1" fmla="*/ 244332 w 5105296"/>
              <a:gd name="connsiteY1" fmla="*/ 623283 h 1444176"/>
              <a:gd name="connsiteX2" fmla="*/ 212731 w 5105296"/>
              <a:gd name="connsiteY2" fmla="*/ 61153 h 1444176"/>
              <a:gd name="connsiteX3" fmla="*/ 2642885 w 5105296"/>
              <a:gd name="connsiteY3" fmla="*/ 382724 h 1444176"/>
              <a:gd name="connsiteX4" fmla="*/ 5041130 w 5105296"/>
              <a:gd name="connsiteY4" fmla="*/ 110051 h 1444176"/>
              <a:gd name="connsiteX5" fmla="*/ 3846797 w 5105296"/>
              <a:gd name="connsiteY5" fmla="*/ 1440247 h 1444176"/>
              <a:gd name="connsiteX0" fmla="*/ 1613996 w 5190527"/>
              <a:gd name="connsiteY0" fmla="*/ 1444176 h 1444176"/>
              <a:gd name="connsiteX1" fmla="*/ 244332 w 5190527"/>
              <a:gd name="connsiteY1" fmla="*/ 623283 h 1444176"/>
              <a:gd name="connsiteX2" fmla="*/ 212731 w 5190527"/>
              <a:gd name="connsiteY2" fmla="*/ 61153 h 1444176"/>
              <a:gd name="connsiteX3" fmla="*/ 2642885 w 5190527"/>
              <a:gd name="connsiteY3" fmla="*/ 382724 h 1444176"/>
              <a:gd name="connsiteX4" fmla="*/ 5041130 w 5190527"/>
              <a:gd name="connsiteY4" fmla="*/ 110051 h 1444176"/>
              <a:gd name="connsiteX5" fmla="*/ 4836948 w 5190527"/>
              <a:gd name="connsiteY5" fmla="*/ 743204 h 1444176"/>
              <a:gd name="connsiteX6" fmla="*/ 3846797 w 5190527"/>
              <a:gd name="connsiteY6" fmla="*/ 1440247 h 1444176"/>
              <a:gd name="connsiteX0" fmla="*/ 1613996 w 5135006"/>
              <a:gd name="connsiteY0" fmla="*/ 1450111 h 1450111"/>
              <a:gd name="connsiteX1" fmla="*/ 244332 w 5135006"/>
              <a:gd name="connsiteY1" fmla="*/ 629218 h 1450111"/>
              <a:gd name="connsiteX2" fmla="*/ 212731 w 5135006"/>
              <a:gd name="connsiteY2" fmla="*/ 67088 h 1450111"/>
              <a:gd name="connsiteX3" fmla="*/ 2642885 w 5135006"/>
              <a:gd name="connsiteY3" fmla="*/ 388659 h 1450111"/>
              <a:gd name="connsiteX4" fmla="*/ 4967396 w 5135006"/>
              <a:gd name="connsiteY4" fmla="*/ 108491 h 1450111"/>
              <a:gd name="connsiteX5" fmla="*/ 4836948 w 5135006"/>
              <a:gd name="connsiteY5" fmla="*/ 749139 h 1450111"/>
              <a:gd name="connsiteX6" fmla="*/ 3846797 w 5135006"/>
              <a:gd name="connsiteY6" fmla="*/ 1446182 h 1450111"/>
              <a:gd name="connsiteX0" fmla="*/ 1613996 w 5013575"/>
              <a:gd name="connsiteY0" fmla="*/ 1450111 h 1450111"/>
              <a:gd name="connsiteX1" fmla="*/ 244332 w 5013575"/>
              <a:gd name="connsiteY1" fmla="*/ 629218 h 1450111"/>
              <a:gd name="connsiteX2" fmla="*/ 212731 w 5013575"/>
              <a:gd name="connsiteY2" fmla="*/ 67088 h 1450111"/>
              <a:gd name="connsiteX3" fmla="*/ 2642885 w 5013575"/>
              <a:gd name="connsiteY3" fmla="*/ 388659 h 1450111"/>
              <a:gd name="connsiteX4" fmla="*/ 4967396 w 5013575"/>
              <a:gd name="connsiteY4" fmla="*/ 108491 h 1450111"/>
              <a:gd name="connsiteX5" fmla="*/ 4836948 w 5013575"/>
              <a:gd name="connsiteY5" fmla="*/ 749139 h 1450111"/>
              <a:gd name="connsiteX6" fmla="*/ 3846797 w 5013575"/>
              <a:gd name="connsiteY6" fmla="*/ 1446182 h 1450111"/>
              <a:gd name="connsiteX0" fmla="*/ 1613996 w 5107315"/>
              <a:gd name="connsiteY0" fmla="*/ 1436687 h 1436687"/>
              <a:gd name="connsiteX1" fmla="*/ 244332 w 5107315"/>
              <a:gd name="connsiteY1" fmla="*/ 615794 h 1436687"/>
              <a:gd name="connsiteX2" fmla="*/ 212731 w 5107315"/>
              <a:gd name="connsiteY2" fmla="*/ 53664 h 1436687"/>
              <a:gd name="connsiteX3" fmla="*/ 2642885 w 5107315"/>
              <a:gd name="connsiteY3" fmla="*/ 375235 h 1436687"/>
              <a:gd name="connsiteX4" fmla="*/ 5083266 w 5107315"/>
              <a:gd name="connsiteY4" fmla="*/ 110057 h 1436687"/>
              <a:gd name="connsiteX5" fmla="*/ 4836948 w 5107315"/>
              <a:gd name="connsiteY5" fmla="*/ 735715 h 1436687"/>
              <a:gd name="connsiteX6" fmla="*/ 3846797 w 5107315"/>
              <a:gd name="connsiteY6" fmla="*/ 1432758 h 1436687"/>
              <a:gd name="connsiteX0" fmla="*/ 1613996 w 5070766"/>
              <a:gd name="connsiteY0" fmla="*/ 1416638 h 1416638"/>
              <a:gd name="connsiteX1" fmla="*/ 244332 w 5070766"/>
              <a:gd name="connsiteY1" fmla="*/ 595745 h 1416638"/>
              <a:gd name="connsiteX2" fmla="*/ 212731 w 5070766"/>
              <a:gd name="connsiteY2" fmla="*/ 33615 h 1416638"/>
              <a:gd name="connsiteX3" fmla="*/ 2642885 w 5070766"/>
              <a:gd name="connsiteY3" fmla="*/ 355186 h 1416638"/>
              <a:gd name="connsiteX4" fmla="*/ 5041131 w 5070766"/>
              <a:gd name="connsiteY4" fmla="*/ 112493 h 1416638"/>
              <a:gd name="connsiteX5" fmla="*/ 4836948 w 5070766"/>
              <a:gd name="connsiteY5" fmla="*/ 715666 h 1416638"/>
              <a:gd name="connsiteX6" fmla="*/ 3846797 w 5070766"/>
              <a:gd name="connsiteY6" fmla="*/ 1412709 h 1416638"/>
              <a:gd name="connsiteX0" fmla="*/ 1613996 w 5070766"/>
              <a:gd name="connsiteY0" fmla="*/ 1387018 h 1387018"/>
              <a:gd name="connsiteX1" fmla="*/ 244332 w 5070766"/>
              <a:gd name="connsiteY1" fmla="*/ 566125 h 1387018"/>
              <a:gd name="connsiteX2" fmla="*/ 212731 w 5070766"/>
              <a:gd name="connsiteY2" fmla="*/ 3995 h 1387018"/>
              <a:gd name="connsiteX3" fmla="*/ 2653418 w 5070766"/>
              <a:gd name="connsiteY3" fmla="*/ 632994 h 1387018"/>
              <a:gd name="connsiteX4" fmla="*/ 5041131 w 5070766"/>
              <a:gd name="connsiteY4" fmla="*/ 82873 h 1387018"/>
              <a:gd name="connsiteX5" fmla="*/ 4836948 w 5070766"/>
              <a:gd name="connsiteY5" fmla="*/ 686046 h 1387018"/>
              <a:gd name="connsiteX6" fmla="*/ 3846797 w 5070766"/>
              <a:gd name="connsiteY6" fmla="*/ 1383089 h 138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766" h="1387018">
                <a:moveTo>
                  <a:pt x="1613996" y="1387018"/>
                </a:moveTo>
                <a:cubicBezTo>
                  <a:pt x="1424342" y="1221471"/>
                  <a:pt x="477876" y="796629"/>
                  <a:pt x="244332" y="566125"/>
                </a:cubicBezTo>
                <a:cubicBezTo>
                  <a:pt x="10788" y="335621"/>
                  <a:pt x="-148405" y="15357"/>
                  <a:pt x="212731" y="3995"/>
                </a:cubicBezTo>
                <a:cubicBezTo>
                  <a:pt x="573867" y="-7367"/>
                  <a:pt x="1848685" y="619848"/>
                  <a:pt x="2653418" y="632994"/>
                </a:cubicBezTo>
                <a:cubicBezTo>
                  <a:pt x="3458151" y="646140"/>
                  <a:pt x="5041131" y="-275682"/>
                  <a:pt x="5041131" y="82873"/>
                </a:cubicBezTo>
                <a:cubicBezTo>
                  <a:pt x="5120647" y="350317"/>
                  <a:pt x="5036004" y="464347"/>
                  <a:pt x="4836948" y="686046"/>
                </a:cubicBezTo>
                <a:cubicBezTo>
                  <a:pt x="4637892" y="907745"/>
                  <a:pt x="3999533" y="1234437"/>
                  <a:pt x="3846797" y="1383089"/>
                </a:cubicBezTo>
              </a:path>
            </a:pathLst>
          </a:cu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6">
            <a:extLst>
              <a:ext uri="{FF2B5EF4-FFF2-40B4-BE49-F238E27FC236}">
                <a16:creationId xmlns="" xmlns:a16="http://schemas.microsoft.com/office/drawing/2014/main" id="{A5BD2F69-461F-8949-839B-065E53C485E7}"/>
              </a:ext>
            </a:extLst>
          </p:cNvPr>
          <p:cNvSpPr/>
          <p:nvPr/>
        </p:nvSpPr>
        <p:spPr>
          <a:xfrm rot="10800000">
            <a:off x="3280295" y="637078"/>
            <a:ext cx="3160260" cy="1756945"/>
          </a:xfrm>
          <a:custGeom>
            <a:avLst/>
            <a:gdLst>
              <a:gd name="connsiteX0" fmla="*/ 0 w 4206615"/>
              <a:gd name="connsiteY0" fmla="*/ 649222 h 1298444"/>
              <a:gd name="connsiteX1" fmla="*/ 2103308 w 4206615"/>
              <a:gd name="connsiteY1" fmla="*/ 0 h 1298444"/>
              <a:gd name="connsiteX2" fmla="*/ 4206616 w 4206615"/>
              <a:gd name="connsiteY2" fmla="*/ 649222 h 1298444"/>
              <a:gd name="connsiteX3" fmla="*/ 2103308 w 4206615"/>
              <a:gd name="connsiteY3" fmla="*/ 1298444 h 1298444"/>
              <a:gd name="connsiteX4" fmla="*/ 0 w 4206615"/>
              <a:gd name="connsiteY4" fmla="*/ 649222 h 1298444"/>
              <a:gd name="connsiteX0" fmla="*/ 0 w 4206616"/>
              <a:gd name="connsiteY0" fmla="*/ 649222 h 1389884"/>
              <a:gd name="connsiteX1" fmla="*/ 2103308 w 4206616"/>
              <a:gd name="connsiteY1" fmla="*/ 0 h 1389884"/>
              <a:gd name="connsiteX2" fmla="*/ 4206616 w 4206616"/>
              <a:gd name="connsiteY2" fmla="*/ 649222 h 1389884"/>
              <a:gd name="connsiteX3" fmla="*/ 2194748 w 4206616"/>
              <a:gd name="connsiteY3" fmla="*/ 1389884 h 1389884"/>
              <a:gd name="connsiteX0" fmla="*/ 0 w 4206616"/>
              <a:gd name="connsiteY0" fmla="*/ 649222 h 649222"/>
              <a:gd name="connsiteX1" fmla="*/ 2103308 w 4206616"/>
              <a:gd name="connsiteY1" fmla="*/ 0 h 649222"/>
              <a:gd name="connsiteX2" fmla="*/ 4206616 w 4206616"/>
              <a:gd name="connsiteY2" fmla="*/ 649222 h 649222"/>
              <a:gd name="connsiteX0" fmla="*/ 0 w 4543688"/>
              <a:gd name="connsiteY0" fmla="*/ 185413 h 837485"/>
              <a:gd name="connsiteX1" fmla="*/ 2440380 w 4543688"/>
              <a:gd name="connsiteY1" fmla="*/ 188263 h 837485"/>
              <a:gd name="connsiteX2" fmla="*/ 4543688 w 4543688"/>
              <a:gd name="connsiteY2" fmla="*/ 837485 h 837485"/>
              <a:gd name="connsiteX0" fmla="*/ 0 w 4880761"/>
              <a:gd name="connsiteY0" fmla="*/ 162549 h 267480"/>
              <a:gd name="connsiteX1" fmla="*/ 2440380 w 4880761"/>
              <a:gd name="connsiteY1" fmla="*/ 165399 h 267480"/>
              <a:gd name="connsiteX2" fmla="*/ 4880761 w 4880761"/>
              <a:gd name="connsiteY2" fmla="*/ 267480 h 267480"/>
              <a:gd name="connsiteX0" fmla="*/ 0 w 4817559"/>
              <a:gd name="connsiteY0" fmla="*/ 158898 h 166393"/>
              <a:gd name="connsiteX1" fmla="*/ 2440380 w 4817559"/>
              <a:gd name="connsiteY1" fmla="*/ 161748 h 166393"/>
              <a:gd name="connsiteX2" fmla="*/ 4817559 w 4817559"/>
              <a:gd name="connsiteY2" fmla="*/ 166393 h 166393"/>
              <a:gd name="connsiteX0" fmla="*/ 0 w 4817559"/>
              <a:gd name="connsiteY0" fmla="*/ 109404 h 389573"/>
              <a:gd name="connsiteX1" fmla="*/ 2419314 w 4817559"/>
              <a:gd name="connsiteY1" fmla="*/ 389572 h 389573"/>
              <a:gd name="connsiteX2" fmla="*/ 4817559 w 4817559"/>
              <a:gd name="connsiteY2" fmla="*/ 116899 h 389573"/>
              <a:gd name="connsiteX0" fmla="*/ 0 w 4995230"/>
              <a:gd name="connsiteY0" fmla="*/ 109404 h 389573"/>
              <a:gd name="connsiteX1" fmla="*/ 2419314 w 4995230"/>
              <a:gd name="connsiteY1" fmla="*/ 389572 h 389573"/>
              <a:gd name="connsiteX2" fmla="*/ 4817559 w 4995230"/>
              <a:gd name="connsiteY2" fmla="*/ 116899 h 389573"/>
              <a:gd name="connsiteX3" fmla="*/ 4817641 w 4995230"/>
              <a:gd name="connsiteY3" fmla="*/ 135581 h 389573"/>
              <a:gd name="connsiteX0" fmla="*/ 0 w 4873203"/>
              <a:gd name="connsiteY0" fmla="*/ 109404 h 1492191"/>
              <a:gd name="connsiteX1" fmla="*/ 2419314 w 4873203"/>
              <a:gd name="connsiteY1" fmla="*/ 389572 h 1492191"/>
              <a:gd name="connsiteX2" fmla="*/ 4817559 w 4873203"/>
              <a:gd name="connsiteY2" fmla="*/ 116899 h 1492191"/>
              <a:gd name="connsiteX3" fmla="*/ 3332413 w 4873203"/>
              <a:gd name="connsiteY3" fmla="*/ 1492191 h 1492191"/>
              <a:gd name="connsiteX0" fmla="*/ 0 w 4970769"/>
              <a:gd name="connsiteY0" fmla="*/ 109404 h 1492191"/>
              <a:gd name="connsiteX1" fmla="*/ 2419314 w 4970769"/>
              <a:gd name="connsiteY1" fmla="*/ 389572 h 1492191"/>
              <a:gd name="connsiteX2" fmla="*/ 4817559 w 4970769"/>
              <a:gd name="connsiteY2" fmla="*/ 116899 h 1492191"/>
              <a:gd name="connsiteX3" fmla="*/ 4649105 w 4970769"/>
              <a:gd name="connsiteY3" fmla="*/ 787653 h 1492191"/>
              <a:gd name="connsiteX4" fmla="*/ 3332413 w 4970769"/>
              <a:gd name="connsiteY4" fmla="*/ 1492191 h 1492191"/>
              <a:gd name="connsiteX0" fmla="*/ 0 w 4948225"/>
              <a:gd name="connsiteY0" fmla="*/ 109544 h 1492331"/>
              <a:gd name="connsiteX1" fmla="*/ 2419314 w 4948225"/>
              <a:gd name="connsiteY1" fmla="*/ 389712 h 1492331"/>
              <a:gd name="connsiteX2" fmla="*/ 4785959 w 4948225"/>
              <a:gd name="connsiteY2" fmla="*/ 124534 h 1492331"/>
              <a:gd name="connsiteX3" fmla="*/ 4649105 w 4948225"/>
              <a:gd name="connsiteY3" fmla="*/ 787793 h 1492331"/>
              <a:gd name="connsiteX4" fmla="*/ 3332413 w 4948225"/>
              <a:gd name="connsiteY4" fmla="*/ 1492331 h 1492331"/>
              <a:gd name="connsiteX0" fmla="*/ 168102 w 5116327"/>
              <a:gd name="connsiteY0" fmla="*/ 12401 h 1395188"/>
              <a:gd name="connsiteX1" fmla="*/ 182457 w 5116327"/>
              <a:gd name="connsiteY1" fmla="*/ 23588 h 1395188"/>
              <a:gd name="connsiteX2" fmla="*/ 2587416 w 5116327"/>
              <a:gd name="connsiteY2" fmla="*/ 292569 h 1395188"/>
              <a:gd name="connsiteX3" fmla="*/ 4954061 w 5116327"/>
              <a:gd name="connsiteY3" fmla="*/ 27391 h 1395188"/>
              <a:gd name="connsiteX4" fmla="*/ 4817207 w 5116327"/>
              <a:gd name="connsiteY4" fmla="*/ 690650 h 1395188"/>
              <a:gd name="connsiteX5" fmla="*/ 3500515 w 5116327"/>
              <a:gd name="connsiteY5" fmla="*/ 1395188 h 1395188"/>
              <a:gd name="connsiteX0" fmla="*/ 152876 w 5101101"/>
              <a:gd name="connsiteY0" fmla="*/ 89054 h 1471841"/>
              <a:gd name="connsiteX1" fmla="*/ 188297 w 5101101"/>
              <a:gd name="connsiteY1" fmla="*/ 10300 h 1471841"/>
              <a:gd name="connsiteX2" fmla="*/ 2572190 w 5101101"/>
              <a:gd name="connsiteY2" fmla="*/ 369222 h 1471841"/>
              <a:gd name="connsiteX3" fmla="*/ 4938835 w 5101101"/>
              <a:gd name="connsiteY3" fmla="*/ 104044 h 1471841"/>
              <a:gd name="connsiteX4" fmla="*/ 4801981 w 5101101"/>
              <a:gd name="connsiteY4" fmla="*/ 767303 h 1471841"/>
              <a:gd name="connsiteX5" fmla="*/ 3485289 w 5101101"/>
              <a:gd name="connsiteY5" fmla="*/ 1471841 h 1471841"/>
              <a:gd name="connsiteX0" fmla="*/ 96118 w 5128612"/>
              <a:gd name="connsiteY0" fmla="*/ 434225 h 1464743"/>
              <a:gd name="connsiteX1" fmla="*/ 215808 w 5128612"/>
              <a:gd name="connsiteY1" fmla="*/ 3202 h 1464743"/>
              <a:gd name="connsiteX2" fmla="*/ 2599701 w 5128612"/>
              <a:gd name="connsiteY2" fmla="*/ 362124 h 1464743"/>
              <a:gd name="connsiteX3" fmla="*/ 4966346 w 5128612"/>
              <a:gd name="connsiteY3" fmla="*/ 96946 h 1464743"/>
              <a:gd name="connsiteX4" fmla="*/ 4829492 w 5128612"/>
              <a:gd name="connsiteY4" fmla="*/ 760205 h 1464743"/>
              <a:gd name="connsiteX5" fmla="*/ 3512800 w 5128612"/>
              <a:gd name="connsiteY5" fmla="*/ 1464743 h 1464743"/>
              <a:gd name="connsiteX0" fmla="*/ 109601 w 5142095"/>
              <a:gd name="connsiteY0" fmla="*/ 352395 h 1382913"/>
              <a:gd name="connsiteX1" fmla="*/ 208224 w 5142095"/>
              <a:gd name="connsiteY1" fmla="*/ 3818 h 1382913"/>
              <a:gd name="connsiteX2" fmla="*/ 2613184 w 5142095"/>
              <a:gd name="connsiteY2" fmla="*/ 280294 h 1382913"/>
              <a:gd name="connsiteX3" fmla="*/ 4979829 w 5142095"/>
              <a:gd name="connsiteY3" fmla="*/ 15116 h 1382913"/>
              <a:gd name="connsiteX4" fmla="*/ 4842975 w 5142095"/>
              <a:gd name="connsiteY4" fmla="*/ 678375 h 1382913"/>
              <a:gd name="connsiteX5" fmla="*/ 3526283 w 5142095"/>
              <a:gd name="connsiteY5" fmla="*/ 1382913 h 1382913"/>
              <a:gd name="connsiteX0" fmla="*/ 1160606 w 5002812"/>
              <a:gd name="connsiteY0" fmla="*/ 1376527 h 1380219"/>
              <a:gd name="connsiteX1" fmla="*/ 68941 w 5002812"/>
              <a:gd name="connsiteY1" fmla="*/ 1124 h 1380219"/>
              <a:gd name="connsiteX2" fmla="*/ 2473901 w 5002812"/>
              <a:gd name="connsiteY2" fmla="*/ 277600 h 1380219"/>
              <a:gd name="connsiteX3" fmla="*/ 4840546 w 5002812"/>
              <a:gd name="connsiteY3" fmla="*/ 12422 h 1380219"/>
              <a:gd name="connsiteX4" fmla="*/ 4703692 w 5002812"/>
              <a:gd name="connsiteY4" fmla="*/ 675681 h 1380219"/>
              <a:gd name="connsiteX5" fmla="*/ 3387000 w 5002812"/>
              <a:gd name="connsiteY5" fmla="*/ 1380219 h 1380219"/>
              <a:gd name="connsiteX0" fmla="*/ 1288395 w 5130601"/>
              <a:gd name="connsiteY0" fmla="*/ 1386870 h 1390562"/>
              <a:gd name="connsiteX1" fmla="*/ 186196 w 5130601"/>
              <a:gd name="connsiteY1" fmla="*/ 513637 h 1390562"/>
              <a:gd name="connsiteX2" fmla="*/ 196730 w 5130601"/>
              <a:gd name="connsiteY2" fmla="*/ 11467 h 1390562"/>
              <a:gd name="connsiteX3" fmla="*/ 2601690 w 5130601"/>
              <a:gd name="connsiteY3" fmla="*/ 287943 h 1390562"/>
              <a:gd name="connsiteX4" fmla="*/ 4968335 w 5130601"/>
              <a:gd name="connsiteY4" fmla="*/ 22765 h 1390562"/>
              <a:gd name="connsiteX5" fmla="*/ 4831481 w 5130601"/>
              <a:gd name="connsiteY5" fmla="*/ 686024 h 1390562"/>
              <a:gd name="connsiteX6" fmla="*/ 3514789 w 5130601"/>
              <a:gd name="connsiteY6" fmla="*/ 1390562 h 1390562"/>
              <a:gd name="connsiteX0" fmla="*/ 1288395 w 5130601"/>
              <a:gd name="connsiteY0" fmla="*/ 1382383 h 1386075"/>
              <a:gd name="connsiteX1" fmla="*/ 186196 w 5130601"/>
              <a:gd name="connsiteY1" fmla="*/ 509150 h 1386075"/>
              <a:gd name="connsiteX2" fmla="*/ 196730 w 5130601"/>
              <a:gd name="connsiteY2" fmla="*/ 6980 h 1386075"/>
              <a:gd name="connsiteX3" fmla="*/ 2591156 w 5130601"/>
              <a:gd name="connsiteY3" fmla="*/ 545027 h 1386075"/>
              <a:gd name="connsiteX4" fmla="*/ 4968335 w 5130601"/>
              <a:gd name="connsiteY4" fmla="*/ 18278 h 1386075"/>
              <a:gd name="connsiteX5" fmla="*/ 4831481 w 5130601"/>
              <a:gd name="connsiteY5" fmla="*/ 681537 h 1386075"/>
              <a:gd name="connsiteX6" fmla="*/ 3514789 w 5130601"/>
              <a:gd name="connsiteY6" fmla="*/ 1386075 h 13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0601" h="1386075">
                <a:moveTo>
                  <a:pt x="1288395" y="1382383"/>
                </a:moveTo>
                <a:cubicBezTo>
                  <a:pt x="1185452" y="1278067"/>
                  <a:pt x="368140" y="738384"/>
                  <a:pt x="186196" y="509150"/>
                </a:cubicBezTo>
                <a:cubicBezTo>
                  <a:pt x="4252" y="279916"/>
                  <a:pt x="-125095" y="85819"/>
                  <a:pt x="196730" y="6980"/>
                </a:cubicBezTo>
                <a:cubicBezTo>
                  <a:pt x="518555" y="-71859"/>
                  <a:pt x="1795889" y="543144"/>
                  <a:pt x="2591156" y="545027"/>
                </a:cubicBezTo>
                <a:cubicBezTo>
                  <a:pt x="3386423" y="546910"/>
                  <a:pt x="4649371" y="-35577"/>
                  <a:pt x="4968335" y="18278"/>
                </a:cubicBezTo>
                <a:cubicBezTo>
                  <a:pt x="5287299" y="72133"/>
                  <a:pt x="5079005" y="452322"/>
                  <a:pt x="4831481" y="681537"/>
                </a:cubicBezTo>
                <a:cubicBezTo>
                  <a:pt x="4583957" y="910752"/>
                  <a:pt x="3681570" y="1256160"/>
                  <a:pt x="3514789" y="1386075"/>
                </a:cubicBezTo>
              </a:path>
            </a:pathLst>
          </a:cu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Microsoft Office User</cp:lastModifiedBy>
  <cp:revision>21</cp:revision>
  <cp:lastPrinted>2019-06-25T14:41:58Z</cp:lastPrinted>
  <dcterms:created xsi:type="dcterms:W3CDTF">2016-04-28T16:54:35Z</dcterms:created>
  <dcterms:modified xsi:type="dcterms:W3CDTF">2019-07-04T15:50:21Z</dcterms:modified>
</cp:coreProperties>
</file>