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0"/>
    <p:restoredTop sz="99860" autoAdjust="0"/>
  </p:normalViewPr>
  <p:slideViewPr>
    <p:cSldViewPr snapToGrid="0" snapToObjects="1">
      <p:cViewPr>
        <p:scale>
          <a:sx n="200" d="100"/>
          <a:sy n="200" d="100"/>
        </p:scale>
        <p:origin x="-198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5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7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2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4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7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1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62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6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27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9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6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33F0-26F0-2D44-95B8-D999EC4C2341}" type="datetimeFigureOut">
              <a:rPr lang="es-ES" smtClean="0"/>
              <a:pPr/>
              <a:t>25/6/19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A710-C3C5-C144-B854-FB6E1E3C9E9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51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de flecha 21"/>
          <p:cNvCxnSpPr/>
          <p:nvPr/>
        </p:nvCxnSpPr>
        <p:spPr>
          <a:xfrm>
            <a:off x="1811898" y="5173120"/>
            <a:ext cx="6908800" cy="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1811902" y="355600"/>
            <a:ext cx="0" cy="48241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Captura de pantalla 2017-06-16 a la(s) 17.4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27" y="5341078"/>
            <a:ext cx="176014" cy="339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23" y="375718"/>
            <a:ext cx="280387" cy="328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410" y="4290656"/>
            <a:ext cx="2070273" cy="375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102" y="586473"/>
            <a:ext cx="2752898" cy="365891"/>
          </a:xfrm>
          <a:prstGeom prst="rect">
            <a:avLst/>
          </a:prstGeom>
        </p:spPr>
      </p:pic>
      <p:cxnSp>
        <p:nvCxnSpPr>
          <p:cNvPr id="33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444871" y="1779090"/>
            <a:ext cx="739779" cy="1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 flipV="1">
            <a:off x="3532340" y="1434186"/>
            <a:ext cx="477529" cy="46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 flipV="1">
            <a:off x="5082041" y="1779091"/>
            <a:ext cx="674182" cy="5026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1826694" y="2110539"/>
            <a:ext cx="811575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1826693" y="2455442"/>
            <a:ext cx="811576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1811895" y="3467131"/>
            <a:ext cx="901325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1811897" y="3812036"/>
            <a:ext cx="968778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6491549" y="4147323"/>
            <a:ext cx="542782" cy="186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1821365" y="4478335"/>
            <a:ext cx="5253045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308" y="1796580"/>
            <a:ext cx="302512" cy="27924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703" y="1843563"/>
            <a:ext cx="173232" cy="2287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880" y="3179923"/>
            <a:ext cx="173232" cy="228797"/>
          </a:xfrm>
          <a:prstGeom prst="rect">
            <a:avLst/>
          </a:prstGeom>
        </p:spPr>
      </p:pic>
      <p:cxnSp>
        <p:nvCxnSpPr>
          <p:cNvPr id="51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1811895" y="2767695"/>
            <a:ext cx="826374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6703823" y="3106431"/>
            <a:ext cx="330508" cy="8429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5197308" y="1097145"/>
            <a:ext cx="340955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663425" y="1100664"/>
            <a:ext cx="196933" cy="1081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024837" y="4138341"/>
            <a:ext cx="3210863" cy="6101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 flipV="1">
            <a:off x="1802432" y="4141465"/>
            <a:ext cx="1037776" cy="2977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 flipV="1">
            <a:off x="5135671" y="1422800"/>
            <a:ext cx="513567" cy="76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5031045" y="2110539"/>
            <a:ext cx="800129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337695" y="2110539"/>
            <a:ext cx="941997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337695" y="2455442"/>
            <a:ext cx="1093327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4989498" y="2455442"/>
            <a:ext cx="885169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1811895" y="3103940"/>
            <a:ext cx="901325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179031" y="3467131"/>
            <a:ext cx="2817508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6610034" y="3467162"/>
            <a:ext cx="424297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059206" y="3812036"/>
            <a:ext cx="3079266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6557568" y="3812036"/>
            <a:ext cx="476763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337695" y="769419"/>
            <a:ext cx="2536972" cy="0"/>
          </a:xfrm>
          <a:prstGeom prst="line">
            <a:avLst/>
          </a:prstGeom>
          <a:ln w="19050" cmpd="sng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5" name="Picture 1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3800" y="3968511"/>
            <a:ext cx="348531" cy="357624"/>
          </a:xfrm>
          <a:prstGeom prst="rect">
            <a:avLst/>
          </a:prstGeom>
        </p:spPr>
      </p:pic>
      <p:sp>
        <p:nvSpPr>
          <p:cNvPr id="20" name="Forma libre 19"/>
          <p:cNvSpPr/>
          <p:nvPr/>
        </p:nvSpPr>
        <p:spPr>
          <a:xfrm rot="10800000" flipH="1">
            <a:off x="2582562" y="790166"/>
            <a:ext cx="4151870" cy="3661100"/>
          </a:xfrm>
          <a:custGeom>
            <a:avLst/>
            <a:gdLst>
              <a:gd name="connsiteX0" fmla="*/ 0 w 5080000"/>
              <a:gd name="connsiteY0" fmla="*/ 25400 h 3825117"/>
              <a:gd name="connsiteX1" fmla="*/ 1312333 w 5080000"/>
              <a:gd name="connsiteY1" fmla="*/ 3767667 h 3825117"/>
              <a:gd name="connsiteX2" fmla="*/ 2683933 w 5080000"/>
              <a:gd name="connsiteY2" fmla="*/ 2099733 h 3825117"/>
              <a:gd name="connsiteX3" fmla="*/ 3716867 w 5080000"/>
              <a:gd name="connsiteY3" fmla="*/ 3784600 h 3825117"/>
              <a:gd name="connsiteX4" fmla="*/ 5080000 w 5080000"/>
              <a:gd name="connsiteY4" fmla="*/ 0 h 3825117"/>
              <a:gd name="connsiteX0" fmla="*/ 0 w 5080000"/>
              <a:gd name="connsiteY0" fmla="*/ 25400 h 3825117"/>
              <a:gd name="connsiteX1" fmla="*/ 202009 w 5080000"/>
              <a:gd name="connsiteY1" fmla="*/ 817618 h 3825117"/>
              <a:gd name="connsiteX2" fmla="*/ 1312333 w 5080000"/>
              <a:gd name="connsiteY2" fmla="*/ 3767667 h 3825117"/>
              <a:gd name="connsiteX3" fmla="*/ 2683933 w 5080000"/>
              <a:gd name="connsiteY3" fmla="*/ 2099733 h 3825117"/>
              <a:gd name="connsiteX4" fmla="*/ 3716867 w 5080000"/>
              <a:gd name="connsiteY4" fmla="*/ 3784600 h 3825117"/>
              <a:gd name="connsiteX5" fmla="*/ 5080000 w 5080000"/>
              <a:gd name="connsiteY5" fmla="*/ 0 h 3825117"/>
              <a:gd name="connsiteX0" fmla="*/ 0 w 5327136"/>
              <a:gd name="connsiteY0" fmla="*/ 828589 h 3825117"/>
              <a:gd name="connsiteX1" fmla="*/ 449145 w 5327136"/>
              <a:gd name="connsiteY1" fmla="*/ 817618 h 3825117"/>
              <a:gd name="connsiteX2" fmla="*/ 1559469 w 5327136"/>
              <a:gd name="connsiteY2" fmla="*/ 3767667 h 3825117"/>
              <a:gd name="connsiteX3" fmla="*/ 2931069 w 5327136"/>
              <a:gd name="connsiteY3" fmla="*/ 2099733 h 3825117"/>
              <a:gd name="connsiteX4" fmla="*/ 3964003 w 5327136"/>
              <a:gd name="connsiteY4" fmla="*/ 3784600 h 3825117"/>
              <a:gd name="connsiteX5" fmla="*/ 5327136 w 5327136"/>
              <a:gd name="connsiteY5" fmla="*/ 0 h 3825117"/>
              <a:gd name="connsiteX0" fmla="*/ 0 w 5215925"/>
              <a:gd name="connsiteY0" fmla="*/ 890373 h 3825117"/>
              <a:gd name="connsiteX1" fmla="*/ 337934 w 5215925"/>
              <a:gd name="connsiteY1" fmla="*/ 817618 h 3825117"/>
              <a:gd name="connsiteX2" fmla="*/ 1448258 w 5215925"/>
              <a:gd name="connsiteY2" fmla="*/ 3767667 h 3825117"/>
              <a:gd name="connsiteX3" fmla="*/ 2819858 w 5215925"/>
              <a:gd name="connsiteY3" fmla="*/ 2099733 h 3825117"/>
              <a:gd name="connsiteX4" fmla="*/ 3852792 w 5215925"/>
              <a:gd name="connsiteY4" fmla="*/ 3784600 h 3825117"/>
              <a:gd name="connsiteX5" fmla="*/ 5215925 w 5215925"/>
              <a:gd name="connsiteY5" fmla="*/ 0 h 3825117"/>
              <a:gd name="connsiteX0" fmla="*/ 0 w 5475417"/>
              <a:gd name="connsiteY0" fmla="*/ 1940697 h 3825117"/>
              <a:gd name="connsiteX1" fmla="*/ 597426 w 5475417"/>
              <a:gd name="connsiteY1" fmla="*/ 817618 h 3825117"/>
              <a:gd name="connsiteX2" fmla="*/ 1707750 w 5475417"/>
              <a:gd name="connsiteY2" fmla="*/ 3767667 h 3825117"/>
              <a:gd name="connsiteX3" fmla="*/ 3079350 w 5475417"/>
              <a:gd name="connsiteY3" fmla="*/ 2099733 h 3825117"/>
              <a:gd name="connsiteX4" fmla="*/ 4112284 w 5475417"/>
              <a:gd name="connsiteY4" fmla="*/ 3784600 h 3825117"/>
              <a:gd name="connsiteX5" fmla="*/ 5475417 w 5475417"/>
              <a:gd name="connsiteY5" fmla="*/ 0 h 3825117"/>
              <a:gd name="connsiteX0" fmla="*/ 0 w 5524844"/>
              <a:gd name="connsiteY0" fmla="*/ 3534718 h 3825117"/>
              <a:gd name="connsiteX1" fmla="*/ 646853 w 5524844"/>
              <a:gd name="connsiteY1" fmla="*/ 817618 h 3825117"/>
              <a:gd name="connsiteX2" fmla="*/ 1757177 w 5524844"/>
              <a:gd name="connsiteY2" fmla="*/ 3767667 h 3825117"/>
              <a:gd name="connsiteX3" fmla="*/ 3128777 w 5524844"/>
              <a:gd name="connsiteY3" fmla="*/ 2099733 h 3825117"/>
              <a:gd name="connsiteX4" fmla="*/ 4161711 w 5524844"/>
              <a:gd name="connsiteY4" fmla="*/ 3784600 h 3825117"/>
              <a:gd name="connsiteX5" fmla="*/ 5524844 w 5524844"/>
              <a:gd name="connsiteY5" fmla="*/ 0 h 3825117"/>
              <a:gd name="connsiteX0" fmla="*/ 0 w 5524844"/>
              <a:gd name="connsiteY0" fmla="*/ 3534718 h 3825117"/>
              <a:gd name="connsiteX1" fmla="*/ 720993 w 5524844"/>
              <a:gd name="connsiteY1" fmla="*/ 348061 h 3825117"/>
              <a:gd name="connsiteX2" fmla="*/ 1757177 w 5524844"/>
              <a:gd name="connsiteY2" fmla="*/ 3767667 h 3825117"/>
              <a:gd name="connsiteX3" fmla="*/ 3128777 w 5524844"/>
              <a:gd name="connsiteY3" fmla="*/ 2099733 h 3825117"/>
              <a:gd name="connsiteX4" fmla="*/ 4161711 w 5524844"/>
              <a:gd name="connsiteY4" fmla="*/ 3784600 h 3825117"/>
              <a:gd name="connsiteX5" fmla="*/ 5524844 w 5524844"/>
              <a:gd name="connsiteY5" fmla="*/ 0 h 3825117"/>
              <a:gd name="connsiteX0" fmla="*/ 0 w 5364206"/>
              <a:gd name="connsiteY0" fmla="*/ 2706815 h 3825117"/>
              <a:gd name="connsiteX1" fmla="*/ 560355 w 5364206"/>
              <a:gd name="connsiteY1" fmla="*/ 348061 h 3825117"/>
              <a:gd name="connsiteX2" fmla="*/ 1596539 w 5364206"/>
              <a:gd name="connsiteY2" fmla="*/ 3767667 h 3825117"/>
              <a:gd name="connsiteX3" fmla="*/ 2968139 w 5364206"/>
              <a:gd name="connsiteY3" fmla="*/ 2099733 h 3825117"/>
              <a:gd name="connsiteX4" fmla="*/ 4001073 w 5364206"/>
              <a:gd name="connsiteY4" fmla="*/ 3784600 h 3825117"/>
              <a:gd name="connsiteX5" fmla="*/ 5364206 w 5364206"/>
              <a:gd name="connsiteY5" fmla="*/ 0 h 3825117"/>
              <a:gd name="connsiteX0" fmla="*/ 0 w 5388842"/>
              <a:gd name="connsiteY0" fmla="*/ 2721484 h 3827268"/>
              <a:gd name="connsiteX1" fmla="*/ 560355 w 5388842"/>
              <a:gd name="connsiteY1" fmla="*/ 362730 h 3827268"/>
              <a:gd name="connsiteX2" fmla="*/ 1596539 w 5388842"/>
              <a:gd name="connsiteY2" fmla="*/ 3782336 h 3827268"/>
              <a:gd name="connsiteX3" fmla="*/ 2968139 w 5388842"/>
              <a:gd name="connsiteY3" fmla="*/ 2114402 h 3827268"/>
              <a:gd name="connsiteX4" fmla="*/ 4001073 w 5388842"/>
              <a:gd name="connsiteY4" fmla="*/ 3799269 h 3827268"/>
              <a:gd name="connsiteX5" fmla="*/ 5255923 w 5388842"/>
              <a:gd name="connsiteY5" fmla="*/ 412158 h 3827268"/>
              <a:gd name="connsiteX6" fmla="*/ 5364206 w 5388842"/>
              <a:gd name="connsiteY6" fmla="*/ 14669 h 3827268"/>
              <a:gd name="connsiteX0" fmla="*/ 0 w 5994400"/>
              <a:gd name="connsiteY0" fmla="*/ 2480038 h 3585822"/>
              <a:gd name="connsiteX1" fmla="*/ 560355 w 5994400"/>
              <a:gd name="connsiteY1" fmla="*/ 121284 h 3585822"/>
              <a:gd name="connsiteX2" fmla="*/ 1596539 w 5994400"/>
              <a:gd name="connsiteY2" fmla="*/ 3540890 h 3585822"/>
              <a:gd name="connsiteX3" fmla="*/ 2968139 w 5994400"/>
              <a:gd name="connsiteY3" fmla="*/ 1872956 h 3585822"/>
              <a:gd name="connsiteX4" fmla="*/ 4001073 w 5994400"/>
              <a:gd name="connsiteY4" fmla="*/ 3557823 h 3585822"/>
              <a:gd name="connsiteX5" fmla="*/ 5255923 w 5994400"/>
              <a:gd name="connsiteY5" fmla="*/ 170712 h 3585822"/>
              <a:gd name="connsiteX6" fmla="*/ 5994400 w 5994400"/>
              <a:gd name="connsiteY6" fmla="*/ 798834 h 3585822"/>
              <a:gd name="connsiteX0" fmla="*/ 0 w 5895546"/>
              <a:gd name="connsiteY0" fmla="*/ 2441423 h 3547207"/>
              <a:gd name="connsiteX1" fmla="*/ 560355 w 5895546"/>
              <a:gd name="connsiteY1" fmla="*/ 82669 h 3547207"/>
              <a:gd name="connsiteX2" fmla="*/ 1596539 w 5895546"/>
              <a:gd name="connsiteY2" fmla="*/ 3502275 h 3547207"/>
              <a:gd name="connsiteX3" fmla="*/ 2968139 w 5895546"/>
              <a:gd name="connsiteY3" fmla="*/ 1834341 h 3547207"/>
              <a:gd name="connsiteX4" fmla="*/ 4001073 w 5895546"/>
              <a:gd name="connsiteY4" fmla="*/ 3519208 h 3547207"/>
              <a:gd name="connsiteX5" fmla="*/ 5255923 w 5895546"/>
              <a:gd name="connsiteY5" fmla="*/ 132097 h 3547207"/>
              <a:gd name="connsiteX6" fmla="*/ 5895546 w 5895546"/>
              <a:gd name="connsiteY6" fmla="*/ 1415127 h 3547207"/>
              <a:gd name="connsiteX0" fmla="*/ 0 w 5895546"/>
              <a:gd name="connsiteY0" fmla="*/ 2752035 h 3857819"/>
              <a:gd name="connsiteX1" fmla="*/ 560355 w 5895546"/>
              <a:gd name="connsiteY1" fmla="*/ 393281 h 3857819"/>
              <a:gd name="connsiteX2" fmla="*/ 1596539 w 5895546"/>
              <a:gd name="connsiteY2" fmla="*/ 3812887 h 3857819"/>
              <a:gd name="connsiteX3" fmla="*/ 2968139 w 5895546"/>
              <a:gd name="connsiteY3" fmla="*/ 2144953 h 3857819"/>
              <a:gd name="connsiteX4" fmla="*/ 4001073 w 5895546"/>
              <a:gd name="connsiteY4" fmla="*/ 3829820 h 3857819"/>
              <a:gd name="connsiteX5" fmla="*/ 5243566 w 5895546"/>
              <a:gd name="connsiteY5" fmla="*/ 109076 h 3857819"/>
              <a:gd name="connsiteX6" fmla="*/ 5895546 w 5895546"/>
              <a:gd name="connsiteY6" fmla="*/ 1725739 h 3857819"/>
              <a:gd name="connsiteX0" fmla="*/ 0 w 5895546"/>
              <a:gd name="connsiteY0" fmla="*/ 2752035 h 3858242"/>
              <a:gd name="connsiteX1" fmla="*/ 560355 w 5895546"/>
              <a:gd name="connsiteY1" fmla="*/ 393281 h 3858242"/>
              <a:gd name="connsiteX2" fmla="*/ 1596539 w 5895546"/>
              <a:gd name="connsiteY2" fmla="*/ 3615179 h 3858242"/>
              <a:gd name="connsiteX3" fmla="*/ 2968139 w 5895546"/>
              <a:gd name="connsiteY3" fmla="*/ 2144953 h 3858242"/>
              <a:gd name="connsiteX4" fmla="*/ 4001073 w 5895546"/>
              <a:gd name="connsiteY4" fmla="*/ 3829820 h 3858242"/>
              <a:gd name="connsiteX5" fmla="*/ 5243566 w 5895546"/>
              <a:gd name="connsiteY5" fmla="*/ 109076 h 3858242"/>
              <a:gd name="connsiteX6" fmla="*/ 5895546 w 5895546"/>
              <a:gd name="connsiteY6" fmla="*/ 1725739 h 3858242"/>
              <a:gd name="connsiteX0" fmla="*/ 0 w 5895546"/>
              <a:gd name="connsiteY0" fmla="*/ 2567136 h 3677623"/>
              <a:gd name="connsiteX1" fmla="*/ 560355 w 5895546"/>
              <a:gd name="connsiteY1" fmla="*/ 208382 h 3677623"/>
              <a:gd name="connsiteX2" fmla="*/ 1596539 w 5895546"/>
              <a:gd name="connsiteY2" fmla="*/ 3430280 h 3677623"/>
              <a:gd name="connsiteX3" fmla="*/ 2968139 w 5895546"/>
              <a:gd name="connsiteY3" fmla="*/ 1960054 h 3677623"/>
              <a:gd name="connsiteX4" fmla="*/ 4001073 w 5895546"/>
              <a:gd name="connsiteY4" fmla="*/ 3644921 h 3677623"/>
              <a:gd name="connsiteX5" fmla="*/ 5243567 w 5895546"/>
              <a:gd name="connsiteY5" fmla="*/ 117360 h 3677623"/>
              <a:gd name="connsiteX6" fmla="*/ 5895546 w 5895546"/>
              <a:gd name="connsiteY6" fmla="*/ 1540840 h 3677623"/>
              <a:gd name="connsiteX0" fmla="*/ 0 w 5895546"/>
              <a:gd name="connsiteY0" fmla="*/ 2567136 h 3661100"/>
              <a:gd name="connsiteX1" fmla="*/ 560355 w 5895546"/>
              <a:gd name="connsiteY1" fmla="*/ 208382 h 3661100"/>
              <a:gd name="connsiteX2" fmla="*/ 1596539 w 5895546"/>
              <a:gd name="connsiteY2" fmla="*/ 3430280 h 3661100"/>
              <a:gd name="connsiteX3" fmla="*/ 3036477 w 5895546"/>
              <a:gd name="connsiteY3" fmla="*/ 1507667 h 3661100"/>
              <a:gd name="connsiteX4" fmla="*/ 4001073 w 5895546"/>
              <a:gd name="connsiteY4" fmla="*/ 3644921 h 3661100"/>
              <a:gd name="connsiteX5" fmla="*/ 5243567 w 5895546"/>
              <a:gd name="connsiteY5" fmla="*/ 117360 h 3661100"/>
              <a:gd name="connsiteX6" fmla="*/ 5895546 w 5895546"/>
              <a:gd name="connsiteY6" fmla="*/ 1540840 h 36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5546" h="3661100">
                <a:moveTo>
                  <a:pt x="0" y="2567136"/>
                </a:moveTo>
                <a:cubicBezTo>
                  <a:pt x="33668" y="2699172"/>
                  <a:pt x="341633" y="-415329"/>
                  <a:pt x="560355" y="208382"/>
                </a:cubicBezTo>
                <a:cubicBezTo>
                  <a:pt x="779077" y="832093"/>
                  <a:pt x="1183852" y="3213733"/>
                  <a:pt x="1596539" y="3430280"/>
                </a:cubicBezTo>
                <a:cubicBezTo>
                  <a:pt x="2009226" y="3646828"/>
                  <a:pt x="2635721" y="1471894"/>
                  <a:pt x="3036477" y="1507667"/>
                </a:cubicBezTo>
                <a:cubicBezTo>
                  <a:pt x="3437233" y="1543441"/>
                  <a:pt x="3633225" y="3876639"/>
                  <a:pt x="4001073" y="3644921"/>
                </a:cubicBezTo>
                <a:cubicBezTo>
                  <a:pt x="4368921" y="3413203"/>
                  <a:pt x="5016378" y="748127"/>
                  <a:pt x="5243567" y="117360"/>
                </a:cubicBezTo>
                <a:cubicBezTo>
                  <a:pt x="5470756" y="-513407"/>
                  <a:pt x="5877499" y="1607088"/>
                  <a:pt x="5895546" y="1540840"/>
                </a:cubicBezTo>
              </a:path>
            </a:pathLst>
          </a:cu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7241" y="2960056"/>
            <a:ext cx="453259" cy="373036"/>
          </a:xfrm>
          <a:prstGeom prst="rect">
            <a:avLst/>
          </a:prstGeom>
        </p:spPr>
      </p:pic>
      <p:cxnSp>
        <p:nvCxnSpPr>
          <p:cNvPr id="44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207289" y="3103940"/>
            <a:ext cx="2817508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4875136" y="2776059"/>
            <a:ext cx="1066196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28">
            <a:extLst>
              <a:ext uri="{FF2B5EF4-FFF2-40B4-BE49-F238E27FC236}">
                <a16:creationId xmlns:a16="http://schemas.microsoft.com/office/drawing/2014/main" xmlns="" id="{A198A2C7-64F2-BD47-991D-6B255A219AFE}"/>
              </a:ext>
            </a:extLst>
          </p:cNvPr>
          <p:cNvCxnSpPr/>
          <p:nvPr/>
        </p:nvCxnSpPr>
        <p:spPr>
          <a:xfrm>
            <a:off x="3282950" y="2776059"/>
            <a:ext cx="1241638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130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Microsoft Office User</cp:lastModifiedBy>
  <cp:revision>21</cp:revision>
  <cp:lastPrinted>2019-06-25T14:57:32Z</cp:lastPrinted>
  <dcterms:created xsi:type="dcterms:W3CDTF">2016-04-28T16:54:35Z</dcterms:created>
  <dcterms:modified xsi:type="dcterms:W3CDTF">2019-06-25T15:04:58Z</dcterms:modified>
</cp:coreProperties>
</file>