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3A489-D2E7-4670-8F33-33E5BF956D2B}" v="1" dt="2022-11-01T12:50:2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4E3ED-098D-4042-854F-1DA08CD157BC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B6C166-4205-40A6-90A7-A74A62119941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01AEA966-23CF-486D-896A-52262C6C44B9}" type="parTrans" cxnId="{3C8D8420-F0DA-4904-977B-6310F8B8B88E}">
      <dgm:prSet/>
      <dgm:spPr/>
      <dgm:t>
        <a:bodyPr/>
        <a:lstStyle/>
        <a:p>
          <a:endParaRPr lang="en-US"/>
        </a:p>
      </dgm:t>
    </dgm:pt>
    <dgm:pt modelId="{A6DF23A7-F41C-4B8F-B351-A4723C113CFD}" type="sibTrans" cxnId="{3C8D8420-F0DA-4904-977B-6310F8B8B88E}">
      <dgm:prSet/>
      <dgm:spPr/>
      <dgm:t>
        <a:bodyPr/>
        <a:lstStyle/>
        <a:p>
          <a:endParaRPr lang="en-US"/>
        </a:p>
      </dgm:t>
    </dgm:pt>
    <dgm:pt modelId="{EB80A706-2FBF-4F36-98CC-41AFF02CA998}">
      <dgm:prSet/>
      <dgm:spPr/>
      <dgm:t>
        <a:bodyPr/>
        <a:lstStyle/>
        <a:p>
          <a:r>
            <a:rPr lang="en-US"/>
            <a:t>Control de una tostadora por TCP/IP</a:t>
          </a:r>
        </a:p>
      </dgm:t>
    </dgm:pt>
    <dgm:pt modelId="{5C1A0032-B96E-420C-8B55-B63E1E8C697D}" type="parTrans" cxnId="{178866EC-D074-4432-B048-15D7CDD93C27}">
      <dgm:prSet/>
      <dgm:spPr/>
      <dgm:t>
        <a:bodyPr/>
        <a:lstStyle/>
        <a:p>
          <a:endParaRPr lang="en-US"/>
        </a:p>
      </dgm:t>
    </dgm:pt>
    <dgm:pt modelId="{2FEF3D55-F1F9-43EE-A2A1-C1ADD06133C2}" type="sibTrans" cxnId="{178866EC-D074-4432-B048-15D7CDD93C27}">
      <dgm:prSet/>
      <dgm:spPr/>
      <dgm:t>
        <a:bodyPr/>
        <a:lstStyle/>
        <a:p>
          <a:endParaRPr lang="en-US"/>
        </a:p>
      </dgm:t>
    </dgm:pt>
    <dgm:pt modelId="{B49328B5-1C4B-47E0-8015-E1194658C6FA}">
      <dgm:prSet/>
      <dgm:spPr/>
      <dgm:t>
        <a:bodyPr/>
        <a:lstStyle/>
        <a:p>
          <a:pPr>
            <a:defRPr b="1"/>
          </a:pPr>
          <a:r>
            <a:rPr lang="en-US"/>
            <a:t>1991</a:t>
          </a:r>
        </a:p>
      </dgm:t>
    </dgm:pt>
    <dgm:pt modelId="{4CD1B604-DB3E-424C-86D4-E8D40A8ED337}" type="parTrans" cxnId="{7C845319-83B3-4C48-A093-1EE193808529}">
      <dgm:prSet/>
      <dgm:spPr/>
      <dgm:t>
        <a:bodyPr/>
        <a:lstStyle/>
        <a:p>
          <a:endParaRPr lang="en-US"/>
        </a:p>
      </dgm:t>
    </dgm:pt>
    <dgm:pt modelId="{403C5F72-F682-4541-B81A-BE926E309799}" type="sibTrans" cxnId="{7C845319-83B3-4C48-A093-1EE193808529}">
      <dgm:prSet/>
      <dgm:spPr/>
      <dgm:t>
        <a:bodyPr/>
        <a:lstStyle/>
        <a:p>
          <a:endParaRPr lang="en-US"/>
        </a:p>
      </dgm:t>
    </dgm:pt>
    <dgm:pt modelId="{F87F9E40-8933-465D-94E8-B8C1EA214762}">
      <dgm:prSet/>
      <dgm:spPr/>
      <dgm:t>
        <a:bodyPr/>
        <a:lstStyle/>
        <a:p>
          <a:r>
            <a:rPr lang="en-US"/>
            <a:t>Primera webcam monitorizando una cafetera por Internet</a:t>
          </a:r>
        </a:p>
      </dgm:t>
    </dgm:pt>
    <dgm:pt modelId="{D6E4D465-0CD4-4441-9B1D-F1F89CB2C05F}" type="parTrans" cxnId="{AC39544D-A607-465D-A498-D2B6D5D35D58}">
      <dgm:prSet/>
      <dgm:spPr/>
      <dgm:t>
        <a:bodyPr/>
        <a:lstStyle/>
        <a:p>
          <a:endParaRPr lang="en-US"/>
        </a:p>
      </dgm:t>
    </dgm:pt>
    <dgm:pt modelId="{DE1132D2-D76A-4692-975B-8A23255951E1}" type="sibTrans" cxnId="{AC39544D-A607-465D-A498-D2B6D5D35D58}">
      <dgm:prSet/>
      <dgm:spPr/>
      <dgm:t>
        <a:bodyPr/>
        <a:lstStyle/>
        <a:p>
          <a:endParaRPr lang="en-US"/>
        </a:p>
      </dgm:t>
    </dgm:pt>
    <dgm:pt modelId="{D9F05D2E-2680-4425-A58A-8B530A3854BB}">
      <dgm:prSet/>
      <dgm:spPr/>
      <dgm:t>
        <a:bodyPr/>
        <a:lstStyle/>
        <a:p>
          <a:pPr>
            <a:defRPr b="1"/>
          </a:pPr>
          <a:r>
            <a:rPr lang="en-US"/>
            <a:t>1999</a:t>
          </a:r>
        </a:p>
      </dgm:t>
    </dgm:pt>
    <dgm:pt modelId="{49DC85AB-0DBD-4579-9AD4-C8F01657B9C9}" type="parTrans" cxnId="{D3F04B57-1D33-440C-B6F6-A97AE079A015}">
      <dgm:prSet/>
      <dgm:spPr/>
      <dgm:t>
        <a:bodyPr/>
        <a:lstStyle/>
        <a:p>
          <a:endParaRPr lang="en-US"/>
        </a:p>
      </dgm:t>
    </dgm:pt>
    <dgm:pt modelId="{95390CCD-4028-4190-AC08-BB7CEDFDAC9A}" type="sibTrans" cxnId="{D3F04B57-1D33-440C-B6F6-A97AE079A015}">
      <dgm:prSet/>
      <dgm:spPr/>
      <dgm:t>
        <a:bodyPr/>
        <a:lstStyle/>
        <a:p>
          <a:endParaRPr lang="en-US"/>
        </a:p>
      </dgm:t>
    </dgm:pt>
    <dgm:pt modelId="{ECFA5AC3-295B-4F2A-9613-27267B2FED07}">
      <dgm:prSet/>
      <dgm:spPr/>
      <dgm:t>
        <a:bodyPr/>
        <a:lstStyle/>
        <a:p>
          <a:r>
            <a:rPr lang="en-US"/>
            <a:t>Kevin Ashton acuña el término Internet of Things</a:t>
          </a:r>
        </a:p>
      </dgm:t>
    </dgm:pt>
    <dgm:pt modelId="{AC0A667C-E0F1-4734-BEE6-F3A51B5678F2}" type="parTrans" cxnId="{5F81F7FB-B975-4D58-A783-A7B41C8442FB}">
      <dgm:prSet/>
      <dgm:spPr/>
      <dgm:t>
        <a:bodyPr/>
        <a:lstStyle/>
        <a:p>
          <a:endParaRPr lang="en-US"/>
        </a:p>
      </dgm:t>
    </dgm:pt>
    <dgm:pt modelId="{238F9296-F89C-4FEB-868A-87CD46B2A1C5}" type="sibTrans" cxnId="{5F81F7FB-B975-4D58-A783-A7B41C8442FB}">
      <dgm:prSet/>
      <dgm:spPr/>
      <dgm:t>
        <a:bodyPr/>
        <a:lstStyle/>
        <a:p>
          <a:endParaRPr lang="en-US"/>
        </a:p>
      </dgm:t>
    </dgm:pt>
    <dgm:pt modelId="{9EE46C1B-8A32-42EC-B65A-0D58319AA05F}">
      <dgm:prSet/>
      <dgm:spPr/>
      <dgm:t>
        <a:bodyPr/>
        <a:lstStyle/>
        <a:p>
          <a:pPr>
            <a:defRPr b="1"/>
          </a:pPr>
          <a:r>
            <a:rPr lang="en-US"/>
            <a:t>2000</a:t>
          </a:r>
        </a:p>
      </dgm:t>
    </dgm:pt>
    <dgm:pt modelId="{3D3F0792-0C1E-4701-ABFF-8B37B9BFB8F2}" type="parTrans" cxnId="{B78BE5B1-FE9A-4333-B96E-E75518A9F45E}">
      <dgm:prSet/>
      <dgm:spPr/>
      <dgm:t>
        <a:bodyPr/>
        <a:lstStyle/>
        <a:p>
          <a:endParaRPr lang="en-US"/>
        </a:p>
      </dgm:t>
    </dgm:pt>
    <dgm:pt modelId="{0E1B3C44-3336-40D3-9CAD-75D0818C94C7}" type="sibTrans" cxnId="{B78BE5B1-FE9A-4333-B96E-E75518A9F45E}">
      <dgm:prSet/>
      <dgm:spPr/>
      <dgm:t>
        <a:bodyPr/>
        <a:lstStyle/>
        <a:p>
          <a:endParaRPr lang="en-US"/>
        </a:p>
      </dgm:t>
    </dgm:pt>
    <dgm:pt modelId="{E988D1F4-730E-42DD-9E60-6FD4F1030B83}">
      <dgm:prSet/>
      <dgm:spPr/>
      <dgm:t>
        <a:bodyPr/>
        <a:lstStyle/>
        <a:p>
          <a:r>
            <a:rPr lang="en-US"/>
            <a:t>LG presenta la primera nevera conectada</a:t>
          </a:r>
        </a:p>
      </dgm:t>
    </dgm:pt>
    <dgm:pt modelId="{77018F04-5C0A-47BE-80D3-40C046652EA7}" type="parTrans" cxnId="{2533A679-79C8-43E5-98FC-5698EB4EC536}">
      <dgm:prSet/>
      <dgm:spPr/>
      <dgm:t>
        <a:bodyPr/>
        <a:lstStyle/>
        <a:p>
          <a:endParaRPr lang="en-US"/>
        </a:p>
      </dgm:t>
    </dgm:pt>
    <dgm:pt modelId="{9B2706C5-C648-4C0C-BBD6-0FD223386957}" type="sibTrans" cxnId="{2533A679-79C8-43E5-98FC-5698EB4EC536}">
      <dgm:prSet/>
      <dgm:spPr/>
      <dgm:t>
        <a:bodyPr/>
        <a:lstStyle/>
        <a:p>
          <a:endParaRPr lang="en-US"/>
        </a:p>
      </dgm:t>
    </dgm:pt>
    <dgm:pt modelId="{97A181C2-44FF-4FBB-AF9E-B530DCF4E29D}">
      <dgm:prSet/>
      <dgm:spPr/>
      <dgm:t>
        <a:bodyPr/>
        <a:lstStyle/>
        <a:p>
          <a:pPr>
            <a:defRPr b="1"/>
          </a:pPr>
          <a:r>
            <a:rPr lang="en-US"/>
            <a:t>2005</a:t>
          </a:r>
        </a:p>
      </dgm:t>
    </dgm:pt>
    <dgm:pt modelId="{BDA3DFAB-7C8A-4550-A6A4-865D229F2F0F}" type="parTrans" cxnId="{6F3CD54E-48DE-4641-86AF-D0A411B6C6C2}">
      <dgm:prSet/>
      <dgm:spPr/>
      <dgm:t>
        <a:bodyPr/>
        <a:lstStyle/>
        <a:p>
          <a:endParaRPr lang="en-US"/>
        </a:p>
      </dgm:t>
    </dgm:pt>
    <dgm:pt modelId="{0DF8CEB8-CACD-4833-87D9-B66F94B806B2}" type="sibTrans" cxnId="{6F3CD54E-48DE-4641-86AF-D0A411B6C6C2}">
      <dgm:prSet/>
      <dgm:spPr/>
      <dgm:t>
        <a:bodyPr/>
        <a:lstStyle/>
        <a:p>
          <a:endParaRPr lang="en-US"/>
        </a:p>
      </dgm:t>
    </dgm:pt>
    <dgm:pt modelId="{4B34D03C-E055-48AB-B757-4C9D717F954F}">
      <dgm:prSet/>
      <dgm:spPr/>
      <dgm:t>
        <a:bodyPr/>
        <a:lstStyle/>
        <a:p>
          <a:r>
            <a:rPr lang="en-US"/>
            <a:t>Se inicia el proyecto Arduino</a:t>
          </a:r>
        </a:p>
      </dgm:t>
    </dgm:pt>
    <dgm:pt modelId="{50B37C99-0AAB-4B13-AF2B-6C840F7CB052}" type="parTrans" cxnId="{33E3B4ED-1B6C-416B-87BA-D6969810A2DB}">
      <dgm:prSet/>
      <dgm:spPr/>
      <dgm:t>
        <a:bodyPr/>
        <a:lstStyle/>
        <a:p>
          <a:endParaRPr lang="en-US"/>
        </a:p>
      </dgm:t>
    </dgm:pt>
    <dgm:pt modelId="{00168F3E-EA7C-490F-A4DB-5907E5D008F8}" type="sibTrans" cxnId="{33E3B4ED-1B6C-416B-87BA-D6969810A2DB}">
      <dgm:prSet/>
      <dgm:spPr/>
      <dgm:t>
        <a:bodyPr/>
        <a:lstStyle/>
        <a:p>
          <a:endParaRPr lang="en-US"/>
        </a:p>
      </dgm:t>
    </dgm:pt>
    <dgm:pt modelId="{0321B12D-0D64-4EED-A79A-F8A3FB865AA4}">
      <dgm:prSet/>
      <dgm:spPr/>
      <dgm:t>
        <a:bodyPr/>
        <a:lstStyle/>
        <a:p>
          <a:pPr>
            <a:defRPr b="1"/>
          </a:pPr>
          <a:r>
            <a:rPr lang="en-US"/>
            <a:t>2008</a:t>
          </a:r>
        </a:p>
      </dgm:t>
    </dgm:pt>
    <dgm:pt modelId="{B2D85151-630F-4808-BFD3-35DA0DB0146B}" type="parTrans" cxnId="{0176EE72-0B8F-42B1-B051-A5745F129D9E}">
      <dgm:prSet/>
      <dgm:spPr/>
      <dgm:t>
        <a:bodyPr/>
        <a:lstStyle/>
        <a:p>
          <a:endParaRPr lang="en-US"/>
        </a:p>
      </dgm:t>
    </dgm:pt>
    <dgm:pt modelId="{29676D96-0E86-404C-800F-0DCA3186AC7C}" type="sibTrans" cxnId="{0176EE72-0B8F-42B1-B051-A5745F129D9E}">
      <dgm:prSet/>
      <dgm:spPr/>
      <dgm:t>
        <a:bodyPr/>
        <a:lstStyle/>
        <a:p>
          <a:endParaRPr lang="en-US"/>
        </a:p>
      </dgm:t>
    </dgm:pt>
    <dgm:pt modelId="{73770D89-2D60-47AF-8AEA-11A988F6B463}">
      <dgm:prSet/>
      <dgm:spPr/>
      <dgm:t>
        <a:bodyPr/>
        <a:lstStyle/>
        <a:p>
          <a:r>
            <a:rPr lang="en-US"/>
            <a:t>El número de dispositivos IoT supera la población mundial</a:t>
          </a:r>
        </a:p>
      </dgm:t>
    </dgm:pt>
    <dgm:pt modelId="{DB03EFDB-6299-4312-A42A-AB0C2F24581D}" type="parTrans" cxnId="{D654B742-323C-4254-BA7A-9BEA2F3BAE25}">
      <dgm:prSet/>
      <dgm:spPr/>
      <dgm:t>
        <a:bodyPr/>
        <a:lstStyle/>
        <a:p>
          <a:endParaRPr lang="en-US"/>
        </a:p>
      </dgm:t>
    </dgm:pt>
    <dgm:pt modelId="{0911A3F8-7988-4F43-BB81-942F2760B4A8}" type="sibTrans" cxnId="{D654B742-323C-4254-BA7A-9BEA2F3BAE25}">
      <dgm:prSet/>
      <dgm:spPr/>
      <dgm:t>
        <a:bodyPr/>
        <a:lstStyle/>
        <a:p>
          <a:endParaRPr lang="en-US"/>
        </a:p>
      </dgm:t>
    </dgm:pt>
    <dgm:pt modelId="{BB7838D3-3E34-4AA4-B050-6B3C306A731B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C6E7C668-0B03-4063-BB33-F72B825EFA96}" type="parTrans" cxnId="{786F2A9D-02DB-49B9-8EA4-EF7D3CB3AE20}">
      <dgm:prSet/>
      <dgm:spPr/>
      <dgm:t>
        <a:bodyPr/>
        <a:lstStyle/>
        <a:p>
          <a:endParaRPr lang="en-US"/>
        </a:p>
      </dgm:t>
    </dgm:pt>
    <dgm:pt modelId="{24579784-65B8-4657-BB0C-FD57C9A36DE4}" type="sibTrans" cxnId="{786F2A9D-02DB-49B9-8EA4-EF7D3CB3AE20}">
      <dgm:prSet/>
      <dgm:spPr/>
      <dgm:t>
        <a:bodyPr/>
        <a:lstStyle/>
        <a:p>
          <a:endParaRPr lang="en-US"/>
        </a:p>
      </dgm:t>
    </dgm:pt>
    <dgm:pt modelId="{04C8B747-8FAB-48CB-95F0-B975D802038E}">
      <dgm:prSet/>
      <dgm:spPr/>
      <dgm:t>
        <a:bodyPr/>
        <a:lstStyle/>
        <a:p>
          <a:r>
            <a:rPr lang="en-US"/>
            <a:t>Los estándares IT (MQTT, HTTP, REST) comienzan a utilizarse en automatización industrial</a:t>
          </a:r>
        </a:p>
      </dgm:t>
    </dgm:pt>
    <dgm:pt modelId="{2BE877C5-6EC4-4152-9A55-F794945CC0B6}" type="parTrans" cxnId="{AE4E6689-9B44-4719-A162-AADF16BEEDE8}">
      <dgm:prSet/>
      <dgm:spPr/>
      <dgm:t>
        <a:bodyPr/>
        <a:lstStyle/>
        <a:p>
          <a:endParaRPr lang="en-US"/>
        </a:p>
      </dgm:t>
    </dgm:pt>
    <dgm:pt modelId="{050CB1DA-EF16-431D-BA16-34E306933E3F}" type="sibTrans" cxnId="{AE4E6689-9B44-4719-A162-AADF16BEEDE8}">
      <dgm:prSet/>
      <dgm:spPr/>
      <dgm:t>
        <a:bodyPr/>
        <a:lstStyle/>
        <a:p>
          <a:endParaRPr lang="en-US"/>
        </a:p>
      </dgm:t>
    </dgm:pt>
    <dgm:pt modelId="{AAD89DAC-A319-4D62-9AFC-004411864CAA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0EFE1A2B-5232-407C-915B-313176002D9B}" type="parTrans" cxnId="{C59AE2FE-7759-40FE-95A3-67A21FBD1429}">
      <dgm:prSet/>
      <dgm:spPr/>
      <dgm:t>
        <a:bodyPr/>
        <a:lstStyle/>
        <a:p>
          <a:endParaRPr lang="en-US"/>
        </a:p>
      </dgm:t>
    </dgm:pt>
    <dgm:pt modelId="{13BE9CA4-3FAA-4EC1-8453-9DC5ECC1647C}" type="sibTrans" cxnId="{C59AE2FE-7759-40FE-95A3-67A21FBD1429}">
      <dgm:prSet/>
      <dgm:spPr/>
      <dgm:t>
        <a:bodyPr/>
        <a:lstStyle/>
        <a:p>
          <a:endParaRPr lang="en-US"/>
        </a:p>
      </dgm:t>
    </dgm:pt>
    <dgm:pt modelId="{FD983970-270B-4304-A4AB-984A079C7A7E}">
      <dgm:prSet/>
      <dgm:spPr/>
      <dgm:t>
        <a:bodyPr/>
        <a:lstStyle/>
        <a:p>
          <a:r>
            <a:rPr lang="en-US"/>
            <a:t>Comienza a aplicarse procesos de IA (ML) en plataformas IoT</a:t>
          </a:r>
        </a:p>
      </dgm:t>
    </dgm:pt>
    <dgm:pt modelId="{2C3CABEF-91E0-4F4E-A038-18BB1C711B6F}" type="parTrans" cxnId="{258E49A9-2FA0-4F93-B9E0-46FB73C0D44C}">
      <dgm:prSet/>
      <dgm:spPr/>
      <dgm:t>
        <a:bodyPr/>
        <a:lstStyle/>
        <a:p>
          <a:endParaRPr lang="en-US"/>
        </a:p>
      </dgm:t>
    </dgm:pt>
    <dgm:pt modelId="{ED509A1D-8767-4F46-B966-C5F703425FB4}" type="sibTrans" cxnId="{258E49A9-2FA0-4F93-B9E0-46FB73C0D44C}">
      <dgm:prSet/>
      <dgm:spPr/>
      <dgm:t>
        <a:bodyPr/>
        <a:lstStyle/>
        <a:p>
          <a:endParaRPr lang="en-US"/>
        </a:p>
      </dgm:t>
    </dgm:pt>
    <dgm:pt modelId="{718B290F-A69E-45C9-9DBC-6E3FF11C1680}" type="pres">
      <dgm:prSet presAssocID="{1D64E3ED-098D-4042-854F-1DA08CD157BC}" presName="root" presStyleCnt="0">
        <dgm:presLayoutVars>
          <dgm:chMax/>
          <dgm:chPref/>
          <dgm:animLvl val="lvl"/>
        </dgm:presLayoutVars>
      </dgm:prSet>
      <dgm:spPr/>
    </dgm:pt>
    <dgm:pt modelId="{558CA976-34B6-49BB-BDA5-25C558130D8B}" type="pres">
      <dgm:prSet presAssocID="{1D64E3ED-098D-4042-854F-1DA08CD157BC}" presName="divider" presStyleLbl="fgAcc1" presStyleIdx="0" presStyleCnt="1"/>
      <dgm:spPr/>
    </dgm:pt>
    <dgm:pt modelId="{2CFDB286-56B2-4FE4-89E2-78B571C4905E}" type="pres">
      <dgm:prSet presAssocID="{1D64E3ED-098D-4042-854F-1DA08CD157BC}" presName="nodes" presStyleCnt="0">
        <dgm:presLayoutVars>
          <dgm:chMax/>
          <dgm:chPref/>
          <dgm:animLvl val="lvl"/>
        </dgm:presLayoutVars>
      </dgm:prSet>
      <dgm:spPr/>
    </dgm:pt>
    <dgm:pt modelId="{DEA86C4C-CB41-493D-AAFA-2E29BBBF8A58}" type="pres">
      <dgm:prSet presAssocID="{8BB6C166-4205-40A6-90A7-A74A62119941}" presName="composite" presStyleCnt="0"/>
      <dgm:spPr/>
    </dgm:pt>
    <dgm:pt modelId="{3C1F132A-B62E-4B9B-B36E-462568C89F3B}" type="pres">
      <dgm:prSet presAssocID="{8BB6C166-4205-40A6-90A7-A74A62119941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49FA2500-2807-4B2E-A423-115F6868055B}" type="pres">
      <dgm:prSet presAssocID="{8BB6C166-4205-40A6-90A7-A74A62119941}" presName="L2TextContainerWrapper" presStyleCnt="0">
        <dgm:presLayoutVars>
          <dgm:bulletEnabled val="1"/>
        </dgm:presLayoutVars>
      </dgm:prSet>
      <dgm:spPr/>
    </dgm:pt>
    <dgm:pt modelId="{F4B1335D-55F7-41F0-9236-BB14753CAE1E}" type="pres">
      <dgm:prSet presAssocID="{8BB6C166-4205-40A6-90A7-A74A62119941}" presName="L2TextContainer" presStyleLbl="bgAccFollowNode1" presStyleIdx="0" presStyleCnt="8"/>
      <dgm:spPr/>
    </dgm:pt>
    <dgm:pt modelId="{E43C5225-7274-4D53-A5E7-881958A13F99}" type="pres">
      <dgm:prSet presAssocID="{8BB6C166-4205-40A6-90A7-A74A62119941}" presName="FlexibleEmptyPlaceHolder" presStyleCnt="0"/>
      <dgm:spPr/>
    </dgm:pt>
    <dgm:pt modelId="{5FF4099B-750D-4925-A9C2-CAF231A404C3}" type="pres">
      <dgm:prSet presAssocID="{8BB6C166-4205-40A6-90A7-A74A62119941}" presName="ConnectLine" presStyleLbl="sibTrans1D1" presStyleIdx="0" presStyleCnt="8"/>
      <dgm:spPr/>
    </dgm:pt>
    <dgm:pt modelId="{D323C212-4861-4E3C-ADFE-AA3D2F503819}" type="pres">
      <dgm:prSet presAssocID="{8BB6C166-4205-40A6-90A7-A74A62119941}" presName="ConnectorPoint" presStyleLbl="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AB07BD-4FCD-4EDF-9367-2E53832BCEF4}" type="pres">
      <dgm:prSet presAssocID="{8BB6C166-4205-40A6-90A7-A74A62119941}" presName="EmptyPlaceHolder" presStyleCnt="0"/>
      <dgm:spPr/>
    </dgm:pt>
    <dgm:pt modelId="{F710966E-D197-491B-85AE-5451A0EA5544}" type="pres">
      <dgm:prSet presAssocID="{A6DF23A7-F41C-4B8F-B351-A4723C113CFD}" presName="spaceBetweenRectangles" presStyleCnt="0"/>
      <dgm:spPr/>
    </dgm:pt>
    <dgm:pt modelId="{28BAFD9D-DD04-4AAB-A7E3-C4B3A1C3C316}" type="pres">
      <dgm:prSet presAssocID="{B49328B5-1C4B-47E0-8015-E1194658C6FA}" presName="composite" presStyleCnt="0"/>
      <dgm:spPr/>
    </dgm:pt>
    <dgm:pt modelId="{D9D66539-668E-4C31-AAB4-854204A3FAA0}" type="pres">
      <dgm:prSet presAssocID="{B49328B5-1C4B-47E0-8015-E1194658C6FA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909D9CC9-CD15-46F1-84AD-94FAC142D1A0}" type="pres">
      <dgm:prSet presAssocID="{B49328B5-1C4B-47E0-8015-E1194658C6FA}" presName="L2TextContainerWrapper" presStyleCnt="0">
        <dgm:presLayoutVars>
          <dgm:bulletEnabled val="1"/>
        </dgm:presLayoutVars>
      </dgm:prSet>
      <dgm:spPr/>
    </dgm:pt>
    <dgm:pt modelId="{DBCB9DF3-922D-4255-BA51-4D641B821364}" type="pres">
      <dgm:prSet presAssocID="{B49328B5-1C4B-47E0-8015-E1194658C6FA}" presName="L2TextContainer" presStyleLbl="bgAccFollowNode1" presStyleIdx="1" presStyleCnt="8"/>
      <dgm:spPr/>
    </dgm:pt>
    <dgm:pt modelId="{307CCBEF-40D0-49EF-A24F-5C06DF157D44}" type="pres">
      <dgm:prSet presAssocID="{B49328B5-1C4B-47E0-8015-E1194658C6FA}" presName="FlexibleEmptyPlaceHolder" presStyleCnt="0"/>
      <dgm:spPr/>
    </dgm:pt>
    <dgm:pt modelId="{E806B595-760B-4B76-A96F-E62D86ACC8BB}" type="pres">
      <dgm:prSet presAssocID="{B49328B5-1C4B-47E0-8015-E1194658C6FA}" presName="ConnectLine" presStyleLbl="sibTrans1D1" presStyleIdx="1" presStyleCnt="8"/>
      <dgm:spPr/>
    </dgm:pt>
    <dgm:pt modelId="{B89F4610-5B03-435C-A7E0-7181EF756E14}" type="pres">
      <dgm:prSet presAssocID="{B49328B5-1C4B-47E0-8015-E1194658C6FA}" presName="ConnectorPoint" presStyleLbl="node1" presStyleIdx="1" presStyleCnt="8"/>
      <dgm:spPr>
        <a:solidFill>
          <a:schemeClr val="accent2">
            <a:hueOff val="-423469"/>
            <a:satOff val="2029"/>
            <a:lumOff val="187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E529F4D-2C20-4F1C-9967-09C43669F24E}" type="pres">
      <dgm:prSet presAssocID="{B49328B5-1C4B-47E0-8015-E1194658C6FA}" presName="EmptyPlaceHolder" presStyleCnt="0"/>
      <dgm:spPr/>
    </dgm:pt>
    <dgm:pt modelId="{12161859-1F75-421B-B7E3-9DD169044913}" type="pres">
      <dgm:prSet presAssocID="{403C5F72-F682-4541-B81A-BE926E309799}" presName="spaceBetweenRectangles" presStyleCnt="0"/>
      <dgm:spPr/>
    </dgm:pt>
    <dgm:pt modelId="{1829F114-32AA-49F4-AB5F-933650F8E418}" type="pres">
      <dgm:prSet presAssocID="{D9F05D2E-2680-4425-A58A-8B530A3854BB}" presName="composite" presStyleCnt="0"/>
      <dgm:spPr/>
    </dgm:pt>
    <dgm:pt modelId="{C681C34A-280B-4220-B112-639668CC9ED3}" type="pres">
      <dgm:prSet presAssocID="{D9F05D2E-2680-4425-A58A-8B530A3854BB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11BEB45D-549E-433E-87E4-4F295A3FD01A}" type="pres">
      <dgm:prSet presAssocID="{D9F05D2E-2680-4425-A58A-8B530A3854BB}" presName="L2TextContainerWrapper" presStyleCnt="0">
        <dgm:presLayoutVars>
          <dgm:bulletEnabled val="1"/>
        </dgm:presLayoutVars>
      </dgm:prSet>
      <dgm:spPr/>
    </dgm:pt>
    <dgm:pt modelId="{0C096280-0D07-440E-AA38-DA348ED5AA6E}" type="pres">
      <dgm:prSet presAssocID="{D9F05D2E-2680-4425-A58A-8B530A3854BB}" presName="L2TextContainer" presStyleLbl="bgAccFollowNode1" presStyleIdx="2" presStyleCnt="8"/>
      <dgm:spPr/>
    </dgm:pt>
    <dgm:pt modelId="{1FAC20B0-4136-4B80-A921-26C5F7CBB95B}" type="pres">
      <dgm:prSet presAssocID="{D9F05D2E-2680-4425-A58A-8B530A3854BB}" presName="FlexibleEmptyPlaceHolder" presStyleCnt="0"/>
      <dgm:spPr/>
    </dgm:pt>
    <dgm:pt modelId="{494D79ED-59DF-4B6D-B760-4FDFB2EEBDC1}" type="pres">
      <dgm:prSet presAssocID="{D9F05D2E-2680-4425-A58A-8B530A3854BB}" presName="ConnectLine" presStyleLbl="sibTrans1D1" presStyleIdx="2" presStyleCnt="8"/>
      <dgm:spPr/>
    </dgm:pt>
    <dgm:pt modelId="{412D46CF-18E2-442C-A331-012BA8BF8301}" type="pres">
      <dgm:prSet presAssocID="{D9F05D2E-2680-4425-A58A-8B530A3854BB}" presName="ConnectorPoint" presStyleLbl="node1" presStyleIdx="2" presStyleCnt="8"/>
      <dgm:spPr>
        <a:solidFill>
          <a:schemeClr val="accent2">
            <a:hueOff val="-846939"/>
            <a:satOff val="4057"/>
            <a:lumOff val="375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1DD89A3-C10D-43C4-BD41-55FA874B0DBD}" type="pres">
      <dgm:prSet presAssocID="{D9F05D2E-2680-4425-A58A-8B530A3854BB}" presName="EmptyPlaceHolder" presStyleCnt="0"/>
      <dgm:spPr/>
    </dgm:pt>
    <dgm:pt modelId="{BE766A35-6E8A-4156-8C2C-F0B11D9B416B}" type="pres">
      <dgm:prSet presAssocID="{95390CCD-4028-4190-AC08-BB7CEDFDAC9A}" presName="spaceBetweenRectangles" presStyleCnt="0"/>
      <dgm:spPr/>
    </dgm:pt>
    <dgm:pt modelId="{6D44E817-F562-462D-9E1C-CD85A48B4E9B}" type="pres">
      <dgm:prSet presAssocID="{9EE46C1B-8A32-42EC-B65A-0D58319AA05F}" presName="composite" presStyleCnt="0"/>
      <dgm:spPr/>
    </dgm:pt>
    <dgm:pt modelId="{10D86101-C520-405C-B27A-DFAD5037A958}" type="pres">
      <dgm:prSet presAssocID="{9EE46C1B-8A32-42EC-B65A-0D58319AA05F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5B38BBBE-2455-4B4E-8087-925B195F5EE4}" type="pres">
      <dgm:prSet presAssocID="{9EE46C1B-8A32-42EC-B65A-0D58319AA05F}" presName="L2TextContainerWrapper" presStyleCnt="0">
        <dgm:presLayoutVars>
          <dgm:bulletEnabled val="1"/>
        </dgm:presLayoutVars>
      </dgm:prSet>
      <dgm:spPr/>
    </dgm:pt>
    <dgm:pt modelId="{629C9726-EBFA-469C-A740-6290D68DDC59}" type="pres">
      <dgm:prSet presAssocID="{9EE46C1B-8A32-42EC-B65A-0D58319AA05F}" presName="L2TextContainer" presStyleLbl="bgAccFollowNode1" presStyleIdx="3" presStyleCnt="8"/>
      <dgm:spPr/>
    </dgm:pt>
    <dgm:pt modelId="{7A56D325-F1EA-4EB7-AA1C-160AA8C61E14}" type="pres">
      <dgm:prSet presAssocID="{9EE46C1B-8A32-42EC-B65A-0D58319AA05F}" presName="FlexibleEmptyPlaceHolder" presStyleCnt="0"/>
      <dgm:spPr/>
    </dgm:pt>
    <dgm:pt modelId="{D16157DA-0EAD-4B3A-ABA2-A446B9B8321B}" type="pres">
      <dgm:prSet presAssocID="{9EE46C1B-8A32-42EC-B65A-0D58319AA05F}" presName="ConnectLine" presStyleLbl="sibTrans1D1" presStyleIdx="3" presStyleCnt="8"/>
      <dgm:spPr/>
    </dgm:pt>
    <dgm:pt modelId="{F5E14363-CEB7-4C45-9FE7-B050935E4EB2}" type="pres">
      <dgm:prSet presAssocID="{9EE46C1B-8A32-42EC-B65A-0D58319AA05F}" presName="ConnectorPoint" presStyleLbl="node1" presStyleIdx="3" presStyleCnt="8"/>
      <dgm:spPr>
        <a:solidFill>
          <a:schemeClr val="accent2">
            <a:hueOff val="-1270408"/>
            <a:satOff val="6086"/>
            <a:lumOff val="563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8B20F6F-ECD7-40A2-BC99-E791C5F8B7BC}" type="pres">
      <dgm:prSet presAssocID="{9EE46C1B-8A32-42EC-B65A-0D58319AA05F}" presName="EmptyPlaceHolder" presStyleCnt="0"/>
      <dgm:spPr/>
    </dgm:pt>
    <dgm:pt modelId="{6435FE42-3497-48C5-B674-00DC4A7E8778}" type="pres">
      <dgm:prSet presAssocID="{0E1B3C44-3336-40D3-9CAD-75D0818C94C7}" presName="spaceBetweenRectangles" presStyleCnt="0"/>
      <dgm:spPr/>
    </dgm:pt>
    <dgm:pt modelId="{B4A1A7AD-9604-48E1-B672-D468C1F6FBE4}" type="pres">
      <dgm:prSet presAssocID="{97A181C2-44FF-4FBB-AF9E-B530DCF4E29D}" presName="composite" presStyleCnt="0"/>
      <dgm:spPr/>
    </dgm:pt>
    <dgm:pt modelId="{3BFC9EE1-1486-4935-BDC7-FAD72491183E}" type="pres">
      <dgm:prSet presAssocID="{97A181C2-44FF-4FBB-AF9E-B530DCF4E29D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53CF47F5-47AA-4C85-9F3E-1DF91A0F0D1A}" type="pres">
      <dgm:prSet presAssocID="{97A181C2-44FF-4FBB-AF9E-B530DCF4E29D}" presName="L2TextContainerWrapper" presStyleCnt="0">
        <dgm:presLayoutVars>
          <dgm:bulletEnabled val="1"/>
        </dgm:presLayoutVars>
      </dgm:prSet>
      <dgm:spPr/>
    </dgm:pt>
    <dgm:pt modelId="{CDE95019-60BE-4D8D-A8D8-BCE7C40B7545}" type="pres">
      <dgm:prSet presAssocID="{97A181C2-44FF-4FBB-AF9E-B530DCF4E29D}" presName="L2TextContainer" presStyleLbl="bgAccFollowNode1" presStyleIdx="4" presStyleCnt="8"/>
      <dgm:spPr/>
    </dgm:pt>
    <dgm:pt modelId="{04DB15CB-05DF-4DA4-AB96-20B3771CC0B4}" type="pres">
      <dgm:prSet presAssocID="{97A181C2-44FF-4FBB-AF9E-B530DCF4E29D}" presName="FlexibleEmptyPlaceHolder" presStyleCnt="0"/>
      <dgm:spPr/>
    </dgm:pt>
    <dgm:pt modelId="{D6C327B2-45FD-410F-BC77-AC8524C399A7}" type="pres">
      <dgm:prSet presAssocID="{97A181C2-44FF-4FBB-AF9E-B530DCF4E29D}" presName="ConnectLine" presStyleLbl="sibTrans1D1" presStyleIdx="4" presStyleCnt="8"/>
      <dgm:spPr/>
    </dgm:pt>
    <dgm:pt modelId="{04E9857E-66D0-4E33-A146-A44740ABD490}" type="pres">
      <dgm:prSet presAssocID="{97A181C2-44FF-4FBB-AF9E-B530DCF4E29D}" presName="ConnectorPoint" presStyleLbl="node1" presStyleIdx="4" presStyleCnt="8"/>
      <dgm:spPr>
        <a:solidFill>
          <a:schemeClr val="accent2">
            <a:hueOff val="-1693878"/>
            <a:satOff val="8114"/>
            <a:lumOff val="750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751B7ED-ABA4-4A6F-8EFA-5EABCBC97BE4}" type="pres">
      <dgm:prSet presAssocID="{97A181C2-44FF-4FBB-AF9E-B530DCF4E29D}" presName="EmptyPlaceHolder" presStyleCnt="0"/>
      <dgm:spPr/>
    </dgm:pt>
    <dgm:pt modelId="{92D53E41-82A4-42F1-B485-12FA534787B4}" type="pres">
      <dgm:prSet presAssocID="{0DF8CEB8-CACD-4833-87D9-B66F94B806B2}" presName="spaceBetweenRectangles" presStyleCnt="0"/>
      <dgm:spPr/>
    </dgm:pt>
    <dgm:pt modelId="{7DA6B3CB-3B0C-4E98-AD51-1888EFE6FA20}" type="pres">
      <dgm:prSet presAssocID="{0321B12D-0D64-4EED-A79A-F8A3FB865AA4}" presName="composite" presStyleCnt="0"/>
      <dgm:spPr/>
    </dgm:pt>
    <dgm:pt modelId="{CD3BBBCC-C0A5-428E-82A4-610C92A4313D}" type="pres">
      <dgm:prSet presAssocID="{0321B12D-0D64-4EED-A79A-F8A3FB865AA4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A4B45C17-F367-437E-872F-5ED8C9937150}" type="pres">
      <dgm:prSet presAssocID="{0321B12D-0D64-4EED-A79A-F8A3FB865AA4}" presName="L2TextContainerWrapper" presStyleCnt="0">
        <dgm:presLayoutVars>
          <dgm:bulletEnabled val="1"/>
        </dgm:presLayoutVars>
      </dgm:prSet>
      <dgm:spPr/>
    </dgm:pt>
    <dgm:pt modelId="{28EB24BD-33DF-4560-97A1-B310D407DE49}" type="pres">
      <dgm:prSet presAssocID="{0321B12D-0D64-4EED-A79A-F8A3FB865AA4}" presName="L2TextContainer" presStyleLbl="bgAccFollowNode1" presStyleIdx="5" presStyleCnt="8"/>
      <dgm:spPr/>
    </dgm:pt>
    <dgm:pt modelId="{433395C8-A168-43AE-85CF-AEA50078577C}" type="pres">
      <dgm:prSet presAssocID="{0321B12D-0D64-4EED-A79A-F8A3FB865AA4}" presName="FlexibleEmptyPlaceHolder" presStyleCnt="0"/>
      <dgm:spPr/>
    </dgm:pt>
    <dgm:pt modelId="{37713A40-CD85-4A0A-94F9-C3C650E51B77}" type="pres">
      <dgm:prSet presAssocID="{0321B12D-0D64-4EED-A79A-F8A3FB865AA4}" presName="ConnectLine" presStyleLbl="sibTrans1D1" presStyleIdx="5" presStyleCnt="8"/>
      <dgm:spPr/>
    </dgm:pt>
    <dgm:pt modelId="{CA925777-2826-4F08-999F-4FC7A8ADCE34}" type="pres">
      <dgm:prSet presAssocID="{0321B12D-0D64-4EED-A79A-F8A3FB865AA4}" presName="ConnectorPoint" presStyleLbl="node1" presStyleIdx="5" presStyleCnt="8"/>
      <dgm:spPr>
        <a:solidFill>
          <a:schemeClr val="accent2">
            <a:hueOff val="-2117347"/>
            <a:satOff val="10143"/>
            <a:lumOff val="938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06DF200-CC0D-40AD-88FA-E15B12D7B3E4}" type="pres">
      <dgm:prSet presAssocID="{0321B12D-0D64-4EED-A79A-F8A3FB865AA4}" presName="EmptyPlaceHolder" presStyleCnt="0"/>
      <dgm:spPr/>
    </dgm:pt>
    <dgm:pt modelId="{F0F843DE-CD19-45B6-A0E9-F5E2B1E5F141}" type="pres">
      <dgm:prSet presAssocID="{29676D96-0E86-404C-800F-0DCA3186AC7C}" presName="spaceBetweenRectangles" presStyleCnt="0"/>
      <dgm:spPr/>
    </dgm:pt>
    <dgm:pt modelId="{6F2A8FF0-AB8A-4C3D-951A-4E9F69B0CDBC}" type="pres">
      <dgm:prSet presAssocID="{BB7838D3-3E34-4AA4-B050-6B3C306A731B}" presName="composite" presStyleCnt="0"/>
      <dgm:spPr/>
    </dgm:pt>
    <dgm:pt modelId="{36F33001-F7FA-44FE-B782-DA332DA975B1}" type="pres">
      <dgm:prSet presAssocID="{BB7838D3-3E34-4AA4-B050-6B3C306A731B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99CA60EE-F6E4-4C2E-8E72-FB2FD4DE15C0}" type="pres">
      <dgm:prSet presAssocID="{BB7838D3-3E34-4AA4-B050-6B3C306A731B}" presName="L2TextContainerWrapper" presStyleCnt="0">
        <dgm:presLayoutVars>
          <dgm:bulletEnabled val="1"/>
        </dgm:presLayoutVars>
      </dgm:prSet>
      <dgm:spPr/>
    </dgm:pt>
    <dgm:pt modelId="{61E5165A-3023-4517-9098-630CC9DC57B4}" type="pres">
      <dgm:prSet presAssocID="{BB7838D3-3E34-4AA4-B050-6B3C306A731B}" presName="L2TextContainer" presStyleLbl="bgAccFollowNode1" presStyleIdx="6" presStyleCnt="8"/>
      <dgm:spPr/>
    </dgm:pt>
    <dgm:pt modelId="{3A75C106-E807-4166-8B26-86665FAD62F5}" type="pres">
      <dgm:prSet presAssocID="{BB7838D3-3E34-4AA4-B050-6B3C306A731B}" presName="FlexibleEmptyPlaceHolder" presStyleCnt="0"/>
      <dgm:spPr/>
    </dgm:pt>
    <dgm:pt modelId="{1EA54290-17F6-4F99-9336-A5B2F79DF182}" type="pres">
      <dgm:prSet presAssocID="{BB7838D3-3E34-4AA4-B050-6B3C306A731B}" presName="ConnectLine" presStyleLbl="sibTrans1D1" presStyleIdx="6" presStyleCnt="8"/>
      <dgm:spPr/>
    </dgm:pt>
    <dgm:pt modelId="{4DA5FE50-7460-44FD-8E99-0426804A03CD}" type="pres">
      <dgm:prSet presAssocID="{BB7838D3-3E34-4AA4-B050-6B3C306A731B}" presName="ConnectorPoint" presStyleLbl="node1" presStyleIdx="6" presStyleCnt="8"/>
      <dgm:spPr>
        <a:solidFill>
          <a:schemeClr val="accent2">
            <a:hueOff val="-2540817"/>
            <a:satOff val="12171"/>
            <a:lumOff val="1126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2FF4F2-4C90-44CD-8C28-5E081102E3D8}" type="pres">
      <dgm:prSet presAssocID="{BB7838D3-3E34-4AA4-B050-6B3C306A731B}" presName="EmptyPlaceHolder" presStyleCnt="0"/>
      <dgm:spPr/>
    </dgm:pt>
    <dgm:pt modelId="{760D3260-91B2-4387-AF53-11BAE42373CF}" type="pres">
      <dgm:prSet presAssocID="{24579784-65B8-4657-BB0C-FD57C9A36DE4}" presName="spaceBetweenRectangles" presStyleCnt="0"/>
      <dgm:spPr/>
    </dgm:pt>
    <dgm:pt modelId="{4BB2A4B2-6A8F-4D7A-AD39-DF16B9D3BEF5}" type="pres">
      <dgm:prSet presAssocID="{AAD89DAC-A319-4D62-9AFC-004411864CAA}" presName="composite" presStyleCnt="0"/>
      <dgm:spPr/>
    </dgm:pt>
    <dgm:pt modelId="{DCE6CD8A-C7D3-48EF-8F91-42B54A843322}" type="pres">
      <dgm:prSet presAssocID="{AAD89DAC-A319-4D62-9AFC-004411864CAA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66B85FEC-23D4-4B03-9AA4-B8226121B3DD}" type="pres">
      <dgm:prSet presAssocID="{AAD89DAC-A319-4D62-9AFC-004411864CAA}" presName="L2TextContainerWrapper" presStyleCnt="0">
        <dgm:presLayoutVars>
          <dgm:bulletEnabled val="1"/>
        </dgm:presLayoutVars>
      </dgm:prSet>
      <dgm:spPr/>
    </dgm:pt>
    <dgm:pt modelId="{E9A8D611-789D-4706-A752-22BE6CAF1BDA}" type="pres">
      <dgm:prSet presAssocID="{AAD89DAC-A319-4D62-9AFC-004411864CAA}" presName="L2TextContainer" presStyleLbl="bgAccFollowNode1" presStyleIdx="7" presStyleCnt="8"/>
      <dgm:spPr/>
    </dgm:pt>
    <dgm:pt modelId="{3A423A60-EC66-4939-A7A7-13986A70EADF}" type="pres">
      <dgm:prSet presAssocID="{AAD89DAC-A319-4D62-9AFC-004411864CAA}" presName="FlexibleEmptyPlaceHolder" presStyleCnt="0"/>
      <dgm:spPr/>
    </dgm:pt>
    <dgm:pt modelId="{280F6C81-EC89-45EC-AEE7-3020E0B39235}" type="pres">
      <dgm:prSet presAssocID="{AAD89DAC-A319-4D62-9AFC-004411864CAA}" presName="ConnectLine" presStyleLbl="sibTrans1D1" presStyleIdx="7" presStyleCnt="8"/>
      <dgm:spPr/>
    </dgm:pt>
    <dgm:pt modelId="{811FAC81-3C75-4C6C-BD79-AC9397A15881}" type="pres">
      <dgm:prSet presAssocID="{AAD89DAC-A319-4D62-9AFC-004411864CAA}" presName="ConnectorPoint" presStyleLbl="node1" presStyleIdx="7" presStyleCnt="8"/>
      <dgm:spPr>
        <a:solidFill>
          <a:schemeClr val="accent2">
            <a:hueOff val="-2964286"/>
            <a:satOff val="14200"/>
            <a:lumOff val="1313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A211D25-7C8E-4F26-947E-EC13A0909E43}" type="pres">
      <dgm:prSet presAssocID="{AAD89DAC-A319-4D62-9AFC-004411864CAA}" presName="EmptyPlaceHolder" presStyleCnt="0"/>
      <dgm:spPr/>
    </dgm:pt>
  </dgm:ptLst>
  <dgm:cxnLst>
    <dgm:cxn modelId="{CC9EA80D-89B9-4BD6-AA2B-E9A3F6D7E778}" type="presOf" srcId="{1D64E3ED-098D-4042-854F-1DA08CD157BC}" destId="{718B290F-A69E-45C9-9DBC-6E3FF11C1680}" srcOrd="0" destOrd="0" presId="urn:microsoft.com/office/officeart/2017/3/layout/HorizontalLabelsTimeline"/>
    <dgm:cxn modelId="{EF972214-C59B-4777-9E22-97815B42E2C2}" type="presOf" srcId="{8BB6C166-4205-40A6-90A7-A74A62119941}" destId="{3C1F132A-B62E-4B9B-B36E-462568C89F3B}" srcOrd="0" destOrd="0" presId="urn:microsoft.com/office/officeart/2017/3/layout/HorizontalLabelsTimeline"/>
    <dgm:cxn modelId="{7C845319-83B3-4C48-A093-1EE193808529}" srcId="{1D64E3ED-098D-4042-854F-1DA08CD157BC}" destId="{B49328B5-1C4B-47E0-8015-E1194658C6FA}" srcOrd="1" destOrd="0" parTransId="{4CD1B604-DB3E-424C-86D4-E8D40A8ED337}" sibTransId="{403C5F72-F682-4541-B81A-BE926E309799}"/>
    <dgm:cxn modelId="{3C8D8420-F0DA-4904-977B-6310F8B8B88E}" srcId="{1D64E3ED-098D-4042-854F-1DA08CD157BC}" destId="{8BB6C166-4205-40A6-90A7-A74A62119941}" srcOrd="0" destOrd="0" parTransId="{01AEA966-23CF-486D-896A-52262C6C44B9}" sibTransId="{A6DF23A7-F41C-4B8F-B351-A4723C113CFD}"/>
    <dgm:cxn modelId="{A878A728-7ABB-451E-B32F-7DAD3C33BA47}" type="presOf" srcId="{B49328B5-1C4B-47E0-8015-E1194658C6FA}" destId="{D9D66539-668E-4C31-AAB4-854204A3FAA0}" srcOrd="0" destOrd="0" presId="urn:microsoft.com/office/officeart/2017/3/layout/HorizontalLabelsTimeline"/>
    <dgm:cxn modelId="{0218D733-16D9-4DBB-B50C-059AEFB20934}" type="presOf" srcId="{04C8B747-8FAB-48CB-95F0-B975D802038E}" destId="{61E5165A-3023-4517-9098-630CC9DC57B4}" srcOrd="0" destOrd="0" presId="urn:microsoft.com/office/officeart/2017/3/layout/HorizontalLabelsTimeline"/>
    <dgm:cxn modelId="{D654B742-323C-4254-BA7A-9BEA2F3BAE25}" srcId="{0321B12D-0D64-4EED-A79A-F8A3FB865AA4}" destId="{73770D89-2D60-47AF-8AEA-11A988F6B463}" srcOrd="0" destOrd="0" parTransId="{DB03EFDB-6299-4312-A42A-AB0C2F24581D}" sibTransId="{0911A3F8-7988-4F43-BB81-942F2760B4A8}"/>
    <dgm:cxn modelId="{892FD564-0410-4844-B590-B7312E47AFBF}" type="presOf" srcId="{E988D1F4-730E-42DD-9E60-6FD4F1030B83}" destId="{629C9726-EBFA-469C-A740-6290D68DDC59}" srcOrd="0" destOrd="0" presId="urn:microsoft.com/office/officeart/2017/3/layout/HorizontalLabelsTimeline"/>
    <dgm:cxn modelId="{FFF2BE66-14BD-4552-A172-CE542CBFCC24}" type="presOf" srcId="{97A181C2-44FF-4FBB-AF9E-B530DCF4E29D}" destId="{3BFC9EE1-1486-4935-BDC7-FAD72491183E}" srcOrd="0" destOrd="0" presId="urn:microsoft.com/office/officeart/2017/3/layout/HorizontalLabelsTimeline"/>
    <dgm:cxn modelId="{AC39544D-A607-465D-A498-D2B6D5D35D58}" srcId="{B49328B5-1C4B-47E0-8015-E1194658C6FA}" destId="{F87F9E40-8933-465D-94E8-B8C1EA214762}" srcOrd="0" destOrd="0" parTransId="{D6E4D465-0CD4-4441-9B1D-F1F89CB2C05F}" sibTransId="{DE1132D2-D76A-4692-975B-8A23255951E1}"/>
    <dgm:cxn modelId="{0606B74D-E234-4720-B60F-78F10784C4EB}" type="presOf" srcId="{AAD89DAC-A319-4D62-9AFC-004411864CAA}" destId="{DCE6CD8A-C7D3-48EF-8F91-42B54A843322}" srcOrd="0" destOrd="0" presId="urn:microsoft.com/office/officeart/2017/3/layout/HorizontalLabelsTimeline"/>
    <dgm:cxn modelId="{6F3CD54E-48DE-4641-86AF-D0A411B6C6C2}" srcId="{1D64E3ED-098D-4042-854F-1DA08CD157BC}" destId="{97A181C2-44FF-4FBB-AF9E-B530DCF4E29D}" srcOrd="4" destOrd="0" parTransId="{BDA3DFAB-7C8A-4550-A6A4-865D229F2F0F}" sibTransId="{0DF8CEB8-CACD-4833-87D9-B66F94B806B2}"/>
    <dgm:cxn modelId="{0176EE72-0B8F-42B1-B051-A5745F129D9E}" srcId="{1D64E3ED-098D-4042-854F-1DA08CD157BC}" destId="{0321B12D-0D64-4EED-A79A-F8A3FB865AA4}" srcOrd="5" destOrd="0" parTransId="{B2D85151-630F-4808-BFD3-35DA0DB0146B}" sibTransId="{29676D96-0E86-404C-800F-0DCA3186AC7C}"/>
    <dgm:cxn modelId="{D3F04B57-1D33-440C-B6F6-A97AE079A015}" srcId="{1D64E3ED-098D-4042-854F-1DA08CD157BC}" destId="{D9F05D2E-2680-4425-A58A-8B530A3854BB}" srcOrd="2" destOrd="0" parTransId="{49DC85AB-0DBD-4579-9AD4-C8F01657B9C9}" sibTransId="{95390CCD-4028-4190-AC08-BB7CEDFDAC9A}"/>
    <dgm:cxn modelId="{2533A679-79C8-43E5-98FC-5698EB4EC536}" srcId="{9EE46C1B-8A32-42EC-B65A-0D58319AA05F}" destId="{E988D1F4-730E-42DD-9E60-6FD4F1030B83}" srcOrd="0" destOrd="0" parTransId="{77018F04-5C0A-47BE-80D3-40C046652EA7}" sibTransId="{9B2706C5-C648-4C0C-BBD6-0FD223386957}"/>
    <dgm:cxn modelId="{405A4B84-6306-478B-A17C-2289CC6A5521}" type="presOf" srcId="{EB80A706-2FBF-4F36-98CC-41AFF02CA998}" destId="{F4B1335D-55F7-41F0-9236-BB14753CAE1E}" srcOrd="0" destOrd="0" presId="urn:microsoft.com/office/officeart/2017/3/layout/HorizontalLabelsTimeline"/>
    <dgm:cxn modelId="{AE4E6689-9B44-4719-A162-AADF16BEEDE8}" srcId="{BB7838D3-3E34-4AA4-B050-6B3C306A731B}" destId="{04C8B747-8FAB-48CB-95F0-B975D802038E}" srcOrd="0" destOrd="0" parTransId="{2BE877C5-6EC4-4152-9A55-F794945CC0B6}" sibTransId="{050CB1DA-EF16-431D-BA16-34E306933E3F}"/>
    <dgm:cxn modelId="{9891939A-CA2F-440B-ADD7-EBE76C3BC215}" type="presOf" srcId="{FD983970-270B-4304-A4AB-984A079C7A7E}" destId="{E9A8D611-789D-4706-A752-22BE6CAF1BDA}" srcOrd="0" destOrd="0" presId="urn:microsoft.com/office/officeart/2017/3/layout/HorizontalLabelsTimeline"/>
    <dgm:cxn modelId="{786F2A9D-02DB-49B9-8EA4-EF7D3CB3AE20}" srcId="{1D64E3ED-098D-4042-854F-1DA08CD157BC}" destId="{BB7838D3-3E34-4AA4-B050-6B3C306A731B}" srcOrd="6" destOrd="0" parTransId="{C6E7C668-0B03-4063-BB33-F72B825EFA96}" sibTransId="{24579784-65B8-4657-BB0C-FD57C9A36DE4}"/>
    <dgm:cxn modelId="{27A9429E-A3B8-46D4-AC11-51812F400B56}" type="presOf" srcId="{0321B12D-0D64-4EED-A79A-F8A3FB865AA4}" destId="{CD3BBBCC-C0A5-428E-82A4-610C92A4313D}" srcOrd="0" destOrd="0" presId="urn:microsoft.com/office/officeart/2017/3/layout/HorizontalLabelsTimeline"/>
    <dgm:cxn modelId="{1BFEF2A2-C489-4419-A6A2-445730D395E6}" type="presOf" srcId="{ECFA5AC3-295B-4F2A-9613-27267B2FED07}" destId="{0C096280-0D07-440E-AA38-DA348ED5AA6E}" srcOrd="0" destOrd="0" presId="urn:microsoft.com/office/officeart/2017/3/layout/HorizontalLabelsTimeline"/>
    <dgm:cxn modelId="{805C3BA3-CA28-4865-919F-B68EBBAD42F5}" type="presOf" srcId="{F87F9E40-8933-465D-94E8-B8C1EA214762}" destId="{DBCB9DF3-922D-4255-BA51-4D641B821364}" srcOrd="0" destOrd="0" presId="urn:microsoft.com/office/officeart/2017/3/layout/HorizontalLabelsTimeline"/>
    <dgm:cxn modelId="{258E49A9-2FA0-4F93-B9E0-46FB73C0D44C}" srcId="{AAD89DAC-A319-4D62-9AFC-004411864CAA}" destId="{FD983970-270B-4304-A4AB-984A079C7A7E}" srcOrd="0" destOrd="0" parTransId="{2C3CABEF-91E0-4F4E-A038-18BB1C711B6F}" sibTransId="{ED509A1D-8767-4F46-B966-C5F703425FB4}"/>
    <dgm:cxn modelId="{B78BE5B1-FE9A-4333-B96E-E75518A9F45E}" srcId="{1D64E3ED-098D-4042-854F-1DA08CD157BC}" destId="{9EE46C1B-8A32-42EC-B65A-0D58319AA05F}" srcOrd="3" destOrd="0" parTransId="{3D3F0792-0C1E-4701-ABFF-8B37B9BFB8F2}" sibTransId="{0E1B3C44-3336-40D3-9CAD-75D0818C94C7}"/>
    <dgm:cxn modelId="{0F65CDC9-9074-4A4E-822B-55977018C2D2}" type="presOf" srcId="{4B34D03C-E055-48AB-B757-4C9D717F954F}" destId="{CDE95019-60BE-4D8D-A8D8-BCE7C40B7545}" srcOrd="0" destOrd="0" presId="urn:microsoft.com/office/officeart/2017/3/layout/HorizontalLabelsTimeline"/>
    <dgm:cxn modelId="{A2F4F3E0-5A6F-47EE-B7E2-3C285C380655}" type="presOf" srcId="{BB7838D3-3E34-4AA4-B050-6B3C306A731B}" destId="{36F33001-F7FA-44FE-B782-DA332DA975B1}" srcOrd="0" destOrd="0" presId="urn:microsoft.com/office/officeart/2017/3/layout/HorizontalLabelsTimeline"/>
    <dgm:cxn modelId="{178866EC-D074-4432-B048-15D7CDD93C27}" srcId="{8BB6C166-4205-40A6-90A7-A74A62119941}" destId="{EB80A706-2FBF-4F36-98CC-41AFF02CA998}" srcOrd="0" destOrd="0" parTransId="{5C1A0032-B96E-420C-8B55-B63E1E8C697D}" sibTransId="{2FEF3D55-F1F9-43EE-A2A1-C1ADD06133C2}"/>
    <dgm:cxn modelId="{33E3B4ED-1B6C-416B-87BA-D6969810A2DB}" srcId="{97A181C2-44FF-4FBB-AF9E-B530DCF4E29D}" destId="{4B34D03C-E055-48AB-B757-4C9D717F954F}" srcOrd="0" destOrd="0" parTransId="{50B37C99-0AAB-4B13-AF2B-6C840F7CB052}" sibTransId="{00168F3E-EA7C-490F-A4DB-5907E5D008F8}"/>
    <dgm:cxn modelId="{CDD108F4-0F98-49E9-9451-BFA4AEFB53A1}" type="presOf" srcId="{9EE46C1B-8A32-42EC-B65A-0D58319AA05F}" destId="{10D86101-C520-405C-B27A-DFAD5037A958}" srcOrd="0" destOrd="0" presId="urn:microsoft.com/office/officeart/2017/3/layout/HorizontalLabelsTimeline"/>
    <dgm:cxn modelId="{5BDE00F7-0984-419E-BAEB-98582595EFCC}" type="presOf" srcId="{D9F05D2E-2680-4425-A58A-8B530A3854BB}" destId="{C681C34A-280B-4220-B112-639668CC9ED3}" srcOrd="0" destOrd="0" presId="urn:microsoft.com/office/officeart/2017/3/layout/HorizontalLabelsTimeline"/>
    <dgm:cxn modelId="{5F81F7FB-B975-4D58-A783-A7B41C8442FB}" srcId="{D9F05D2E-2680-4425-A58A-8B530A3854BB}" destId="{ECFA5AC3-295B-4F2A-9613-27267B2FED07}" srcOrd="0" destOrd="0" parTransId="{AC0A667C-E0F1-4734-BEE6-F3A51B5678F2}" sibTransId="{238F9296-F89C-4FEB-868A-87CD46B2A1C5}"/>
    <dgm:cxn modelId="{C59AE2FE-7759-40FE-95A3-67A21FBD1429}" srcId="{1D64E3ED-098D-4042-854F-1DA08CD157BC}" destId="{AAD89DAC-A319-4D62-9AFC-004411864CAA}" srcOrd="7" destOrd="0" parTransId="{0EFE1A2B-5232-407C-915B-313176002D9B}" sibTransId="{13BE9CA4-3FAA-4EC1-8453-9DC5ECC1647C}"/>
    <dgm:cxn modelId="{1BB623FF-0C33-46A8-8234-67173E3937D0}" type="presOf" srcId="{73770D89-2D60-47AF-8AEA-11A988F6B463}" destId="{28EB24BD-33DF-4560-97A1-B310D407DE49}" srcOrd="0" destOrd="0" presId="urn:microsoft.com/office/officeart/2017/3/layout/HorizontalLabelsTimeline"/>
    <dgm:cxn modelId="{90CC7208-2B86-4CA4-A4A2-992ABFC81607}" type="presParOf" srcId="{718B290F-A69E-45C9-9DBC-6E3FF11C1680}" destId="{558CA976-34B6-49BB-BDA5-25C558130D8B}" srcOrd="0" destOrd="0" presId="urn:microsoft.com/office/officeart/2017/3/layout/HorizontalLabelsTimeline"/>
    <dgm:cxn modelId="{37531EA6-8DE6-450C-903B-24AB62106211}" type="presParOf" srcId="{718B290F-A69E-45C9-9DBC-6E3FF11C1680}" destId="{2CFDB286-56B2-4FE4-89E2-78B571C4905E}" srcOrd="1" destOrd="0" presId="urn:microsoft.com/office/officeart/2017/3/layout/HorizontalLabelsTimeline"/>
    <dgm:cxn modelId="{BC7BDB7A-5BAF-4CAA-B669-869CCE9EFE39}" type="presParOf" srcId="{2CFDB286-56B2-4FE4-89E2-78B571C4905E}" destId="{DEA86C4C-CB41-493D-AAFA-2E29BBBF8A58}" srcOrd="0" destOrd="0" presId="urn:microsoft.com/office/officeart/2017/3/layout/HorizontalLabelsTimeline"/>
    <dgm:cxn modelId="{0D06CC68-CB17-4D4A-ACE5-F2ED655E46C8}" type="presParOf" srcId="{DEA86C4C-CB41-493D-AAFA-2E29BBBF8A58}" destId="{3C1F132A-B62E-4B9B-B36E-462568C89F3B}" srcOrd="0" destOrd="0" presId="urn:microsoft.com/office/officeart/2017/3/layout/HorizontalLabelsTimeline"/>
    <dgm:cxn modelId="{83CD1707-3F32-4374-B89C-36B98ACE10A5}" type="presParOf" srcId="{DEA86C4C-CB41-493D-AAFA-2E29BBBF8A58}" destId="{49FA2500-2807-4B2E-A423-115F6868055B}" srcOrd="1" destOrd="0" presId="urn:microsoft.com/office/officeart/2017/3/layout/HorizontalLabelsTimeline"/>
    <dgm:cxn modelId="{EE7B11E3-4A5E-46CA-8EBC-F670F886FE91}" type="presParOf" srcId="{49FA2500-2807-4B2E-A423-115F6868055B}" destId="{F4B1335D-55F7-41F0-9236-BB14753CAE1E}" srcOrd="0" destOrd="0" presId="urn:microsoft.com/office/officeart/2017/3/layout/HorizontalLabelsTimeline"/>
    <dgm:cxn modelId="{176D4EF2-47FF-44C9-8ACE-D1A26CFB2779}" type="presParOf" srcId="{49FA2500-2807-4B2E-A423-115F6868055B}" destId="{E43C5225-7274-4D53-A5E7-881958A13F99}" srcOrd="1" destOrd="0" presId="urn:microsoft.com/office/officeart/2017/3/layout/HorizontalLabelsTimeline"/>
    <dgm:cxn modelId="{2DB61799-9B16-4186-8EE2-56A2A1C296E3}" type="presParOf" srcId="{DEA86C4C-CB41-493D-AAFA-2E29BBBF8A58}" destId="{5FF4099B-750D-4925-A9C2-CAF231A404C3}" srcOrd="2" destOrd="0" presId="urn:microsoft.com/office/officeart/2017/3/layout/HorizontalLabelsTimeline"/>
    <dgm:cxn modelId="{8F9D4DE8-0DC4-4A95-AE73-D62018E31AA9}" type="presParOf" srcId="{DEA86C4C-CB41-493D-AAFA-2E29BBBF8A58}" destId="{D323C212-4861-4E3C-ADFE-AA3D2F503819}" srcOrd="3" destOrd="0" presId="urn:microsoft.com/office/officeart/2017/3/layout/HorizontalLabelsTimeline"/>
    <dgm:cxn modelId="{3F285ED8-7B29-407F-B98B-F73F159F6ACA}" type="presParOf" srcId="{DEA86C4C-CB41-493D-AAFA-2E29BBBF8A58}" destId="{52AB07BD-4FCD-4EDF-9367-2E53832BCEF4}" srcOrd="4" destOrd="0" presId="urn:microsoft.com/office/officeart/2017/3/layout/HorizontalLabelsTimeline"/>
    <dgm:cxn modelId="{A1E017D5-F6E5-4B45-81FC-75F43EB93F8A}" type="presParOf" srcId="{2CFDB286-56B2-4FE4-89E2-78B571C4905E}" destId="{F710966E-D197-491B-85AE-5451A0EA5544}" srcOrd="1" destOrd="0" presId="urn:microsoft.com/office/officeart/2017/3/layout/HorizontalLabelsTimeline"/>
    <dgm:cxn modelId="{53E410C9-2133-4D9E-9DCF-DF0A7952C246}" type="presParOf" srcId="{2CFDB286-56B2-4FE4-89E2-78B571C4905E}" destId="{28BAFD9D-DD04-4AAB-A7E3-C4B3A1C3C316}" srcOrd="2" destOrd="0" presId="urn:microsoft.com/office/officeart/2017/3/layout/HorizontalLabelsTimeline"/>
    <dgm:cxn modelId="{40B412A9-6EAC-4EFE-A9C8-A8522089951C}" type="presParOf" srcId="{28BAFD9D-DD04-4AAB-A7E3-C4B3A1C3C316}" destId="{D9D66539-668E-4C31-AAB4-854204A3FAA0}" srcOrd="0" destOrd="0" presId="urn:microsoft.com/office/officeart/2017/3/layout/HorizontalLabelsTimeline"/>
    <dgm:cxn modelId="{18B7AA02-D8CA-4AB8-848B-ED2274C5A7D9}" type="presParOf" srcId="{28BAFD9D-DD04-4AAB-A7E3-C4B3A1C3C316}" destId="{909D9CC9-CD15-46F1-84AD-94FAC142D1A0}" srcOrd="1" destOrd="0" presId="urn:microsoft.com/office/officeart/2017/3/layout/HorizontalLabelsTimeline"/>
    <dgm:cxn modelId="{13871B6D-6D2E-4C9F-9B23-E64E6E900007}" type="presParOf" srcId="{909D9CC9-CD15-46F1-84AD-94FAC142D1A0}" destId="{DBCB9DF3-922D-4255-BA51-4D641B821364}" srcOrd="0" destOrd="0" presId="urn:microsoft.com/office/officeart/2017/3/layout/HorizontalLabelsTimeline"/>
    <dgm:cxn modelId="{31E3F2D8-3480-4F58-8783-4E5AD7910FFC}" type="presParOf" srcId="{909D9CC9-CD15-46F1-84AD-94FAC142D1A0}" destId="{307CCBEF-40D0-49EF-A24F-5C06DF157D44}" srcOrd="1" destOrd="0" presId="urn:microsoft.com/office/officeart/2017/3/layout/HorizontalLabelsTimeline"/>
    <dgm:cxn modelId="{65A1E016-F5D2-4380-94B6-C97F1245FE99}" type="presParOf" srcId="{28BAFD9D-DD04-4AAB-A7E3-C4B3A1C3C316}" destId="{E806B595-760B-4B76-A96F-E62D86ACC8BB}" srcOrd="2" destOrd="0" presId="urn:microsoft.com/office/officeart/2017/3/layout/HorizontalLabelsTimeline"/>
    <dgm:cxn modelId="{794B1E2B-4FEE-414A-A726-9BE4C2FDD0DF}" type="presParOf" srcId="{28BAFD9D-DD04-4AAB-A7E3-C4B3A1C3C316}" destId="{B89F4610-5B03-435C-A7E0-7181EF756E14}" srcOrd="3" destOrd="0" presId="urn:microsoft.com/office/officeart/2017/3/layout/HorizontalLabelsTimeline"/>
    <dgm:cxn modelId="{02B608DD-7508-40FD-884B-B7ADF453708A}" type="presParOf" srcId="{28BAFD9D-DD04-4AAB-A7E3-C4B3A1C3C316}" destId="{4E529F4D-2C20-4F1C-9967-09C43669F24E}" srcOrd="4" destOrd="0" presId="urn:microsoft.com/office/officeart/2017/3/layout/HorizontalLabelsTimeline"/>
    <dgm:cxn modelId="{9D7F41E9-172F-4E7D-BEC2-16F254B5C093}" type="presParOf" srcId="{2CFDB286-56B2-4FE4-89E2-78B571C4905E}" destId="{12161859-1F75-421B-B7E3-9DD169044913}" srcOrd="3" destOrd="0" presId="urn:microsoft.com/office/officeart/2017/3/layout/HorizontalLabelsTimeline"/>
    <dgm:cxn modelId="{0253097B-27C7-4FB2-8337-C9E799CC82FD}" type="presParOf" srcId="{2CFDB286-56B2-4FE4-89E2-78B571C4905E}" destId="{1829F114-32AA-49F4-AB5F-933650F8E418}" srcOrd="4" destOrd="0" presId="urn:microsoft.com/office/officeart/2017/3/layout/HorizontalLabelsTimeline"/>
    <dgm:cxn modelId="{74A3F565-989E-4612-AE0F-53435D35DD76}" type="presParOf" srcId="{1829F114-32AA-49F4-AB5F-933650F8E418}" destId="{C681C34A-280B-4220-B112-639668CC9ED3}" srcOrd="0" destOrd="0" presId="urn:microsoft.com/office/officeart/2017/3/layout/HorizontalLabelsTimeline"/>
    <dgm:cxn modelId="{E2802AA2-495C-4363-BC73-CECF6021D292}" type="presParOf" srcId="{1829F114-32AA-49F4-AB5F-933650F8E418}" destId="{11BEB45D-549E-433E-87E4-4F295A3FD01A}" srcOrd="1" destOrd="0" presId="urn:microsoft.com/office/officeart/2017/3/layout/HorizontalLabelsTimeline"/>
    <dgm:cxn modelId="{C50C5243-6CDA-4DE3-9EEE-94E47D15CB68}" type="presParOf" srcId="{11BEB45D-549E-433E-87E4-4F295A3FD01A}" destId="{0C096280-0D07-440E-AA38-DA348ED5AA6E}" srcOrd="0" destOrd="0" presId="urn:microsoft.com/office/officeart/2017/3/layout/HorizontalLabelsTimeline"/>
    <dgm:cxn modelId="{DCCC9C34-2FC0-4A1D-967F-BD57B4BB9454}" type="presParOf" srcId="{11BEB45D-549E-433E-87E4-4F295A3FD01A}" destId="{1FAC20B0-4136-4B80-A921-26C5F7CBB95B}" srcOrd="1" destOrd="0" presId="urn:microsoft.com/office/officeart/2017/3/layout/HorizontalLabelsTimeline"/>
    <dgm:cxn modelId="{D9E084B7-808D-43BA-ADA3-1066937F0BED}" type="presParOf" srcId="{1829F114-32AA-49F4-AB5F-933650F8E418}" destId="{494D79ED-59DF-4B6D-B760-4FDFB2EEBDC1}" srcOrd="2" destOrd="0" presId="urn:microsoft.com/office/officeart/2017/3/layout/HorizontalLabelsTimeline"/>
    <dgm:cxn modelId="{7D9572C2-7A1D-49B4-AE77-4BCCBF82665B}" type="presParOf" srcId="{1829F114-32AA-49F4-AB5F-933650F8E418}" destId="{412D46CF-18E2-442C-A331-012BA8BF8301}" srcOrd="3" destOrd="0" presId="urn:microsoft.com/office/officeart/2017/3/layout/HorizontalLabelsTimeline"/>
    <dgm:cxn modelId="{F7514391-7AA2-491D-BDCD-91D7316FA4F3}" type="presParOf" srcId="{1829F114-32AA-49F4-AB5F-933650F8E418}" destId="{31DD89A3-C10D-43C4-BD41-55FA874B0DBD}" srcOrd="4" destOrd="0" presId="urn:microsoft.com/office/officeart/2017/3/layout/HorizontalLabelsTimeline"/>
    <dgm:cxn modelId="{6DF649F5-76C1-4B05-93A3-DC12A8542E6B}" type="presParOf" srcId="{2CFDB286-56B2-4FE4-89E2-78B571C4905E}" destId="{BE766A35-6E8A-4156-8C2C-F0B11D9B416B}" srcOrd="5" destOrd="0" presId="urn:microsoft.com/office/officeart/2017/3/layout/HorizontalLabelsTimeline"/>
    <dgm:cxn modelId="{56290F9C-40DE-491B-B65D-62252ADC9C76}" type="presParOf" srcId="{2CFDB286-56B2-4FE4-89E2-78B571C4905E}" destId="{6D44E817-F562-462D-9E1C-CD85A48B4E9B}" srcOrd="6" destOrd="0" presId="urn:microsoft.com/office/officeart/2017/3/layout/HorizontalLabelsTimeline"/>
    <dgm:cxn modelId="{3B122A8B-D8A1-40B1-BBBA-992133DEE3BB}" type="presParOf" srcId="{6D44E817-F562-462D-9E1C-CD85A48B4E9B}" destId="{10D86101-C520-405C-B27A-DFAD5037A958}" srcOrd="0" destOrd="0" presId="urn:microsoft.com/office/officeart/2017/3/layout/HorizontalLabelsTimeline"/>
    <dgm:cxn modelId="{E89B00ED-84D6-438A-84EF-7740DBC0843E}" type="presParOf" srcId="{6D44E817-F562-462D-9E1C-CD85A48B4E9B}" destId="{5B38BBBE-2455-4B4E-8087-925B195F5EE4}" srcOrd="1" destOrd="0" presId="urn:microsoft.com/office/officeart/2017/3/layout/HorizontalLabelsTimeline"/>
    <dgm:cxn modelId="{F1B55106-3339-45D2-91BC-F6E34EA4C726}" type="presParOf" srcId="{5B38BBBE-2455-4B4E-8087-925B195F5EE4}" destId="{629C9726-EBFA-469C-A740-6290D68DDC59}" srcOrd="0" destOrd="0" presId="urn:microsoft.com/office/officeart/2017/3/layout/HorizontalLabelsTimeline"/>
    <dgm:cxn modelId="{CD8066B5-40D9-483F-AEB6-44FB2CFBAE2A}" type="presParOf" srcId="{5B38BBBE-2455-4B4E-8087-925B195F5EE4}" destId="{7A56D325-F1EA-4EB7-AA1C-160AA8C61E14}" srcOrd="1" destOrd="0" presId="urn:microsoft.com/office/officeart/2017/3/layout/HorizontalLabelsTimeline"/>
    <dgm:cxn modelId="{36EAE6CF-3650-42E2-A3B8-3197A6137C20}" type="presParOf" srcId="{6D44E817-F562-462D-9E1C-CD85A48B4E9B}" destId="{D16157DA-0EAD-4B3A-ABA2-A446B9B8321B}" srcOrd="2" destOrd="0" presId="urn:microsoft.com/office/officeart/2017/3/layout/HorizontalLabelsTimeline"/>
    <dgm:cxn modelId="{9A414982-BF63-469D-B5A0-8016F169F4AD}" type="presParOf" srcId="{6D44E817-F562-462D-9E1C-CD85A48B4E9B}" destId="{F5E14363-CEB7-4C45-9FE7-B050935E4EB2}" srcOrd="3" destOrd="0" presId="urn:microsoft.com/office/officeart/2017/3/layout/HorizontalLabelsTimeline"/>
    <dgm:cxn modelId="{9D2298DD-5E9F-4887-BF89-77A9A0DFA238}" type="presParOf" srcId="{6D44E817-F562-462D-9E1C-CD85A48B4E9B}" destId="{D8B20F6F-ECD7-40A2-BC99-E791C5F8B7BC}" srcOrd="4" destOrd="0" presId="urn:microsoft.com/office/officeart/2017/3/layout/HorizontalLabelsTimeline"/>
    <dgm:cxn modelId="{B2F7E4D7-0BD9-4680-9625-9AFE71E6155B}" type="presParOf" srcId="{2CFDB286-56B2-4FE4-89E2-78B571C4905E}" destId="{6435FE42-3497-48C5-B674-00DC4A7E8778}" srcOrd="7" destOrd="0" presId="urn:microsoft.com/office/officeart/2017/3/layout/HorizontalLabelsTimeline"/>
    <dgm:cxn modelId="{D51FBEA6-53C0-45D5-9124-36557D4FC70B}" type="presParOf" srcId="{2CFDB286-56B2-4FE4-89E2-78B571C4905E}" destId="{B4A1A7AD-9604-48E1-B672-D468C1F6FBE4}" srcOrd="8" destOrd="0" presId="urn:microsoft.com/office/officeart/2017/3/layout/HorizontalLabelsTimeline"/>
    <dgm:cxn modelId="{D6C41E38-7C8A-456F-AC65-4E212FFD3B1A}" type="presParOf" srcId="{B4A1A7AD-9604-48E1-B672-D468C1F6FBE4}" destId="{3BFC9EE1-1486-4935-BDC7-FAD72491183E}" srcOrd="0" destOrd="0" presId="urn:microsoft.com/office/officeart/2017/3/layout/HorizontalLabelsTimeline"/>
    <dgm:cxn modelId="{F31C336C-C6AE-4B41-8985-5F0FB094D973}" type="presParOf" srcId="{B4A1A7AD-9604-48E1-B672-D468C1F6FBE4}" destId="{53CF47F5-47AA-4C85-9F3E-1DF91A0F0D1A}" srcOrd="1" destOrd="0" presId="urn:microsoft.com/office/officeart/2017/3/layout/HorizontalLabelsTimeline"/>
    <dgm:cxn modelId="{75FFE29D-69BD-4B5F-B7F4-3E088848F159}" type="presParOf" srcId="{53CF47F5-47AA-4C85-9F3E-1DF91A0F0D1A}" destId="{CDE95019-60BE-4D8D-A8D8-BCE7C40B7545}" srcOrd="0" destOrd="0" presId="urn:microsoft.com/office/officeart/2017/3/layout/HorizontalLabelsTimeline"/>
    <dgm:cxn modelId="{37D900C7-ABD6-4DF6-8F2E-1850B27E3E29}" type="presParOf" srcId="{53CF47F5-47AA-4C85-9F3E-1DF91A0F0D1A}" destId="{04DB15CB-05DF-4DA4-AB96-20B3771CC0B4}" srcOrd="1" destOrd="0" presId="urn:microsoft.com/office/officeart/2017/3/layout/HorizontalLabelsTimeline"/>
    <dgm:cxn modelId="{7662CCD4-50FA-4D71-920A-9721F4BBD518}" type="presParOf" srcId="{B4A1A7AD-9604-48E1-B672-D468C1F6FBE4}" destId="{D6C327B2-45FD-410F-BC77-AC8524C399A7}" srcOrd="2" destOrd="0" presId="urn:microsoft.com/office/officeart/2017/3/layout/HorizontalLabelsTimeline"/>
    <dgm:cxn modelId="{7197CC21-3C60-4E48-8C2F-D669E51F526E}" type="presParOf" srcId="{B4A1A7AD-9604-48E1-B672-D468C1F6FBE4}" destId="{04E9857E-66D0-4E33-A146-A44740ABD490}" srcOrd="3" destOrd="0" presId="urn:microsoft.com/office/officeart/2017/3/layout/HorizontalLabelsTimeline"/>
    <dgm:cxn modelId="{4F027476-BA07-4C92-9DE2-FCE2FC288E9C}" type="presParOf" srcId="{B4A1A7AD-9604-48E1-B672-D468C1F6FBE4}" destId="{A751B7ED-ABA4-4A6F-8EFA-5EABCBC97BE4}" srcOrd="4" destOrd="0" presId="urn:microsoft.com/office/officeart/2017/3/layout/HorizontalLabelsTimeline"/>
    <dgm:cxn modelId="{9E13C9F5-F4BC-4730-A08A-5D71577E3BC9}" type="presParOf" srcId="{2CFDB286-56B2-4FE4-89E2-78B571C4905E}" destId="{92D53E41-82A4-42F1-B485-12FA534787B4}" srcOrd="9" destOrd="0" presId="urn:microsoft.com/office/officeart/2017/3/layout/HorizontalLabelsTimeline"/>
    <dgm:cxn modelId="{47ACF6C1-7783-4290-A6D7-CA2417057151}" type="presParOf" srcId="{2CFDB286-56B2-4FE4-89E2-78B571C4905E}" destId="{7DA6B3CB-3B0C-4E98-AD51-1888EFE6FA20}" srcOrd="10" destOrd="0" presId="urn:microsoft.com/office/officeart/2017/3/layout/HorizontalLabelsTimeline"/>
    <dgm:cxn modelId="{5959627A-D061-42B9-BC3C-A9564EF8C744}" type="presParOf" srcId="{7DA6B3CB-3B0C-4E98-AD51-1888EFE6FA20}" destId="{CD3BBBCC-C0A5-428E-82A4-610C92A4313D}" srcOrd="0" destOrd="0" presId="urn:microsoft.com/office/officeart/2017/3/layout/HorizontalLabelsTimeline"/>
    <dgm:cxn modelId="{745417B9-03A5-4D76-8A1A-02CE217E95C9}" type="presParOf" srcId="{7DA6B3CB-3B0C-4E98-AD51-1888EFE6FA20}" destId="{A4B45C17-F367-437E-872F-5ED8C9937150}" srcOrd="1" destOrd="0" presId="urn:microsoft.com/office/officeart/2017/3/layout/HorizontalLabelsTimeline"/>
    <dgm:cxn modelId="{1C79C5D9-4715-4ECB-84CA-B46A0F0CDA28}" type="presParOf" srcId="{A4B45C17-F367-437E-872F-5ED8C9937150}" destId="{28EB24BD-33DF-4560-97A1-B310D407DE49}" srcOrd="0" destOrd="0" presId="urn:microsoft.com/office/officeart/2017/3/layout/HorizontalLabelsTimeline"/>
    <dgm:cxn modelId="{B2C988A8-FD04-4E13-9BF8-5DB311FFF753}" type="presParOf" srcId="{A4B45C17-F367-437E-872F-5ED8C9937150}" destId="{433395C8-A168-43AE-85CF-AEA50078577C}" srcOrd="1" destOrd="0" presId="urn:microsoft.com/office/officeart/2017/3/layout/HorizontalLabelsTimeline"/>
    <dgm:cxn modelId="{8C490805-5F59-4CCF-9982-B016EAECAE90}" type="presParOf" srcId="{7DA6B3CB-3B0C-4E98-AD51-1888EFE6FA20}" destId="{37713A40-CD85-4A0A-94F9-C3C650E51B77}" srcOrd="2" destOrd="0" presId="urn:microsoft.com/office/officeart/2017/3/layout/HorizontalLabelsTimeline"/>
    <dgm:cxn modelId="{DE1C1F53-232B-47B7-9DEF-98FA077489B1}" type="presParOf" srcId="{7DA6B3CB-3B0C-4E98-AD51-1888EFE6FA20}" destId="{CA925777-2826-4F08-999F-4FC7A8ADCE34}" srcOrd="3" destOrd="0" presId="urn:microsoft.com/office/officeart/2017/3/layout/HorizontalLabelsTimeline"/>
    <dgm:cxn modelId="{4EB2CFD1-B3E6-4073-A37E-3784E89BE917}" type="presParOf" srcId="{7DA6B3CB-3B0C-4E98-AD51-1888EFE6FA20}" destId="{A06DF200-CC0D-40AD-88FA-E15B12D7B3E4}" srcOrd="4" destOrd="0" presId="urn:microsoft.com/office/officeart/2017/3/layout/HorizontalLabelsTimeline"/>
    <dgm:cxn modelId="{9AA2D9CE-7B09-466F-B978-6B564C33E3FD}" type="presParOf" srcId="{2CFDB286-56B2-4FE4-89E2-78B571C4905E}" destId="{F0F843DE-CD19-45B6-A0E9-F5E2B1E5F141}" srcOrd="11" destOrd="0" presId="urn:microsoft.com/office/officeart/2017/3/layout/HorizontalLabelsTimeline"/>
    <dgm:cxn modelId="{68306383-6447-44BD-B1EF-61D271889E18}" type="presParOf" srcId="{2CFDB286-56B2-4FE4-89E2-78B571C4905E}" destId="{6F2A8FF0-AB8A-4C3D-951A-4E9F69B0CDBC}" srcOrd="12" destOrd="0" presId="urn:microsoft.com/office/officeart/2017/3/layout/HorizontalLabelsTimeline"/>
    <dgm:cxn modelId="{EBE04B35-7380-4136-863E-3EE26B8357BC}" type="presParOf" srcId="{6F2A8FF0-AB8A-4C3D-951A-4E9F69B0CDBC}" destId="{36F33001-F7FA-44FE-B782-DA332DA975B1}" srcOrd="0" destOrd="0" presId="urn:microsoft.com/office/officeart/2017/3/layout/HorizontalLabelsTimeline"/>
    <dgm:cxn modelId="{60491A60-DE4D-445C-98F7-6DE7109368AE}" type="presParOf" srcId="{6F2A8FF0-AB8A-4C3D-951A-4E9F69B0CDBC}" destId="{99CA60EE-F6E4-4C2E-8E72-FB2FD4DE15C0}" srcOrd="1" destOrd="0" presId="urn:microsoft.com/office/officeart/2017/3/layout/HorizontalLabelsTimeline"/>
    <dgm:cxn modelId="{5AB56D8F-AD54-4EB8-8424-87D30A190DB1}" type="presParOf" srcId="{99CA60EE-F6E4-4C2E-8E72-FB2FD4DE15C0}" destId="{61E5165A-3023-4517-9098-630CC9DC57B4}" srcOrd="0" destOrd="0" presId="urn:microsoft.com/office/officeart/2017/3/layout/HorizontalLabelsTimeline"/>
    <dgm:cxn modelId="{3A37FE2E-23A2-4EEF-96B5-339D3C813296}" type="presParOf" srcId="{99CA60EE-F6E4-4C2E-8E72-FB2FD4DE15C0}" destId="{3A75C106-E807-4166-8B26-86665FAD62F5}" srcOrd="1" destOrd="0" presId="urn:microsoft.com/office/officeart/2017/3/layout/HorizontalLabelsTimeline"/>
    <dgm:cxn modelId="{CB9DBCEA-93C0-4E1B-8304-479BBE92909E}" type="presParOf" srcId="{6F2A8FF0-AB8A-4C3D-951A-4E9F69B0CDBC}" destId="{1EA54290-17F6-4F99-9336-A5B2F79DF182}" srcOrd="2" destOrd="0" presId="urn:microsoft.com/office/officeart/2017/3/layout/HorizontalLabelsTimeline"/>
    <dgm:cxn modelId="{55FD7887-94F9-42B4-A699-8CDDF3BA082C}" type="presParOf" srcId="{6F2A8FF0-AB8A-4C3D-951A-4E9F69B0CDBC}" destId="{4DA5FE50-7460-44FD-8E99-0426804A03CD}" srcOrd="3" destOrd="0" presId="urn:microsoft.com/office/officeart/2017/3/layout/HorizontalLabelsTimeline"/>
    <dgm:cxn modelId="{887A04A2-DE05-42F7-A44F-AA4F52FF387C}" type="presParOf" srcId="{6F2A8FF0-AB8A-4C3D-951A-4E9F69B0CDBC}" destId="{732FF4F2-4C90-44CD-8C28-5E081102E3D8}" srcOrd="4" destOrd="0" presId="urn:microsoft.com/office/officeart/2017/3/layout/HorizontalLabelsTimeline"/>
    <dgm:cxn modelId="{C432D926-83EE-49A9-97C9-0BB0D033F9DC}" type="presParOf" srcId="{2CFDB286-56B2-4FE4-89E2-78B571C4905E}" destId="{760D3260-91B2-4387-AF53-11BAE42373CF}" srcOrd="13" destOrd="0" presId="urn:microsoft.com/office/officeart/2017/3/layout/HorizontalLabelsTimeline"/>
    <dgm:cxn modelId="{74ADAE96-AB2B-4983-9CA0-6C8F44C7E17E}" type="presParOf" srcId="{2CFDB286-56B2-4FE4-89E2-78B571C4905E}" destId="{4BB2A4B2-6A8F-4D7A-AD39-DF16B9D3BEF5}" srcOrd="14" destOrd="0" presId="urn:microsoft.com/office/officeart/2017/3/layout/HorizontalLabelsTimeline"/>
    <dgm:cxn modelId="{F37391E3-6665-4973-A954-59126FCD9FBB}" type="presParOf" srcId="{4BB2A4B2-6A8F-4D7A-AD39-DF16B9D3BEF5}" destId="{DCE6CD8A-C7D3-48EF-8F91-42B54A843322}" srcOrd="0" destOrd="0" presId="urn:microsoft.com/office/officeart/2017/3/layout/HorizontalLabelsTimeline"/>
    <dgm:cxn modelId="{9A41CE4C-6F30-49F6-B015-EFE852D73726}" type="presParOf" srcId="{4BB2A4B2-6A8F-4D7A-AD39-DF16B9D3BEF5}" destId="{66B85FEC-23D4-4B03-9AA4-B8226121B3DD}" srcOrd="1" destOrd="0" presId="urn:microsoft.com/office/officeart/2017/3/layout/HorizontalLabelsTimeline"/>
    <dgm:cxn modelId="{5BF7684C-4C9B-4980-B6E8-49895795C6B7}" type="presParOf" srcId="{66B85FEC-23D4-4B03-9AA4-B8226121B3DD}" destId="{E9A8D611-789D-4706-A752-22BE6CAF1BDA}" srcOrd="0" destOrd="0" presId="urn:microsoft.com/office/officeart/2017/3/layout/HorizontalLabelsTimeline"/>
    <dgm:cxn modelId="{0AF483D9-1977-43E6-8243-73534C32C06C}" type="presParOf" srcId="{66B85FEC-23D4-4B03-9AA4-B8226121B3DD}" destId="{3A423A60-EC66-4939-A7A7-13986A70EADF}" srcOrd="1" destOrd="0" presId="urn:microsoft.com/office/officeart/2017/3/layout/HorizontalLabelsTimeline"/>
    <dgm:cxn modelId="{E077E07A-2101-4DCA-ABDF-F3D413DE1422}" type="presParOf" srcId="{4BB2A4B2-6A8F-4D7A-AD39-DF16B9D3BEF5}" destId="{280F6C81-EC89-45EC-AEE7-3020E0B39235}" srcOrd="2" destOrd="0" presId="urn:microsoft.com/office/officeart/2017/3/layout/HorizontalLabelsTimeline"/>
    <dgm:cxn modelId="{EB6A7ACC-3148-45BE-93FC-35E5ACD0FA7A}" type="presParOf" srcId="{4BB2A4B2-6A8F-4D7A-AD39-DF16B9D3BEF5}" destId="{811FAC81-3C75-4C6C-BD79-AC9397A15881}" srcOrd="3" destOrd="0" presId="urn:microsoft.com/office/officeart/2017/3/layout/HorizontalLabelsTimeline"/>
    <dgm:cxn modelId="{1B61AEC3-7E9F-42DD-880F-EA3EEA934CAC}" type="presParOf" srcId="{4BB2A4B2-6A8F-4D7A-AD39-DF16B9D3BEF5}" destId="{0A211D25-7C8E-4F26-947E-EC13A0909E43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6922C-A702-4F71-8AB6-D0015F5D850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6F2EB7-AACC-4B4E-90A1-E65591C1940A}">
      <dgm:prSet phldrT="[Texto]"/>
      <dgm:spPr/>
      <dgm:t>
        <a:bodyPr/>
        <a:lstStyle/>
        <a:p>
          <a:r>
            <a:rPr lang="es-ES" dirty="0"/>
            <a:t>Agricultura de precisión</a:t>
          </a:r>
        </a:p>
      </dgm:t>
    </dgm:pt>
    <dgm:pt modelId="{D7244DC1-B53B-46AE-8A40-CB99ADCE7A34}" type="parTrans" cxnId="{16CC0FB8-D4AB-4902-A4FD-9453D44174D0}">
      <dgm:prSet/>
      <dgm:spPr/>
      <dgm:t>
        <a:bodyPr/>
        <a:lstStyle/>
        <a:p>
          <a:endParaRPr lang="es-ES"/>
        </a:p>
      </dgm:t>
    </dgm:pt>
    <dgm:pt modelId="{A1D47E42-BD50-43AE-BD19-A9EE82E79953}" type="sibTrans" cxnId="{16CC0FB8-D4AB-4902-A4FD-9453D44174D0}">
      <dgm:prSet/>
      <dgm:spPr/>
      <dgm:t>
        <a:bodyPr/>
        <a:lstStyle/>
        <a:p>
          <a:endParaRPr lang="es-ES"/>
        </a:p>
      </dgm:t>
    </dgm:pt>
    <dgm:pt modelId="{66D7A052-72CB-462E-BD0D-AE8A196A560B}">
      <dgm:prSet phldrT="[Texto]"/>
      <dgm:spPr/>
      <dgm:t>
        <a:bodyPr/>
        <a:lstStyle/>
        <a:p>
          <a:r>
            <a:rPr lang="es-ES" dirty="0"/>
            <a:t>Smart </a:t>
          </a:r>
          <a:r>
            <a:rPr lang="es-ES" dirty="0" err="1"/>
            <a:t>Cities</a:t>
          </a:r>
          <a:endParaRPr lang="es-ES" dirty="0"/>
        </a:p>
      </dgm:t>
    </dgm:pt>
    <dgm:pt modelId="{5440A7B3-80ED-4BA2-87AB-5A2C4BE28485}" type="parTrans" cxnId="{513D8E3C-B20E-486A-9997-4E9BC06B18E6}">
      <dgm:prSet/>
      <dgm:spPr/>
      <dgm:t>
        <a:bodyPr/>
        <a:lstStyle/>
        <a:p>
          <a:endParaRPr lang="es-ES"/>
        </a:p>
      </dgm:t>
    </dgm:pt>
    <dgm:pt modelId="{9D0472A5-7887-4746-9154-300ED15D455D}" type="sibTrans" cxnId="{513D8E3C-B20E-486A-9997-4E9BC06B18E6}">
      <dgm:prSet/>
      <dgm:spPr/>
      <dgm:t>
        <a:bodyPr/>
        <a:lstStyle/>
        <a:p>
          <a:endParaRPr lang="es-ES"/>
        </a:p>
      </dgm:t>
    </dgm:pt>
    <dgm:pt modelId="{C44A54BA-D97A-49C2-960C-8B2CFA40E493}">
      <dgm:prSet phldrT="[Texto]"/>
      <dgm:spPr/>
      <dgm:t>
        <a:bodyPr/>
        <a:lstStyle/>
        <a:p>
          <a:r>
            <a:rPr lang="es-ES" dirty="0"/>
            <a:t>Logística</a:t>
          </a:r>
        </a:p>
      </dgm:t>
    </dgm:pt>
    <dgm:pt modelId="{4E6C07DB-B2DA-4263-925F-FB516CDE7C6B}" type="parTrans" cxnId="{875E0A51-6FA1-4F91-87E8-9320E5C5199C}">
      <dgm:prSet/>
      <dgm:spPr/>
      <dgm:t>
        <a:bodyPr/>
        <a:lstStyle/>
        <a:p>
          <a:endParaRPr lang="es-ES"/>
        </a:p>
      </dgm:t>
    </dgm:pt>
    <dgm:pt modelId="{DD2471FF-753C-401E-8707-AE3E36776D9D}" type="sibTrans" cxnId="{875E0A51-6FA1-4F91-87E8-9320E5C5199C}">
      <dgm:prSet/>
      <dgm:spPr/>
      <dgm:t>
        <a:bodyPr/>
        <a:lstStyle/>
        <a:p>
          <a:endParaRPr lang="es-ES"/>
        </a:p>
      </dgm:t>
    </dgm:pt>
    <dgm:pt modelId="{17CDB79B-B4CA-4944-B6C5-B56151CA92C5}">
      <dgm:prSet phldrT="[Texto]"/>
      <dgm:spPr/>
      <dgm:t>
        <a:bodyPr/>
        <a:lstStyle/>
        <a:p>
          <a:r>
            <a:rPr lang="es-ES" dirty="0"/>
            <a:t>Control Industrial</a:t>
          </a:r>
        </a:p>
      </dgm:t>
    </dgm:pt>
    <dgm:pt modelId="{2060C890-E8E3-4BC1-8EBD-95C52B27C923}" type="parTrans" cxnId="{46FE7155-ED2C-4A80-AB51-EE4D5AA5AE01}">
      <dgm:prSet/>
      <dgm:spPr/>
      <dgm:t>
        <a:bodyPr/>
        <a:lstStyle/>
        <a:p>
          <a:endParaRPr lang="es-ES"/>
        </a:p>
      </dgm:t>
    </dgm:pt>
    <dgm:pt modelId="{4BE31D8B-97AC-4CC6-8BD7-A129DD863DE0}" type="sibTrans" cxnId="{46FE7155-ED2C-4A80-AB51-EE4D5AA5AE01}">
      <dgm:prSet/>
      <dgm:spPr/>
      <dgm:t>
        <a:bodyPr/>
        <a:lstStyle/>
        <a:p>
          <a:endParaRPr lang="es-ES"/>
        </a:p>
      </dgm:t>
    </dgm:pt>
    <dgm:pt modelId="{3829866F-3D3B-4586-9BEC-7D80565EF988}" type="pres">
      <dgm:prSet presAssocID="{0746922C-A702-4F71-8AB6-D0015F5D8500}" presName="Name0" presStyleCnt="0">
        <dgm:presLayoutVars>
          <dgm:dir/>
          <dgm:resizeHandles val="exact"/>
        </dgm:presLayoutVars>
      </dgm:prSet>
      <dgm:spPr/>
    </dgm:pt>
    <dgm:pt modelId="{3BED78DE-7397-483A-86B4-06E104D2C97E}" type="pres">
      <dgm:prSet presAssocID="{686F2EB7-AACC-4B4E-90A1-E65591C1940A}" presName="compNode" presStyleCnt="0"/>
      <dgm:spPr/>
    </dgm:pt>
    <dgm:pt modelId="{03532D07-AA5E-4BF3-B957-36344024E039}" type="pres">
      <dgm:prSet presAssocID="{686F2EB7-AACC-4B4E-90A1-E65591C1940A}" presName="pict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4C8B940-463B-4E46-B3CC-18D3B5396462}" type="pres">
      <dgm:prSet presAssocID="{686F2EB7-AACC-4B4E-90A1-E65591C1940A}" presName="textRect" presStyleLbl="revTx" presStyleIdx="0" presStyleCnt="4">
        <dgm:presLayoutVars>
          <dgm:bulletEnabled val="1"/>
        </dgm:presLayoutVars>
      </dgm:prSet>
      <dgm:spPr/>
    </dgm:pt>
    <dgm:pt modelId="{08BAA445-DCC7-4280-B3FB-28A72FE86A07}" type="pres">
      <dgm:prSet presAssocID="{A1D47E42-BD50-43AE-BD19-A9EE82E79953}" presName="sibTrans" presStyleLbl="sibTrans2D1" presStyleIdx="0" presStyleCnt="0"/>
      <dgm:spPr/>
    </dgm:pt>
    <dgm:pt modelId="{228F61BE-1FA4-4993-840F-17D9D9192434}" type="pres">
      <dgm:prSet presAssocID="{66D7A052-72CB-462E-BD0D-AE8A196A560B}" presName="compNode" presStyleCnt="0"/>
      <dgm:spPr/>
    </dgm:pt>
    <dgm:pt modelId="{39EB59B8-4889-4418-A84C-BF5F81C80F5F}" type="pres">
      <dgm:prSet presAssocID="{66D7A052-72CB-462E-BD0D-AE8A196A560B}" presName="pictRect" presStyleLbl="node1" presStyleIdx="1" presStyleCnt="4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B117413F-886F-495E-A266-C67F2E024030}" type="pres">
      <dgm:prSet presAssocID="{66D7A052-72CB-462E-BD0D-AE8A196A560B}" presName="textRect" presStyleLbl="revTx" presStyleIdx="1" presStyleCnt="4">
        <dgm:presLayoutVars>
          <dgm:bulletEnabled val="1"/>
        </dgm:presLayoutVars>
      </dgm:prSet>
      <dgm:spPr/>
    </dgm:pt>
    <dgm:pt modelId="{75B9294B-85D5-4B7B-B4E5-12D098CB33DE}" type="pres">
      <dgm:prSet presAssocID="{9D0472A5-7887-4746-9154-300ED15D455D}" presName="sibTrans" presStyleLbl="sibTrans2D1" presStyleIdx="0" presStyleCnt="0"/>
      <dgm:spPr/>
    </dgm:pt>
    <dgm:pt modelId="{88DCBEE1-694E-407B-9C10-02C37FB4616D}" type="pres">
      <dgm:prSet presAssocID="{C44A54BA-D97A-49C2-960C-8B2CFA40E493}" presName="compNode" presStyleCnt="0"/>
      <dgm:spPr/>
    </dgm:pt>
    <dgm:pt modelId="{393A4ECF-4B42-4F58-9D1D-9A95245BF752}" type="pres">
      <dgm:prSet presAssocID="{C44A54BA-D97A-49C2-960C-8B2CFA40E493}" presName="pictRect" presStyleLbl="nod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6CC0FF67-1B15-4538-A1B9-4DF4A5F2AC4C}" type="pres">
      <dgm:prSet presAssocID="{C44A54BA-D97A-49C2-960C-8B2CFA40E493}" presName="textRect" presStyleLbl="revTx" presStyleIdx="2" presStyleCnt="4">
        <dgm:presLayoutVars>
          <dgm:bulletEnabled val="1"/>
        </dgm:presLayoutVars>
      </dgm:prSet>
      <dgm:spPr/>
    </dgm:pt>
    <dgm:pt modelId="{C7FE3010-A886-4637-AEAA-C4F51F4988B3}" type="pres">
      <dgm:prSet presAssocID="{DD2471FF-753C-401E-8707-AE3E36776D9D}" presName="sibTrans" presStyleLbl="sibTrans2D1" presStyleIdx="0" presStyleCnt="0"/>
      <dgm:spPr/>
    </dgm:pt>
    <dgm:pt modelId="{24CD069C-2CE1-4461-803B-32C2CA27B295}" type="pres">
      <dgm:prSet presAssocID="{17CDB79B-B4CA-4944-B6C5-B56151CA92C5}" presName="compNode" presStyleCnt="0"/>
      <dgm:spPr/>
    </dgm:pt>
    <dgm:pt modelId="{AFEB0DD5-ACB7-447A-826D-4D107D347672}" type="pres">
      <dgm:prSet presAssocID="{17CDB79B-B4CA-4944-B6C5-B56151CA92C5}" presName="pictRect" presStyleLbl="node1" presStyleIdx="3" presStyleCnt="4"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9F8873F1-2E51-45B7-8EC5-EB5AF3833E59}" type="pres">
      <dgm:prSet presAssocID="{17CDB79B-B4CA-4944-B6C5-B56151CA92C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87C06B18-B0B8-43FA-82BD-518A579DBFBA}" type="presOf" srcId="{17CDB79B-B4CA-4944-B6C5-B56151CA92C5}" destId="{9F8873F1-2E51-45B7-8EC5-EB5AF3833E59}" srcOrd="0" destOrd="0" presId="urn:microsoft.com/office/officeart/2005/8/layout/pList1"/>
    <dgm:cxn modelId="{E2DB041D-0FEB-452E-8843-E6FC7AAA8D6B}" type="presOf" srcId="{DD2471FF-753C-401E-8707-AE3E36776D9D}" destId="{C7FE3010-A886-4637-AEAA-C4F51F4988B3}" srcOrd="0" destOrd="0" presId="urn:microsoft.com/office/officeart/2005/8/layout/pList1"/>
    <dgm:cxn modelId="{513D8E3C-B20E-486A-9997-4E9BC06B18E6}" srcId="{0746922C-A702-4F71-8AB6-D0015F5D8500}" destId="{66D7A052-72CB-462E-BD0D-AE8A196A560B}" srcOrd="1" destOrd="0" parTransId="{5440A7B3-80ED-4BA2-87AB-5A2C4BE28485}" sibTransId="{9D0472A5-7887-4746-9154-300ED15D455D}"/>
    <dgm:cxn modelId="{AA3FB43F-A77E-43BE-9367-72AE13517088}" type="presOf" srcId="{66D7A052-72CB-462E-BD0D-AE8A196A560B}" destId="{B117413F-886F-495E-A266-C67F2E024030}" srcOrd="0" destOrd="0" presId="urn:microsoft.com/office/officeart/2005/8/layout/pList1"/>
    <dgm:cxn modelId="{875E0A51-6FA1-4F91-87E8-9320E5C5199C}" srcId="{0746922C-A702-4F71-8AB6-D0015F5D8500}" destId="{C44A54BA-D97A-49C2-960C-8B2CFA40E493}" srcOrd="2" destOrd="0" parTransId="{4E6C07DB-B2DA-4263-925F-FB516CDE7C6B}" sibTransId="{DD2471FF-753C-401E-8707-AE3E36776D9D}"/>
    <dgm:cxn modelId="{AF6C8872-ABE9-4C7F-A602-2004CB6DB878}" type="presOf" srcId="{0746922C-A702-4F71-8AB6-D0015F5D8500}" destId="{3829866F-3D3B-4586-9BEC-7D80565EF988}" srcOrd="0" destOrd="0" presId="urn:microsoft.com/office/officeart/2005/8/layout/pList1"/>
    <dgm:cxn modelId="{46FE7155-ED2C-4A80-AB51-EE4D5AA5AE01}" srcId="{0746922C-A702-4F71-8AB6-D0015F5D8500}" destId="{17CDB79B-B4CA-4944-B6C5-B56151CA92C5}" srcOrd="3" destOrd="0" parTransId="{2060C890-E8E3-4BC1-8EBD-95C52B27C923}" sibTransId="{4BE31D8B-97AC-4CC6-8BD7-A129DD863DE0}"/>
    <dgm:cxn modelId="{63E4C484-5845-4F81-AFC0-17EA921544A6}" type="presOf" srcId="{9D0472A5-7887-4746-9154-300ED15D455D}" destId="{75B9294B-85D5-4B7B-B4E5-12D098CB33DE}" srcOrd="0" destOrd="0" presId="urn:microsoft.com/office/officeart/2005/8/layout/pList1"/>
    <dgm:cxn modelId="{9F015D91-8101-415E-87DE-9C57BFF214EE}" type="presOf" srcId="{C44A54BA-D97A-49C2-960C-8B2CFA40E493}" destId="{6CC0FF67-1B15-4538-A1B9-4DF4A5F2AC4C}" srcOrd="0" destOrd="0" presId="urn:microsoft.com/office/officeart/2005/8/layout/pList1"/>
    <dgm:cxn modelId="{16CC0FB8-D4AB-4902-A4FD-9453D44174D0}" srcId="{0746922C-A702-4F71-8AB6-D0015F5D8500}" destId="{686F2EB7-AACC-4B4E-90A1-E65591C1940A}" srcOrd="0" destOrd="0" parTransId="{D7244DC1-B53B-46AE-8A40-CB99ADCE7A34}" sibTransId="{A1D47E42-BD50-43AE-BD19-A9EE82E79953}"/>
    <dgm:cxn modelId="{F06720C7-0844-4CF2-BB67-0A8322FCA336}" type="presOf" srcId="{686F2EB7-AACC-4B4E-90A1-E65591C1940A}" destId="{D4C8B940-463B-4E46-B3CC-18D3B5396462}" srcOrd="0" destOrd="0" presId="urn:microsoft.com/office/officeart/2005/8/layout/pList1"/>
    <dgm:cxn modelId="{1871E2F4-5538-4CC4-A6C2-6D932CF982A7}" type="presOf" srcId="{A1D47E42-BD50-43AE-BD19-A9EE82E79953}" destId="{08BAA445-DCC7-4280-B3FB-28A72FE86A07}" srcOrd="0" destOrd="0" presId="urn:microsoft.com/office/officeart/2005/8/layout/pList1"/>
    <dgm:cxn modelId="{7E0C270D-C4D1-45D5-A96B-528E968D7717}" type="presParOf" srcId="{3829866F-3D3B-4586-9BEC-7D80565EF988}" destId="{3BED78DE-7397-483A-86B4-06E104D2C97E}" srcOrd="0" destOrd="0" presId="urn:microsoft.com/office/officeart/2005/8/layout/pList1"/>
    <dgm:cxn modelId="{EF25240D-CDC1-47E7-80B0-75C1A8B4B713}" type="presParOf" srcId="{3BED78DE-7397-483A-86B4-06E104D2C97E}" destId="{03532D07-AA5E-4BF3-B957-36344024E039}" srcOrd="0" destOrd="0" presId="urn:microsoft.com/office/officeart/2005/8/layout/pList1"/>
    <dgm:cxn modelId="{70115E54-A2F7-426E-B58B-81903B06EFFB}" type="presParOf" srcId="{3BED78DE-7397-483A-86B4-06E104D2C97E}" destId="{D4C8B940-463B-4E46-B3CC-18D3B5396462}" srcOrd="1" destOrd="0" presId="urn:microsoft.com/office/officeart/2005/8/layout/pList1"/>
    <dgm:cxn modelId="{499A8E3D-79C2-4E42-B5F6-ADFF00B8F47C}" type="presParOf" srcId="{3829866F-3D3B-4586-9BEC-7D80565EF988}" destId="{08BAA445-DCC7-4280-B3FB-28A72FE86A07}" srcOrd="1" destOrd="0" presId="urn:microsoft.com/office/officeart/2005/8/layout/pList1"/>
    <dgm:cxn modelId="{83186A75-697B-4DCB-A138-390A50506CCF}" type="presParOf" srcId="{3829866F-3D3B-4586-9BEC-7D80565EF988}" destId="{228F61BE-1FA4-4993-840F-17D9D9192434}" srcOrd="2" destOrd="0" presId="urn:microsoft.com/office/officeart/2005/8/layout/pList1"/>
    <dgm:cxn modelId="{C5CD1168-73E6-4848-97C0-5224525B71B6}" type="presParOf" srcId="{228F61BE-1FA4-4993-840F-17D9D9192434}" destId="{39EB59B8-4889-4418-A84C-BF5F81C80F5F}" srcOrd="0" destOrd="0" presId="urn:microsoft.com/office/officeart/2005/8/layout/pList1"/>
    <dgm:cxn modelId="{6A458B23-045E-423E-B730-3DD7D7BD935E}" type="presParOf" srcId="{228F61BE-1FA4-4993-840F-17D9D9192434}" destId="{B117413F-886F-495E-A266-C67F2E024030}" srcOrd="1" destOrd="0" presId="urn:microsoft.com/office/officeart/2005/8/layout/pList1"/>
    <dgm:cxn modelId="{B5D11792-425B-422A-A3EA-1CCFCD5593F6}" type="presParOf" srcId="{3829866F-3D3B-4586-9BEC-7D80565EF988}" destId="{75B9294B-85D5-4B7B-B4E5-12D098CB33DE}" srcOrd="3" destOrd="0" presId="urn:microsoft.com/office/officeart/2005/8/layout/pList1"/>
    <dgm:cxn modelId="{23D73153-B087-4C11-85A4-83B48DD84C69}" type="presParOf" srcId="{3829866F-3D3B-4586-9BEC-7D80565EF988}" destId="{88DCBEE1-694E-407B-9C10-02C37FB4616D}" srcOrd="4" destOrd="0" presId="urn:microsoft.com/office/officeart/2005/8/layout/pList1"/>
    <dgm:cxn modelId="{D2D7E8F2-32F8-417F-8BC4-1F22C8DB4E3C}" type="presParOf" srcId="{88DCBEE1-694E-407B-9C10-02C37FB4616D}" destId="{393A4ECF-4B42-4F58-9D1D-9A95245BF752}" srcOrd="0" destOrd="0" presId="urn:microsoft.com/office/officeart/2005/8/layout/pList1"/>
    <dgm:cxn modelId="{A995F4CE-8841-4FA0-8C6C-410378548564}" type="presParOf" srcId="{88DCBEE1-694E-407B-9C10-02C37FB4616D}" destId="{6CC0FF67-1B15-4538-A1B9-4DF4A5F2AC4C}" srcOrd="1" destOrd="0" presId="urn:microsoft.com/office/officeart/2005/8/layout/pList1"/>
    <dgm:cxn modelId="{107059A3-2567-49CF-90BC-53AFB0DDB5AA}" type="presParOf" srcId="{3829866F-3D3B-4586-9BEC-7D80565EF988}" destId="{C7FE3010-A886-4637-AEAA-C4F51F4988B3}" srcOrd="5" destOrd="0" presId="urn:microsoft.com/office/officeart/2005/8/layout/pList1"/>
    <dgm:cxn modelId="{2A08E206-76F1-483B-A685-29833BB1FA7D}" type="presParOf" srcId="{3829866F-3D3B-4586-9BEC-7D80565EF988}" destId="{24CD069C-2CE1-4461-803B-32C2CA27B295}" srcOrd="6" destOrd="0" presId="urn:microsoft.com/office/officeart/2005/8/layout/pList1"/>
    <dgm:cxn modelId="{5AC49D51-70CA-4787-ABB6-8BCD8AFCC36F}" type="presParOf" srcId="{24CD069C-2CE1-4461-803B-32C2CA27B295}" destId="{AFEB0DD5-ACB7-447A-826D-4D107D347672}" srcOrd="0" destOrd="0" presId="urn:microsoft.com/office/officeart/2005/8/layout/pList1"/>
    <dgm:cxn modelId="{DF2B95CC-6E56-4471-8561-7FACAF6DDDA7}" type="presParOf" srcId="{24CD069C-2CE1-4461-803B-32C2CA27B295}" destId="{9F8873F1-2E51-45B7-8EC5-EB5AF3833E5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05AC9C-7E56-4D7A-ABC6-21A6236B8E5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4B57593-0ED6-44CF-9308-0B9D0E9A930A}">
      <dgm:prSet phldrT="[Texto]"/>
      <dgm:spPr/>
      <dgm:t>
        <a:bodyPr/>
        <a:lstStyle/>
        <a:p>
          <a:r>
            <a:rPr lang="es-ES" dirty="0" err="1"/>
            <a:t>Chirpstack</a:t>
          </a:r>
          <a:endParaRPr lang="es-ES" dirty="0"/>
        </a:p>
      </dgm:t>
    </dgm:pt>
    <dgm:pt modelId="{AE5A82A7-27F5-4CDF-B6BE-FF046CC73D4F}" type="parTrans" cxnId="{7C5CFCD7-54DF-4026-BAE8-64907B87EF03}">
      <dgm:prSet/>
      <dgm:spPr/>
      <dgm:t>
        <a:bodyPr/>
        <a:lstStyle/>
        <a:p>
          <a:endParaRPr lang="es-ES"/>
        </a:p>
      </dgm:t>
    </dgm:pt>
    <dgm:pt modelId="{5BED5C5A-CE03-41C6-A5A3-36D30FB1DD02}" type="sibTrans" cxnId="{7C5CFCD7-54DF-4026-BAE8-64907B87EF03}">
      <dgm:prSet/>
      <dgm:spPr/>
      <dgm:t>
        <a:bodyPr/>
        <a:lstStyle/>
        <a:p>
          <a:endParaRPr lang="es-ES"/>
        </a:p>
      </dgm:t>
    </dgm:pt>
    <dgm:pt modelId="{D50D554A-1349-4C6E-80B9-7B77EE23E770}">
      <dgm:prSet phldrT="[Texto]"/>
      <dgm:spPr/>
      <dgm:t>
        <a:bodyPr/>
        <a:lstStyle/>
        <a:p>
          <a:r>
            <a:rPr lang="es-ES" dirty="0" err="1"/>
            <a:t>Node</a:t>
          </a:r>
          <a:r>
            <a:rPr lang="es-ES" dirty="0"/>
            <a:t>-RED</a:t>
          </a:r>
        </a:p>
      </dgm:t>
    </dgm:pt>
    <dgm:pt modelId="{5D4D53FD-A7A5-420F-A040-2024FD9FBE0A}" type="parTrans" cxnId="{77AD9FEC-86BA-44C9-B65D-924686E3048C}">
      <dgm:prSet/>
      <dgm:spPr/>
      <dgm:t>
        <a:bodyPr/>
        <a:lstStyle/>
        <a:p>
          <a:endParaRPr lang="es-ES"/>
        </a:p>
      </dgm:t>
    </dgm:pt>
    <dgm:pt modelId="{B6F7A32D-14CE-430D-AA34-07633C061C06}" type="sibTrans" cxnId="{77AD9FEC-86BA-44C9-B65D-924686E3048C}">
      <dgm:prSet/>
      <dgm:spPr/>
      <dgm:t>
        <a:bodyPr/>
        <a:lstStyle/>
        <a:p>
          <a:endParaRPr lang="es-ES"/>
        </a:p>
      </dgm:t>
    </dgm:pt>
    <dgm:pt modelId="{A84C6DE1-0770-40E2-93B2-D4F35B0A5609}">
      <dgm:prSet phldrT="[Texto]"/>
      <dgm:spPr/>
      <dgm:t>
        <a:bodyPr/>
        <a:lstStyle/>
        <a:p>
          <a:r>
            <a:rPr lang="es-ES" dirty="0" err="1"/>
            <a:t>InfluxDB</a:t>
          </a:r>
          <a:endParaRPr lang="es-ES" dirty="0"/>
        </a:p>
        <a:p>
          <a:r>
            <a:rPr lang="es-ES" dirty="0" err="1"/>
            <a:t>Grafana</a:t>
          </a:r>
          <a:endParaRPr lang="es-ES" dirty="0"/>
        </a:p>
      </dgm:t>
    </dgm:pt>
    <dgm:pt modelId="{71C77785-394B-4AC9-B592-1A771F74B61B}" type="parTrans" cxnId="{ED763446-905F-454B-8187-BD0E1D921840}">
      <dgm:prSet/>
      <dgm:spPr/>
      <dgm:t>
        <a:bodyPr/>
        <a:lstStyle/>
        <a:p>
          <a:endParaRPr lang="es-ES"/>
        </a:p>
      </dgm:t>
    </dgm:pt>
    <dgm:pt modelId="{E0B77746-7C54-42D3-BEB5-94B869F376EA}" type="sibTrans" cxnId="{ED763446-905F-454B-8187-BD0E1D921840}">
      <dgm:prSet/>
      <dgm:spPr/>
      <dgm:t>
        <a:bodyPr/>
        <a:lstStyle/>
        <a:p>
          <a:endParaRPr lang="es-ES"/>
        </a:p>
      </dgm:t>
    </dgm:pt>
    <dgm:pt modelId="{85CBA6AC-8FF5-4F85-AA00-9351BFF84A90}" type="pres">
      <dgm:prSet presAssocID="{D305AC9C-7E56-4D7A-ABC6-21A6236B8E52}" presName="Name0" presStyleCnt="0">
        <dgm:presLayoutVars>
          <dgm:dir/>
          <dgm:resizeHandles val="exact"/>
        </dgm:presLayoutVars>
      </dgm:prSet>
      <dgm:spPr/>
    </dgm:pt>
    <dgm:pt modelId="{D66EC695-9FC4-410A-AB75-775C7677C33B}" type="pres">
      <dgm:prSet presAssocID="{D305AC9C-7E56-4D7A-ABC6-21A6236B8E52}" presName="fgShape" presStyleLbl="fgShp" presStyleIdx="0" presStyleCnt="1"/>
      <dgm:spPr/>
    </dgm:pt>
    <dgm:pt modelId="{D0DE1DF0-EE37-4863-BDB8-5446503B26ED}" type="pres">
      <dgm:prSet presAssocID="{D305AC9C-7E56-4D7A-ABC6-21A6236B8E52}" presName="linComp" presStyleCnt="0"/>
      <dgm:spPr/>
    </dgm:pt>
    <dgm:pt modelId="{E5ECB7EC-AF23-45E7-9638-2F62A4E8129A}" type="pres">
      <dgm:prSet presAssocID="{B4B57593-0ED6-44CF-9308-0B9D0E9A930A}" presName="compNode" presStyleCnt="0"/>
      <dgm:spPr/>
    </dgm:pt>
    <dgm:pt modelId="{194751DE-8909-487B-88E4-57D231196353}" type="pres">
      <dgm:prSet presAssocID="{B4B57593-0ED6-44CF-9308-0B9D0E9A930A}" presName="bkgdShape" presStyleLbl="node1" presStyleIdx="0" presStyleCnt="3"/>
      <dgm:spPr/>
    </dgm:pt>
    <dgm:pt modelId="{55809E8D-09F5-4583-980B-9A5B79D45E51}" type="pres">
      <dgm:prSet presAssocID="{B4B57593-0ED6-44CF-9308-0B9D0E9A930A}" presName="nodeTx" presStyleLbl="node1" presStyleIdx="0" presStyleCnt="3">
        <dgm:presLayoutVars>
          <dgm:bulletEnabled val="1"/>
        </dgm:presLayoutVars>
      </dgm:prSet>
      <dgm:spPr/>
    </dgm:pt>
    <dgm:pt modelId="{1CC39D90-2F17-4A6F-9DE8-47107F4C9220}" type="pres">
      <dgm:prSet presAssocID="{B4B57593-0ED6-44CF-9308-0B9D0E9A930A}" presName="invisiNode" presStyleLbl="node1" presStyleIdx="0" presStyleCnt="3"/>
      <dgm:spPr/>
    </dgm:pt>
    <dgm:pt modelId="{DAF6C537-F14D-4F73-B548-5EB572A76790}" type="pres">
      <dgm:prSet presAssocID="{B4B57593-0ED6-44CF-9308-0B9D0E9A930A}" presName="imagNode" presStyleLbl="fgImgPlac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1B0343FF-0DEC-4EE4-90DB-61AB71C9227E}" type="pres">
      <dgm:prSet presAssocID="{5BED5C5A-CE03-41C6-A5A3-36D30FB1DD02}" presName="sibTrans" presStyleLbl="sibTrans2D1" presStyleIdx="0" presStyleCnt="0"/>
      <dgm:spPr/>
    </dgm:pt>
    <dgm:pt modelId="{36922DB1-5741-4D9D-B60A-F55CEB1A4468}" type="pres">
      <dgm:prSet presAssocID="{D50D554A-1349-4C6E-80B9-7B77EE23E770}" presName="compNode" presStyleCnt="0"/>
      <dgm:spPr/>
    </dgm:pt>
    <dgm:pt modelId="{F170E2DC-941C-4623-9F98-45D2B71F7D1B}" type="pres">
      <dgm:prSet presAssocID="{D50D554A-1349-4C6E-80B9-7B77EE23E770}" presName="bkgdShape" presStyleLbl="node1" presStyleIdx="1" presStyleCnt="3"/>
      <dgm:spPr/>
    </dgm:pt>
    <dgm:pt modelId="{2E05B010-1F7F-4AF3-AD55-6F0727E99EED}" type="pres">
      <dgm:prSet presAssocID="{D50D554A-1349-4C6E-80B9-7B77EE23E770}" presName="nodeTx" presStyleLbl="node1" presStyleIdx="1" presStyleCnt="3">
        <dgm:presLayoutVars>
          <dgm:bulletEnabled val="1"/>
        </dgm:presLayoutVars>
      </dgm:prSet>
      <dgm:spPr/>
    </dgm:pt>
    <dgm:pt modelId="{8C414FE6-E5B1-4B4F-85F1-A1A9D80DBF52}" type="pres">
      <dgm:prSet presAssocID="{D50D554A-1349-4C6E-80B9-7B77EE23E770}" presName="invisiNode" presStyleLbl="node1" presStyleIdx="1" presStyleCnt="3"/>
      <dgm:spPr/>
    </dgm:pt>
    <dgm:pt modelId="{534C77F8-CEA0-4BC2-A850-F4EC1615FCBA}" type="pres">
      <dgm:prSet presAssocID="{D50D554A-1349-4C6E-80B9-7B77EE23E770}" presName="imagNode" presStyleLbl="fgImgPlace1" presStyleIdx="1" presStyleCnt="3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C73B0015-54E5-486F-954D-8E366BACC861}" type="pres">
      <dgm:prSet presAssocID="{B6F7A32D-14CE-430D-AA34-07633C061C06}" presName="sibTrans" presStyleLbl="sibTrans2D1" presStyleIdx="0" presStyleCnt="0"/>
      <dgm:spPr/>
    </dgm:pt>
    <dgm:pt modelId="{CB03DA43-AEC9-4F06-A637-B8FE9CF04617}" type="pres">
      <dgm:prSet presAssocID="{A84C6DE1-0770-40E2-93B2-D4F35B0A5609}" presName="compNode" presStyleCnt="0"/>
      <dgm:spPr/>
    </dgm:pt>
    <dgm:pt modelId="{7AA7E16B-14EB-4A81-B8F7-34347E184C5B}" type="pres">
      <dgm:prSet presAssocID="{A84C6DE1-0770-40E2-93B2-D4F35B0A5609}" presName="bkgdShape" presStyleLbl="node1" presStyleIdx="2" presStyleCnt="3"/>
      <dgm:spPr/>
    </dgm:pt>
    <dgm:pt modelId="{B82F1AF1-5E4D-4A26-B5A2-6ECE9FAC2944}" type="pres">
      <dgm:prSet presAssocID="{A84C6DE1-0770-40E2-93B2-D4F35B0A5609}" presName="nodeTx" presStyleLbl="node1" presStyleIdx="2" presStyleCnt="3">
        <dgm:presLayoutVars>
          <dgm:bulletEnabled val="1"/>
        </dgm:presLayoutVars>
      </dgm:prSet>
      <dgm:spPr/>
    </dgm:pt>
    <dgm:pt modelId="{4E44C6EB-886E-4BB5-A29D-172828124099}" type="pres">
      <dgm:prSet presAssocID="{A84C6DE1-0770-40E2-93B2-D4F35B0A5609}" presName="invisiNode" presStyleLbl="node1" presStyleIdx="2" presStyleCnt="3"/>
      <dgm:spPr/>
    </dgm:pt>
    <dgm:pt modelId="{6C025CD8-E072-4225-86B0-860776C94BC4}" type="pres">
      <dgm:prSet presAssocID="{A84C6DE1-0770-40E2-93B2-D4F35B0A5609}" presName="imagNode" presStyleLbl="f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5E7D7964-22E1-42A2-8601-C220A5663371}" type="presOf" srcId="{5BED5C5A-CE03-41C6-A5A3-36D30FB1DD02}" destId="{1B0343FF-0DEC-4EE4-90DB-61AB71C9227E}" srcOrd="0" destOrd="0" presId="urn:microsoft.com/office/officeart/2005/8/layout/hList7"/>
    <dgm:cxn modelId="{ED763446-905F-454B-8187-BD0E1D921840}" srcId="{D305AC9C-7E56-4D7A-ABC6-21A6236B8E52}" destId="{A84C6DE1-0770-40E2-93B2-D4F35B0A5609}" srcOrd="2" destOrd="0" parTransId="{71C77785-394B-4AC9-B592-1A771F74B61B}" sibTransId="{E0B77746-7C54-42D3-BEB5-94B869F376EA}"/>
    <dgm:cxn modelId="{6D2D0D49-C77E-4924-AE6C-AF698D80A1EA}" type="presOf" srcId="{D50D554A-1349-4C6E-80B9-7B77EE23E770}" destId="{F170E2DC-941C-4623-9F98-45D2B71F7D1B}" srcOrd="0" destOrd="0" presId="urn:microsoft.com/office/officeart/2005/8/layout/hList7"/>
    <dgm:cxn modelId="{1056F469-EAA1-4E9D-817F-42163F7EE274}" type="presOf" srcId="{B6F7A32D-14CE-430D-AA34-07633C061C06}" destId="{C73B0015-54E5-486F-954D-8E366BACC861}" srcOrd="0" destOrd="0" presId="urn:microsoft.com/office/officeart/2005/8/layout/hList7"/>
    <dgm:cxn modelId="{F1F4BF6D-02CB-4DE1-A460-339CC9E13828}" type="presOf" srcId="{B4B57593-0ED6-44CF-9308-0B9D0E9A930A}" destId="{194751DE-8909-487B-88E4-57D231196353}" srcOrd="0" destOrd="0" presId="urn:microsoft.com/office/officeart/2005/8/layout/hList7"/>
    <dgm:cxn modelId="{9AA21795-7BB8-41F4-B65D-6F8A8C9F7483}" type="presOf" srcId="{A84C6DE1-0770-40E2-93B2-D4F35B0A5609}" destId="{7AA7E16B-14EB-4A81-B8F7-34347E184C5B}" srcOrd="0" destOrd="0" presId="urn:microsoft.com/office/officeart/2005/8/layout/hList7"/>
    <dgm:cxn modelId="{194087AC-E407-47F0-A172-E8D31984EA34}" type="presOf" srcId="{B4B57593-0ED6-44CF-9308-0B9D0E9A930A}" destId="{55809E8D-09F5-4583-980B-9A5B79D45E51}" srcOrd="1" destOrd="0" presId="urn:microsoft.com/office/officeart/2005/8/layout/hList7"/>
    <dgm:cxn modelId="{E5375ACE-32F8-4FC4-A6A1-362B1DDE36BB}" type="presOf" srcId="{A84C6DE1-0770-40E2-93B2-D4F35B0A5609}" destId="{B82F1AF1-5E4D-4A26-B5A2-6ECE9FAC2944}" srcOrd="1" destOrd="0" presId="urn:microsoft.com/office/officeart/2005/8/layout/hList7"/>
    <dgm:cxn modelId="{F02BEED7-F148-4F2D-835C-6BEA654E74AE}" type="presOf" srcId="{D305AC9C-7E56-4D7A-ABC6-21A6236B8E52}" destId="{85CBA6AC-8FF5-4F85-AA00-9351BFF84A90}" srcOrd="0" destOrd="0" presId="urn:microsoft.com/office/officeart/2005/8/layout/hList7"/>
    <dgm:cxn modelId="{7C5CFCD7-54DF-4026-BAE8-64907B87EF03}" srcId="{D305AC9C-7E56-4D7A-ABC6-21A6236B8E52}" destId="{B4B57593-0ED6-44CF-9308-0B9D0E9A930A}" srcOrd="0" destOrd="0" parTransId="{AE5A82A7-27F5-4CDF-B6BE-FF046CC73D4F}" sibTransId="{5BED5C5A-CE03-41C6-A5A3-36D30FB1DD02}"/>
    <dgm:cxn modelId="{77AD9FEC-86BA-44C9-B65D-924686E3048C}" srcId="{D305AC9C-7E56-4D7A-ABC6-21A6236B8E52}" destId="{D50D554A-1349-4C6E-80B9-7B77EE23E770}" srcOrd="1" destOrd="0" parTransId="{5D4D53FD-A7A5-420F-A040-2024FD9FBE0A}" sibTransId="{B6F7A32D-14CE-430D-AA34-07633C061C06}"/>
    <dgm:cxn modelId="{2ECBBFF6-5D27-4386-A420-95453BE846F0}" type="presOf" srcId="{D50D554A-1349-4C6E-80B9-7B77EE23E770}" destId="{2E05B010-1F7F-4AF3-AD55-6F0727E99EED}" srcOrd="1" destOrd="0" presId="urn:microsoft.com/office/officeart/2005/8/layout/hList7"/>
    <dgm:cxn modelId="{ADDA53D6-DBB3-46C3-A97E-47887463E3BC}" type="presParOf" srcId="{85CBA6AC-8FF5-4F85-AA00-9351BFF84A90}" destId="{D66EC695-9FC4-410A-AB75-775C7677C33B}" srcOrd="0" destOrd="0" presId="urn:microsoft.com/office/officeart/2005/8/layout/hList7"/>
    <dgm:cxn modelId="{A7C3D3FD-C55C-404A-983A-BA891770A434}" type="presParOf" srcId="{85CBA6AC-8FF5-4F85-AA00-9351BFF84A90}" destId="{D0DE1DF0-EE37-4863-BDB8-5446503B26ED}" srcOrd="1" destOrd="0" presId="urn:microsoft.com/office/officeart/2005/8/layout/hList7"/>
    <dgm:cxn modelId="{3C9F911A-AB06-4F1E-B601-2B155EE20B4E}" type="presParOf" srcId="{D0DE1DF0-EE37-4863-BDB8-5446503B26ED}" destId="{E5ECB7EC-AF23-45E7-9638-2F62A4E8129A}" srcOrd="0" destOrd="0" presId="urn:microsoft.com/office/officeart/2005/8/layout/hList7"/>
    <dgm:cxn modelId="{A32515BD-6B7C-413C-850D-7AF4D4C69643}" type="presParOf" srcId="{E5ECB7EC-AF23-45E7-9638-2F62A4E8129A}" destId="{194751DE-8909-487B-88E4-57D231196353}" srcOrd="0" destOrd="0" presId="urn:microsoft.com/office/officeart/2005/8/layout/hList7"/>
    <dgm:cxn modelId="{3370BDDE-223E-4093-BFCF-DBBBCA190313}" type="presParOf" srcId="{E5ECB7EC-AF23-45E7-9638-2F62A4E8129A}" destId="{55809E8D-09F5-4583-980B-9A5B79D45E51}" srcOrd="1" destOrd="0" presId="urn:microsoft.com/office/officeart/2005/8/layout/hList7"/>
    <dgm:cxn modelId="{91C1140A-6037-48AE-9FAF-A73A560E8E2E}" type="presParOf" srcId="{E5ECB7EC-AF23-45E7-9638-2F62A4E8129A}" destId="{1CC39D90-2F17-4A6F-9DE8-47107F4C9220}" srcOrd="2" destOrd="0" presId="urn:microsoft.com/office/officeart/2005/8/layout/hList7"/>
    <dgm:cxn modelId="{B2A024B9-C452-4239-A53F-E4494BB3601D}" type="presParOf" srcId="{E5ECB7EC-AF23-45E7-9638-2F62A4E8129A}" destId="{DAF6C537-F14D-4F73-B548-5EB572A76790}" srcOrd="3" destOrd="0" presId="urn:microsoft.com/office/officeart/2005/8/layout/hList7"/>
    <dgm:cxn modelId="{C1C215A9-4532-46DA-9A26-37CF651FB2B6}" type="presParOf" srcId="{D0DE1DF0-EE37-4863-BDB8-5446503B26ED}" destId="{1B0343FF-0DEC-4EE4-90DB-61AB71C9227E}" srcOrd="1" destOrd="0" presId="urn:microsoft.com/office/officeart/2005/8/layout/hList7"/>
    <dgm:cxn modelId="{01B0BE23-BBD9-4727-986E-A215209FFDDD}" type="presParOf" srcId="{D0DE1DF0-EE37-4863-BDB8-5446503B26ED}" destId="{36922DB1-5741-4D9D-B60A-F55CEB1A4468}" srcOrd="2" destOrd="0" presId="urn:microsoft.com/office/officeart/2005/8/layout/hList7"/>
    <dgm:cxn modelId="{2BDD4C84-AA77-495C-A329-E7C3BEA6553A}" type="presParOf" srcId="{36922DB1-5741-4D9D-B60A-F55CEB1A4468}" destId="{F170E2DC-941C-4623-9F98-45D2B71F7D1B}" srcOrd="0" destOrd="0" presId="urn:microsoft.com/office/officeart/2005/8/layout/hList7"/>
    <dgm:cxn modelId="{B8C6E101-5165-431D-93DE-52C88FEAFAE7}" type="presParOf" srcId="{36922DB1-5741-4D9D-B60A-F55CEB1A4468}" destId="{2E05B010-1F7F-4AF3-AD55-6F0727E99EED}" srcOrd="1" destOrd="0" presId="urn:microsoft.com/office/officeart/2005/8/layout/hList7"/>
    <dgm:cxn modelId="{0FFBC4AB-2929-49FB-A313-EFD91D611991}" type="presParOf" srcId="{36922DB1-5741-4D9D-B60A-F55CEB1A4468}" destId="{8C414FE6-E5B1-4B4F-85F1-A1A9D80DBF52}" srcOrd="2" destOrd="0" presId="urn:microsoft.com/office/officeart/2005/8/layout/hList7"/>
    <dgm:cxn modelId="{A50300D0-479F-486E-97BC-C53B216A2237}" type="presParOf" srcId="{36922DB1-5741-4D9D-B60A-F55CEB1A4468}" destId="{534C77F8-CEA0-4BC2-A850-F4EC1615FCBA}" srcOrd="3" destOrd="0" presId="urn:microsoft.com/office/officeart/2005/8/layout/hList7"/>
    <dgm:cxn modelId="{75ABF9DE-9B6E-4FA9-8D2A-B957504086FE}" type="presParOf" srcId="{D0DE1DF0-EE37-4863-BDB8-5446503B26ED}" destId="{C73B0015-54E5-486F-954D-8E366BACC861}" srcOrd="3" destOrd="0" presId="urn:microsoft.com/office/officeart/2005/8/layout/hList7"/>
    <dgm:cxn modelId="{3773B97E-7EA6-4EB3-B17B-A1FE2C067744}" type="presParOf" srcId="{D0DE1DF0-EE37-4863-BDB8-5446503B26ED}" destId="{CB03DA43-AEC9-4F06-A637-B8FE9CF04617}" srcOrd="4" destOrd="0" presId="urn:microsoft.com/office/officeart/2005/8/layout/hList7"/>
    <dgm:cxn modelId="{44B099EC-48B8-4A10-AE31-768480673BD9}" type="presParOf" srcId="{CB03DA43-AEC9-4F06-A637-B8FE9CF04617}" destId="{7AA7E16B-14EB-4A81-B8F7-34347E184C5B}" srcOrd="0" destOrd="0" presId="urn:microsoft.com/office/officeart/2005/8/layout/hList7"/>
    <dgm:cxn modelId="{D913D91C-324F-459E-86D9-5D4E2642C4F8}" type="presParOf" srcId="{CB03DA43-AEC9-4F06-A637-B8FE9CF04617}" destId="{B82F1AF1-5E4D-4A26-B5A2-6ECE9FAC2944}" srcOrd="1" destOrd="0" presId="urn:microsoft.com/office/officeart/2005/8/layout/hList7"/>
    <dgm:cxn modelId="{74D6685D-E92A-4C4B-BE80-B12D58509AC5}" type="presParOf" srcId="{CB03DA43-AEC9-4F06-A637-B8FE9CF04617}" destId="{4E44C6EB-886E-4BB5-A29D-172828124099}" srcOrd="2" destOrd="0" presId="urn:microsoft.com/office/officeart/2005/8/layout/hList7"/>
    <dgm:cxn modelId="{B4B84CF3-13E2-4833-B85E-EE1EFBDFD009}" type="presParOf" srcId="{CB03DA43-AEC9-4F06-A637-B8FE9CF04617}" destId="{6C025CD8-E072-4225-86B0-860776C94BC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A976-34B6-49BB-BDA5-25C558130D8B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F132A-B62E-4B9B-B36E-462568C89F3B}">
      <dsp:nvSpPr>
        <dsp:cNvPr id="0" name=""/>
        <dsp:cNvSpPr/>
      </dsp:nvSpPr>
      <dsp:spPr>
        <a:xfrm>
          <a:off x="129384" y="1268979"/>
          <a:ext cx="1880420" cy="491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1990</a:t>
          </a:r>
        </a:p>
      </dsp:txBody>
      <dsp:txXfrm>
        <a:off x="129384" y="1268979"/>
        <a:ext cx="1880420" cy="491217"/>
      </dsp:txXfrm>
    </dsp:sp>
    <dsp:sp modelId="{F4B1335D-55F7-41F0-9236-BB14753CAE1E}">
      <dsp:nvSpPr>
        <dsp:cNvPr id="0" name=""/>
        <dsp:cNvSpPr/>
      </dsp:nvSpPr>
      <dsp:spPr>
        <a:xfrm>
          <a:off x="129384" y="712214"/>
          <a:ext cx="1880420" cy="5567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Control de una tostadora por TCP/IP</a:t>
          </a:r>
        </a:p>
      </dsp:txBody>
      <dsp:txXfrm>
        <a:off x="129384" y="712214"/>
        <a:ext cx="1880420" cy="556764"/>
      </dsp:txXfrm>
    </dsp:sp>
    <dsp:sp modelId="{5FF4099B-750D-4925-A9C2-CAF231A404C3}">
      <dsp:nvSpPr>
        <dsp:cNvPr id="0" name=""/>
        <dsp:cNvSpPr/>
      </dsp:nvSpPr>
      <dsp:spPr>
        <a:xfrm>
          <a:off x="1069594" y="1760197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6539-668E-4C31-AAB4-854204A3FAA0}">
      <dsp:nvSpPr>
        <dsp:cNvPr id="0" name=""/>
        <dsp:cNvSpPr/>
      </dsp:nvSpPr>
      <dsp:spPr>
        <a:xfrm>
          <a:off x="1197805" y="2333284"/>
          <a:ext cx="1880420" cy="491217"/>
        </a:xfrm>
        <a:prstGeom prst="rect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1991</a:t>
          </a:r>
        </a:p>
      </dsp:txBody>
      <dsp:txXfrm>
        <a:off x="1197805" y="2333284"/>
        <a:ext cx="1880420" cy="491217"/>
      </dsp:txXfrm>
    </dsp:sp>
    <dsp:sp modelId="{DBCB9DF3-922D-4255-BA51-4D641B821364}">
      <dsp:nvSpPr>
        <dsp:cNvPr id="0" name=""/>
        <dsp:cNvSpPr/>
      </dsp:nvSpPr>
      <dsp:spPr>
        <a:xfrm>
          <a:off x="1197805" y="2824502"/>
          <a:ext cx="1880420" cy="711421"/>
        </a:xfrm>
        <a:prstGeom prst="rect">
          <a:avLst/>
        </a:prstGeom>
        <a:solidFill>
          <a:schemeClr val="accent2">
            <a:tint val="40000"/>
            <a:alpha val="90000"/>
            <a:hueOff val="-584548"/>
            <a:satOff val="6444"/>
            <a:lumOff val="61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84548"/>
              <a:satOff val="6444"/>
              <a:lumOff val="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Primera webcam monitorizando una cafetera por Internet</a:t>
          </a:r>
        </a:p>
      </dsp:txBody>
      <dsp:txXfrm>
        <a:off x="1197805" y="2824502"/>
        <a:ext cx="1880420" cy="711421"/>
      </dsp:txXfrm>
    </dsp:sp>
    <dsp:sp modelId="{E806B595-760B-4B76-A96F-E62D86ACC8BB}">
      <dsp:nvSpPr>
        <dsp:cNvPr id="0" name=""/>
        <dsp:cNvSpPr/>
      </dsp:nvSpPr>
      <dsp:spPr>
        <a:xfrm>
          <a:off x="2138015" y="2046740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3C212-4861-4E3C-ADFE-AA3D2F503819}">
      <dsp:nvSpPr>
        <dsp:cNvPr id="0" name=""/>
        <dsp:cNvSpPr/>
      </dsp:nvSpPr>
      <dsp:spPr>
        <a:xfrm rot="2700000">
          <a:off x="1037754" y="2014901"/>
          <a:ext cx="63679" cy="63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F4610-5B03-435C-A7E0-7181EF756E14}">
      <dsp:nvSpPr>
        <dsp:cNvPr id="0" name=""/>
        <dsp:cNvSpPr/>
      </dsp:nvSpPr>
      <dsp:spPr>
        <a:xfrm rot="2700000">
          <a:off x="2106175" y="2014901"/>
          <a:ext cx="63679" cy="63679"/>
        </a:xfrm>
        <a:prstGeom prst="rect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1C34A-280B-4220-B112-639668CC9ED3}">
      <dsp:nvSpPr>
        <dsp:cNvPr id="0" name=""/>
        <dsp:cNvSpPr/>
      </dsp:nvSpPr>
      <dsp:spPr>
        <a:xfrm>
          <a:off x="2266225" y="1268979"/>
          <a:ext cx="1880420" cy="491217"/>
        </a:xfrm>
        <a:prstGeom prst="rect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1999</a:t>
          </a:r>
        </a:p>
      </dsp:txBody>
      <dsp:txXfrm>
        <a:off x="2266225" y="1268979"/>
        <a:ext cx="1880420" cy="491217"/>
      </dsp:txXfrm>
    </dsp:sp>
    <dsp:sp modelId="{0C096280-0D07-440E-AA38-DA348ED5AA6E}">
      <dsp:nvSpPr>
        <dsp:cNvPr id="0" name=""/>
        <dsp:cNvSpPr/>
      </dsp:nvSpPr>
      <dsp:spPr>
        <a:xfrm>
          <a:off x="2266225" y="557557"/>
          <a:ext cx="1880420" cy="711421"/>
        </a:xfrm>
        <a:prstGeom prst="rect">
          <a:avLst/>
        </a:prstGeom>
        <a:solidFill>
          <a:schemeClr val="accent2">
            <a:tint val="40000"/>
            <a:alpha val="90000"/>
            <a:hueOff val="-1169097"/>
            <a:satOff val="12888"/>
            <a:lumOff val="122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169097"/>
              <a:satOff val="12888"/>
              <a:lumOff val="1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Kevin Ashton acuña el término Internet of Things</a:t>
          </a:r>
        </a:p>
      </dsp:txBody>
      <dsp:txXfrm>
        <a:off x="2266225" y="557557"/>
        <a:ext cx="1880420" cy="711421"/>
      </dsp:txXfrm>
    </dsp:sp>
    <dsp:sp modelId="{494D79ED-59DF-4B6D-B760-4FDFB2EEBDC1}">
      <dsp:nvSpPr>
        <dsp:cNvPr id="0" name=""/>
        <dsp:cNvSpPr/>
      </dsp:nvSpPr>
      <dsp:spPr>
        <a:xfrm>
          <a:off x="3206435" y="1760197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86101-C520-405C-B27A-DFAD5037A958}">
      <dsp:nvSpPr>
        <dsp:cNvPr id="0" name=""/>
        <dsp:cNvSpPr/>
      </dsp:nvSpPr>
      <dsp:spPr>
        <a:xfrm>
          <a:off x="3334646" y="2333284"/>
          <a:ext cx="1880420" cy="491217"/>
        </a:xfrm>
        <a:prstGeom prst="rect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2000</a:t>
          </a:r>
        </a:p>
      </dsp:txBody>
      <dsp:txXfrm>
        <a:off x="3334646" y="2333284"/>
        <a:ext cx="1880420" cy="491217"/>
      </dsp:txXfrm>
    </dsp:sp>
    <dsp:sp modelId="{629C9726-EBFA-469C-A740-6290D68DDC59}">
      <dsp:nvSpPr>
        <dsp:cNvPr id="0" name=""/>
        <dsp:cNvSpPr/>
      </dsp:nvSpPr>
      <dsp:spPr>
        <a:xfrm>
          <a:off x="3334646" y="2824502"/>
          <a:ext cx="1880420" cy="556764"/>
        </a:xfrm>
        <a:prstGeom prst="rect">
          <a:avLst/>
        </a:prstGeom>
        <a:solidFill>
          <a:schemeClr val="accent2">
            <a:tint val="40000"/>
            <a:alpha val="90000"/>
            <a:hueOff val="-1753645"/>
            <a:satOff val="19332"/>
            <a:lumOff val="18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753645"/>
              <a:satOff val="19332"/>
              <a:lumOff val="1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LG presenta la primera nevera conectada</a:t>
          </a:r>
        </a:p>
      </dsp:txBody>
      <dsp:txXfrm>
        <a:off x="3334646" y="2824502"/>
        <a:ext cx="1880420" cy="556764"/>
      </dsp:txXfrm>
    </dsp:sp>
    <dsp:sp modelId="{D16157DA-0EAD-4B3A-ABA2-A446B9B8321B}">
      <dsp:nvSpPr>
        <dsp:cNvPr id="0" name=""/>
        <dsp:cNvSpPr/>
      </dsp:nvSpPr>
      <dsp:spPr>
        <a:xfrm>
          <a:off x="4274856" y="2046740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D46CF-18E2-442C-A331-012BA8BF8301}">
      <dsp:nvSpPr>
        <dsp:cNvPr id="0" name=""/>
        <dsp:cNvSpPr/>
      </dsp:nvSpPr>
      <dsp:spPr>
        <a:xfrm rot="2700000">
          <a:off x="3174595" y="2014901"/>
          <a:ext cx="63679" cy="63679"/>
        </a:xfrm>
        <a:prstGeom prst="rect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4363-CEB7-4C45-9FE7-B050935E4EB2}">
      <dsp:nvSpPr>
        <dsp:cNvPr id="0" name=""/>
        <dsp:cNvSpPr/>
      </dsp:nvSpPr>
      <dsp:spPr>
        <a:xfrm rot="2700000">
          <a:off x="4243016" y="2014901"/>
          <a:ext cx="63679" cy="63679"/>
        </a:xfrm>
        <a:prstGeom prst="rect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C9EE1-1486-4935-BDC7-FAD72491183E}">
      <dsp:nvSpPr>
        <dsp:cNvPr id="0" name=""/>
        <dsp:cNvSpPr/>
      </dsp:nvSpPr>
      <dsp:spPr>
        <a:xfrm>
          <a:off x="4403066" y="1268979"/>
          <a:ext cx="1880420" cy="491217"/>
        </a:xfrm>
        <a:prstGeom prst="rect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2005</a:t>
          </a:r>
        </a:p>
      </dsp:txBody>
      <dsp:txXfrm>
        <a:off x="4403066" y="1268979"/>
        <a:ext cx="1880420" cy="491217"/>
      </dsp:txXfrm>
    </dsp:sp>
    <dsp:sp modelId="{CDE95019-60BE-4D8D-A8D8-BCE7C40B7545}">
      <dsp:nvSpPr>
        <dsp:cNvPr id="0" name=""/>
        <dsp:cNvSpPr/>
      </dsp:nvSpPr>
      <dsp:spPr>
        <a:xfrm>
          <a:off x="4403066" y="712214"/>
          <a:ext cx="1880420" cy="556764"/>
        </a:xfrm>
        <a:prstGeom prst="rect">
          <a:avLst/>
        </a:prstGeom>
        <a:solidFill>
          <a:schemeClr val="accent2">
            <a:tint val="40000"/>
            <a:alpha val="90000"/>
            <a:hueOff val="-2338194"/>
            <a:satOff val="25775"/>
            <a:lumOff val="24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338194"/>
              <a:satOff val="25775"/>
              <a:lumOff val="2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 inicia el proyecto Arduino</a:t>
          </a:r>
        </a:p>
      </dsp:txBody>
      <dsp:txXfrm>
        <a:off x="4403066" y="712214"/>
        <a:ext cx="1880420" cy="556764"/>
      </dsp:txXfrm>
    </dsp:sp>
    <dsp:sp modelId="{D6C327B2-45FD-410F-BC77-AC8524C399A7}">
      <dsp:nvSpPr>
        <dsp:cNvPr id="0" name=""/>
        <dsp:cNvSpPr/>
      </dsp:nvSpPr>
      <dsp:spPr>
        <a:xfrm>
          <a:off x="5343276" y="1760197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BBBCC-C0A5-428E-82A4-610C92A4313D}">
      <dsp:nvSpPr>
        <dsp:cNvPr id="0" name=""/>
        <dsp:cNvSpPr/>
      </dsp:nvSpPr>
      <dsp:spPr>
        <a:xfrm>
          <a:off x="5471487" y="2333284"/>
          <a:ext cx="1880420" cy="491217"/>
        </a:xfrm>
        <a:prstGeom prst="rect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2008</a:t>
          </a:r>
        </a:p>
      </dsp:txBody>
      <dsp:txXfrm>
        <a:off x="5471487" y="2333284"/>
        <a:ext cx="1880420" cy="491217"/>
      </dsp:txXfrm>
    </dsp:sp>
    <dsp:sp modelId="{28EB24BD-33DF-4560-97A1-B310D407DE49}">
      <dsp:nvSpPr>
        <dsp:cNvPr id="0" name=""/>
        <dsp:cNvSpPr/>
      </dsp:nvSpPr>
      <dsp:spPr>
        <a:xfrm>
          <a:off x="5471487" y="2824502"/>
          <a:ext cx="1880420" cy="711421"/>
        </a:xfrm>
        <a:prstGeom prst="rect">
          <a:avLst/>
        </a:prstGeom>
        <a:solidFill>
          <a:schemeClr val="accent2">
            <a:tint val="40000"/>
            <a:alpha val="90000"/>
            <a:hueOff val="-2922742"/>
            <a:satOff val="32219"/>
            <a:lumOff val="306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22742"/>
              <a:satOff val="32219"/>
              <a:lumOff val="3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El número de dispositivos IoT supera la población mundial</a:t>
          </a:r>
        </a:p>
      </dsp:txBody>
      <dsp:txXfrm>
        <a:off x="5471487" y="2824502"/>
        <a:ext cx="1880420" cy="711421"/>
      </dsp:txXfrm>
    </dsp:sp>
    <dsp:sp modelId="{37713A40-CD85-4A0A-94F9-C3C650E51B77}">
      <dsp:nvSpPr>
        <dsp:cNvPr id="0" name=""/>
        <dsp:cNvSpPr/>
      </dsp:nvSpPr>
      <dsp:spPr>
        <a:xfrm>
          <a:off x="6411697" y="2046740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857E-66D0-4E33-A146-A44740ABD490}">
      <dsp:nvSpPr>
        <dsp:cNvPr id="0" name=""/>
        <dsp:cNvSpPr/>
      </dsp:nvSpPr>
      <dsp:spPr>
        <a:xfrm rot="2700000">
          <a:off x="5311436" y="2014901"/>
          <a:ext cx="63679" cy="63679"/>
        </a:xfrm>
        <a:prstGeom prst="rect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25777-2826-4F08-999F-4FC7A8ADCE34}">
      <dsp:nvSpPr>
        <dsp:cNvPr id="0" name=""/>
        <dsp:cNvSpPr/>
      </dsp:nvSpPr>
      <dsp:spPr>
        <a:xfrm rot="2700000">
          <a:off x="6379857" y="2014901"/>
          <a:ext cx="63679" cy="63679"/>
        </a:xfrm>
        <a:prstGeom prst="rect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33001-F7FA-44FE-B782-DA332DA975B1}">
      <dsp:nvSpPr>
        <dsp:cNvPr id="0" name=""/>
        <dsp:cNvSpPr/>
      </dsp:nvSpPr>
      <dsp:spPr>
        <a:xfrm>
          <a:off x="6539907" y="1268979"/>
          <a:ext cx="1880420" cy="491217"/>
        </a:xfrm>
        <a:prstGeom prst="rect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2011</a:t>
          </a:r>
        </a:p>
      </dsp:txBody>
      <dsp:txXfrm>
        <a:off x="6539907" y="1268979"/>
        <a:ext cx="1880420" cy="491217"/>
      </dsp:txXfrm>
    </dsp:sp>
    <dsp:sp modelId="{61E5165A-3023-4517-9098-630CC9DC57B4}">
      <dsp:nvSpPr>
        <dsp:cNvPr id="0" name=""/>
        <dsp:cNvSpPr/>
      </dsp:nvSpPr>
      <dsp:spPr>
        <a:xfrm>
          <a:off x="6539907" y="217312"/>
          <a:ext cx="1880420" cy="1051666"/>
        </a:xfrm>
        <a:prstGeom prst="rect">
          <a:avLst/>
        </a:prstGeom>
        <a:solidFill>
          <a:schemeClr val="accent2">
            <a:tint val="40000"/>
            <a:alpha val="90000"/>
            <a:hueOff val="-3507291"/>
            <a:satOff val="38663"/>
            <a:lumOff val="36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507291"/>
              <a:satOff val="38663"/>
              <a:lumOff val="36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Los estándares IT (MQTT, HTTP, REST) comienzan a utilizarse en automatización industrial</a:t>
          </a:r>
        </a:p>
      </dsp:txBody>
      <dsp:txXfrm>
        <a:off x="6539907" y="217312"/>
        <a:ext cx="1880420" cy="1051666"/>
      </dsp:txXfrm>
    </dsp:sp>
    <dsp:sp modelId="{1EA54290-17F6-4F99-9336-A5B2F79DF182}">
      <dsp:nvSpPr>
        <dsp:cNvPr id="0" name=""/>
        <dsp:cNvSpPr/>
      </dsp:nvSpPr>
      <dsp:spPr>
        <a:xfrm>
          <a:off x="7480117" y="1760197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6CD8A-C7D3-48EF-8F91-42B54A843322}">
      <dsp:nvSpPr>
        <dsp:cNvPr id="0" name=""/>
        <dsp:cNvSpPr/>
      </dsp:nvSpPr>
      <dsp:spPr>
        <a:xfrm>
          <a:off x="7608328" y="2333284"/>
          <a:ext cx="1880420" cy="491217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2016</a:t>
          </a:r>
        </a:p>
      </dsp:txBody>
      <dsp:txXfrm>
        <a:off x="7608328" y="2333284"/>
        <a:ext cx="1880420" cy="491217"/>
      </dsp:txXfrm>
    </dsp:sp>
    <dsp:sp modelId="{E9A8D611-789D-4706-A752-22BE6CAF1BDA}">
      <dsp:nvSpPr>
        <dsp:cNvPr id="0" name=""/>
        <dsp:cNvSpPr/>
      </dsp:nvSpPr>
      <dsp:spPr>
        <a:xfrm>
          <a:off x="7608328" y="2824502"/>
          <a:ext cx="1880420" cy="711421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Comienza a aplicarse procesos de IA (ML) en plataformas IoT</a:t>
          </a:r>
        </a:p>
      </dsp:txBody>
      <dsp:txXfrm>
        <a:off x="7608328" y="2824502"/>
        <a:ext cx="1880420" cy="711421"/>
      </dsp:txXfrm>
    </dsp:sp>
    <dsp:sp modelId="{280F6C81-EC89-45EC-AEE7-3020E0B39235}">
      <dsp:nvSpPr>
        <dsp:cNvPr id="0" name=""/>
        <dsp:cNvSpPr/>
      </dsp:nvSpPr>
      <dsp:spPr>
        <a:xfrm>
          <a:off x="8548538" y="2046741"/>
          <a:ext cx="0" cy="286543"/>
        </a:xfrm>
        <a:prstGeom prst="line">
          <a:avLst/>
        </a:pr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5FE50-7460-44FD-8E99-0426804A03CD}">
      <dsp:nvSpPr>
        <dsp:cNvPr id="0" name=""/>
        <dsp:cNvSpPr/>
      </dsp:nvSpPr>
      <dsp:spPr>
        <a:xfrm rot="2700000">
          <a:off x="7448278" y="2014901"/>
          <a:ext cx="63679" cy="63679"/>
        </a:xfrm>
        <a:prstGeom prst="rect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FAC81-3C75-4C6C-BD79-AC9397A15881}">
      <dsp:nvSpPr>
        <dsp:cNvPr id="0" name=""/>
        <dsp:cNvSpPr/>
      </dsp:nvSpPr>
      <dsp:spPr>
        <a:xfrm rot="2700000">
          <a:off x="8516698" y="2014901"/>
          <a:ext cx="63679" cy="63679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32D07-AA5E-4BF3-B957-36344024E039}">
      <dsp:nvSpPr>
        <dsp:cNvPr id="0" name=""/>
        <dsp:cNvSpPr/>
      </dsp:nvSpPr>
      <dsp:spPr>
        <a:xfrm>
          <a:off x="4196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B940-463B-4E46-B3CC-18D3B5396462}">
      <dsp:nvSpPr>
        <dsp:cNvPr id="0" name=""/>
        <dsp:cNvSpPr/>
      </dsp:nvSpPr>
      <dsp:spPr>
        <a:xfrm>
          <a:off x="4196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Agricultura de precisión</a:t>
          </a:r>
        </a:p>
      </dsp:txBody>
      <dsp:txXfrm>
        <a:off x="4196" y="1514836"/>
        <a:ext cx="1997131" cy="740935"/>
      </dsp:txXfrm>
    </dsp:sp>
    <dsp:sp modelId="{39EB59B8-4889-4418-A84C-BF5F81C80F5F}">
      <dsp:nvSpPr>
        <dsp:cNvPr id="0" name=""/>
        <dsp:cNvSpPr/>
      </dsp:nvSpPr>
      <dsp:spPr>
        <a:xfrm>
          <a:off x="2201125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413F-886F-495E-A266-C67F2E024030}">
      <dsp:nvSpPr>
        <dsp:cNvPr id="0" name=""/>
        <dsp:cNvSpPr/>
      </dsp:nvSpPr>
      <dsp:spPr>
        <a:xfrm>
          <a:off x="2201125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Smart </a:t>
          </a:r>
          <a:r>
            <a:rPr lang="es-ES" sz="2200" kern="1200" dirty="0" err="1"/>
            <a:t>Cities</a:t>
          </a:r>
          <a:endParaRPr lang="es-ES" sz="2200" kern="1200" dirty="0"/>
        </a:p>
      </dsp:txBody>
      <dsp:txXfrm>
        <a:off x="2201125" y="1514836"/>
        <a:ext cx="1997131" cy="740935"/>
      </dsp:txXfrm>
    </dsp:sp>
    <dsp:sp modelId="{393A4ECF-4B42-4F58-9D1D-9A95245BF752}">
      <dsp:nvSpPr>
        <dsp:cNvPr id="0" name=""/>
        <dsp:cNvSpPr/>
      </dsp:nvSpPr>
      <dsp:spPr>
        <a:xfrm>
          <a:off x="4398054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0FF67-1B15-4538-A1B9-4DF4A5F2AC4C}">
      <dsp:nvSpPr>
        <dsp:cNvPr id="0" name=""/>
        <dsp:cNvSpPr/>
      </dsp:nvSpPr>
      <dsp:spPr>
        <a:xfrm>
          <a:off x="4398054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Logística</a:t>
          </a:r>
        </a:p>
      </dsp:txBody>
      <dsp:txXfrm>
        <a:off x="4398054" y="1514836"/>
        <a:ext cx="1997131" cy="740935"/>
      </dsp:txXfrm>
    </dsp:sp>
    <dsp:sp modelId="{AFEB0DD5-ACB7-447A-826D-4D107D347672}">
      <dsp:nvSpPr>
        <dsp:cNvPr id="0" name=""/>
        <dsp:cNvSpPr/>
      </dsp:nvSpPr>
      <dsp:spPr>
        <a:xfrm>
          <a:off x="6594983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73F1-2E51-45B7-8EC5-EB5AF3833E59}">
      <dsp:nvSpPr>
        <dsp:cNvPr id="0" name=""/>
        <dsp:cNvSpPr/>
      </dsp:nvSpPr>
      <dsp:spPr>
        <a:xfrm>
          <a:off x="6594983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Control Industrial</a:t>
          </a:r>
        </a:p>
      </dsp:txBody>
      <dsp:txXfrm>
        <a:off x="6594983" y="1514836"/>
        <a:ext cx="1997131" cy="740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51DE-8909-487B-88E4-57D231196353}">
      <dsp:nvSpPr>
        <dsp:cNvPr id="0" name=""/>
        <dsp:cNvSpPr/>
      </dsp:nvSpPr>
      <dsp:spPr>
        <a:xfrm>
          <a:off x="1804" y="0"/>
          <a:ext cx="2808188" cy="388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Chirpstack</a:t>
          </a:r>
          <a:endParaRPr lang="es-ES" sz="3300" kern="1200" dirty="0"/>
        </a:p>
      </dsp:txBody>
      <dsp:txXfrm>
        <a:off x="1804" y="1552309"/>
        <a:ext cx="2808188" cy="1552309"/>
      </dsp:txXfrm>
    </dsp:sp>
    <dsp:sp modelId="{DAF6C537-F14D-4F73-B548-5EB572A76790}">
      <dsp:nvSpPr>
        <dsp:cNvPr id="0" name=""/>
        <dsp:cNvSpPr/>
      </dsp:nvSpPr>
      <dsp:spPr>
        <a:xfrm>
          <a:off x="759750" y="232846"/>
          <a:ext cx="1292297" cy="1292297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0E2DC-941C-4623-9F98-45D2B71F7D1B}">
      <dsp:nvSpPr>
        <dsp:cNvPr id="0" name=""/>
        <dsp:cNvSpPr/>
      </dsp:nvSpPr>
      <dsp:spPr>
        <a:xfrm>
          <a:off x="2894239" y="0"/>
          <a:ext cx="2808188" cy="388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Node</a:t>
          </a:r>
          <a:r>
            <a:rPr lang="es-ES" sz="3300" kern="1200" dirty="0"/>
            <a:t>-RED</a:t>
          </a:r>
        </a:p>
      </dsp:txBody>
      <dsp:txXfrm>
        <a:off x="2894239" y="1552309"/>
        <a:ext cx="2808188" cy="1552309"/>
      </dsp:txXfrm>
    </dsp:sp>
    <dsp:sp modelId="{534C77F8-CEA0-4BC2-A850-F4EC1615FCBA}">
      <dsp:nvSpPr>
        <dsp:cNvPr id="0" name=""/>
        <dsp:cNvSpPr/>
      </dsp:nvSpPr>
      <dsp:spPr>
        <a:xfrm>
          <a:off x="3652185" y="232846"/>
          <a:ext cx="1292297" cy="1292297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7E16B-14EB-4A81-B8F7-34347E184C5B}">
      <dsp:nvSpPr>
        <dsp:cNvPr id="0" name=""/>
        <dsp:cNvSpPr/>
      </dsp:nvSpPr>
      <dsp:spPr>
        <a:xfrm>
          <a:off x="5786674" y="0"/>
          <a:ext cx="2808188" cy="388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InfluxDB</a:t>
          </a:r>
          <a:endParaRPr lang="es-ES" sz="3300" kern="1200" dirty="0"/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Grafana</a:t>
          </a:r>
          <a:endParaRPr lang="es-ES" sz="3300" kern="1200" dirty="0"/>
        </a:p>
      </dsp:txBody>
      <dsp:txXfrm>
        <a:off x="5786674" y="1552309"/>
        <a:ext cx="2808188" cy="1552309"/>
      </dsp:txXfrm>
    </dsp:sp>
    <dsp:sp modelId="{6C025CD8-E072-4225-86B0-860776C94BC4}">
      <dsp:nvSpPr>
        <dsp:cNvPr id="0" name=""/>
        <dsp:cNvSpPr/>
      </dsp:nvSpPr>
      <dsp:spPr>
        <a:xfrm>
          <a:off x="6544619" y="232846"/>
          <a:ext cx="1292297" cy="1292297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C695-9FC4-410A-AB75-775C7677C33B}">
      <dsp:nvSpPr>
        <dsp:cNvPr id="0" name=""/>
        <dsp:cNvSpPr/>
      </dsp:nvSpPr>
      <dsp:spPr>
        <a:xfrm>
          <a:off x="343866" y="3104618"/>
          <a:ext cx="7908934" cy="58211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D7F89-03E2-405A-9756-EAC48E05405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F65E5-F0E9-45F1-B951-D80CB1BBC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5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DA15-B670-44BD-9FA0-0F2FB79D92C4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1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9D79-561E-4EB0-A975-7C4514F2BDEC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07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F594-757B-4CD9-A870-C15EE4DE42C2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16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F0D8-8C71-4EC2-A275-D56E477BA4DD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69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0E9-6E02-4461-8307-2E791F36BA65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31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F096-7225-446E-A712-6B235421F05D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4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0602-36E2-46D2-8277-E98C81C7EA5D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94E-9300-4AF8-A0C5-9107D31753B7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5AE-DF10-4198-BFCF-A9F28F6304EA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2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3F-D353-4AF4-855A-006797E258EC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6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8F55-C4F1-4012-A76F-CB7BC11AE91C}" type="datetime1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2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AF40-59C2-4EAC-99B9-06DF99119D3E}" type="datetime1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2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99B9-E714-49DD-BB75-9F079E01FEFC}" type="datetime1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32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2FA4-5786-4F29-ACF9-1676FFA325D5}" type="datetime1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6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859-A765-4F55-BE67-2969CD0BF92D}" type="datetime1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1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C573-56CA-432A-A815-9886B98F0C20}" type="datetime1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82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0CF1-A36D-49BB-84E4-A74E8CA9DE9E}" type="datetime1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12934F-686E-41FE-979B-03DC73F3B5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3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4915-F917-1871-3AD2-8430DE5B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92820"/>
            <a:ext cx="7766936" cy="2958016"/>
          </a:xfrm>
        </p:spPr>
        <p:txBody>
          <a:bodyPr/>
          <a:lstStyle/>
          <a:p>
            <a:r>
              <a:rPr lang="es-ES" dirty="0"/>
              <a:t>IoT (Internet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/</a:t>
            </a:r>
            <a:br>
              <a:rPr lang="es-ES" dirty="0"/>
            </a:br>
            <a:r>
              <a:rPr lang="es-ES" dirty="0"/>
              <a:t>Internet de las Cosas)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05A28A-B162-1DF5-FB92-9B350C865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1255A5-56DF-8FD0-D927-5BE15244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  <p:extLst>
      <p:ext uri="{BB962C8B-B14F-4D97-AF65-F5344CB8AC3E}">
        <p14:creationId xmlns:p14="http://schemas.microsoft.com/office/powerpoint/2010/main" val="104713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8A7789-5202-B508-48EF-2BEE518A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Stack</a:t>
            </a:r>
            <a:r>
              <a:rPr lang="es-ES" dirty="0"/>
              <a:t> IoT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4131C8-5F2B-7A60-9B33-E104A3834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667DDF-7098-07C5-6A7A-EEE4CBCE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  <p:extLst>
      <p:ext uri="{BB962C8B-B14F-4D97-AF65-F5344CB8AC3E}">
        <p14:creationId xmlns:p14="http://schemas.microsoft.com/office/powerpoint/2010/main" val="397541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0662D-92C5-127F-A86B-1F45863C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238F45-746B-3B93-022B-E99F5F01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/>
              <a:t>Objetivos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0EACEB-2EDD-E354-454E-C322D585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Desarrollar una plataforma funcional desde el sensor a la nube</a:t>
            </a:r>
          </a:p>
          <a:p>
            <a:r>
              <a:rPr lang="es-ES" dirty="0"/>
              <a:t>Entender el camino del dato</a:t>
            </a:r>
          </a:p>
          <a:p>
            <a:r>
              <a:rPr lang="es-ES" dirty="0"/>
              <a:t>Tomar un primer contacto con conceptos como contenedores, bases de datos de tiempos y programación </a:t>
            </a:r>
            <a:r>
              <a:rPr lang="es-ES" dirty="0" err="1"/>
              <a:t>low-code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54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A0750-D63A-32FA-C700-B7BBDD56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camino del dato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7EE12A-8D5C-1550-2CFB-13011169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F995E28-C232-16EF-DF50-96B99747EFDA}"/>
              </a:ext>
            </a:extLst>
          </p:cNvPr>
          <p:cNvGrpSpPr/>
          <p:nvPr/>
        </p:nvGrpSpPr>
        <p:grpSpPr>
          <a:xfrm>
            <a:off x="134880" y="2090660"/>
            <a:ext cx="1243360" cy="779152"/>
            <a:chOff x="1633654" y="3318921"/>
            <a:chExt cx="1243360" cy="779152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50ADB77D-AAA8-90EE-8C43-69EEFA35208E}"/>
                </a:ext>
              </a:extLst>
            </p:cNvPr>
            <p:cNvSpPr/>
            <p:nvPr/>
          </p:nvSpPr>
          <p:spPr>
            <a:xfrm>
              <a:off x="1750741" y="3429000"/>
              <a:ext cx="1126273" cy="669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2F1C28E-829E-081C-03BC-6A9C43B82002}"/>
                </a:ext>
              </a:extLst>
            </p:cNvPr>
            <p:cNvSpPr/>
            <p:nvPr/>
          </p:nvSpPr>
          <p:spPr>
            <a:xfrm>
              <a:off x="1633654" y="3318921"/>
              <a:ext cx="1126273" cy="66907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Dispositivos IP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D1D6EAA-657F-CEF1-DFD2-B8C4F98F551C}"/>
              </a:ext>
            </a:extLst>
          </p:cNvPr>
          <p:cNvGrpSpPr/>
          <p:nvPr/>
        </p:nvGrpSpPr>
        <p:grpSpPr>
          <a:xfrm>
            <a:off x="134880" y="3527515"/>
            <a:ext cx="1243360" cy="779152"/>
            <a:chOff x="1633654" y="3318921"/>
            <a:chExt cx="1243360" cy="779152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DAD87744-BEE8-69E4-F3FB-70BBFB1B0326}"/>
                </a:ext>
              </a:extLst>
            </p:cNvPr>
            <p:cNvSpPr/>
            <p:nvPr/>
          </p:nvSpPr>
          <p:spPr>
            <a:xfrm>
              <a:off x="1750741" y="3429000"/>
              <a:ext cx="1126273" cy="669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AE23B87-8206-12F6-24D9-90D79F35599A}"/>
                </a:ext>
              </a:extLst>
            </p:cNvPr>
            <p:cNvSpPr/>
            <p:nvPr/>
          </p:nvSpPr>
          <p:spPr>
            <a:xfrm>
              <a:off x="1633654" y="3318921"/>
              <a:ext cx="1126273" cy="66907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Dispositivos No-IP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A3B9409-D174-1489-8904-DC02055B4907}"/>
              </a:ext>
            </a:extLst>
          </p:cNvPr>
          <p:cNvGrpSpPr/>
          <p:nvPr/>
        </p:nvGrpSpPr>
        <p:grpSpPr>
          <a:xfrm>
            <a:off x="2422641" y="1851103"/>
            <a:ext cx="5806960" cy="3612995"/>
            <a:chOff x="2422641" y="1851103"/>
            <a:chExt cx="5806960" cy="3612995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B9B7454-0778-5B6A-E320-E51B8CAF0472}"/>
                </a:ext>
              </a:extLst>
            </p:cNvPr>
            <p:cNvSpPr/>
            <p:nvPr/>
          </p:nvSpPr>
          <p:spPr>
            <a:xfrm>
              <a:off x="2422641" y="1851103"/>
              <a:ext cx="5806960" cy="36129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94F59BF-3532-D929-3C29-7AEBE3291193}"/>
                </a:ext>
              </a:extLst>
            </p:cNvPr>
            <p:cNvSpPr/>
            <p:nvPr/>
          </p:nvSpPr>
          <p:spPr>
            <a:xfrm>
              <a:off x="2620537" y="2118732"/>
              <a:ext cx="747132" cy="304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Gateway Cloud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C0A7899-5191-47A4-5E2D-8BC33CE3E796}"/>
                </a:ext>
              </a:extLst>
            </p:cNvPr>
            <p:cNvSpPr/>
            <p:nvPr/>
          </p:nvSpPr>
          <p:spPr>
            <a:xfrm>
              <a:off x="4016297" y="2364496"/>
              <a:ext cx="2241395" cy="59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Analítica y procesado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55A6F81-FBAC-6BF0-FEFD-164476620DFC}"/>
                </a:ext>
              </a:extLst>
            </p:cNvPr>
            <p:cNvSpPr/>
            <p:nvPr/>
          </p:nvSpPr>
          <p:spPr>
            <a:xfrm>
              <a:off x="4016297" y="3353237"/>
              <a:ext cx="2241395" cy="59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Lógica de Negocio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96FC751-DFF6-BB14-3F90-87F28610981F}"/>
                </a:ext>
              </a:extLst>
            </p:cNvPr>
            <p:cNvSpPr/>
            <p:nvPr/>
          </p:nvSpPr>
          <p:spPr>
            <a:xfrm>
              <a:off x="4023285" y="4356847"/>
              <a:ext cx="2241395" cy="59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Provisionamiento y gestión de dispositivos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98848415-4C8C-D7A2-9543-EBFB681A1AD9}"/>
                </a:ext>
              </a:extLst>
            </p:cNvPr>
            <p:cNvSpPr/>
            <p:nvPr/>
          </p:nvSpPr>
          <p:spPr>
            <a:xfrm>
              <a:off x="7088598" y="2118732"/>
              <a:ext cx="951430" cy="1460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Solución UX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F9AEFF9-DE11-9D02-2589-F895C63450A6}"/>
                </a:ext>
              </a:extLst>
            </p:cNvPr>
            <p:cNvSpPr/>
            <p:nvPr/>
          </p:nvSpPr>
          <p:spPr>
            <a:xfrm>
              <a:off x="7088597" y="3706420"/>
              <a:ext cx="951431" cy="1460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Conectores de integración</a:t>
              </a: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0BF292A-F3C7-EB35-97A9-EACD22C4DD68}"/>
              </a:ext>
            </a:extLst>
          </p:cNvPr>
          <p:cNvSpPr/>
          <p:nvPr/>
        </p:nvSpPr>
        <p:spPr>
          <a:xfrm>
            <a:off x="1495327" y="3280755"/>
            <a:ext cx="736050" cy="64215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Gateway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ACC2796-6421-494F-9472-B25160DCA8C7}"/>
              </a:ext>
            </a:extLst>
          </p:cNvPr>
          <p:cNvCxnSpPr>
            <a:cxnSpLocks/>
          </p:cNvCxnSpPr>
          <p:nvPr/>
        </p:nvCxnSpPr>
        <p:spPr>
          <a:xfrm>
            <a:off x="1415519" y="2407116"/>
            <a:ext cx="948398" cy="1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81C0662-211E-9975-65C9-158F22AA255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1261153" y="3601833"/>
            <a:ext cx="234174" cy="260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ACE0324-F580-279A-1CCC-8F157AC537C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31377" y="3579542"/>
            <a:ext cx="308351" cy="22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380E2E6-C68E-5148-FCDB-698A158563B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367669" y="2662792"/>
            <a:ext cx="6486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CDB58C4-8AB9-8C75-6906-454612AB6066}"/>
              </a:ext>
            </a:extLst>
          </p:cNvPr>
          <p:cNvCxnSpPr>
            <a:cxnSpLocks/>
          </p:cNvCxnSpPr>
          <p:nvPr/>
        </p:nvCxnSpPr>
        <p:spPr>
          <a:xfrm>
            <a:off x="3367669" y="3631527"/>
            <a:ext cx="6486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890F352-9ACB-4F5D-0E09-F425D6CD2B83}"/>
              </a:ext>
            </a:extLst>
          </p:cNvPr>
          <p:cNvCxnSpPr>
            <a:cxnSpLocks/>
          </p:cNvCxnSpPr>
          <p:nvPr/>
        </p:nvCxnSpPr>
        <p:spPr>
          <a:xfrm>
            <a:off x="3376032" y="4655142"/>
            <a:ext cx="6486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B1AC67A-5110-FA4D-8DB2-967D0CCEB7B1}"/>
              </a:ext>
            </a:extLst>
          </p:cNvPr>
          <p:cNvCxnSpPr/>
          <p:nvPr/>
        </p:nvCxnSpPr>
        <p:spPr>
          <a:xfrm>
            <a:off x="6701883" y="2242327"/>
            <a:ext cx="0" cy="28013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DC6D432-9D46-4C88-7E0F-769F98D9B20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257692" y="2662791"/>
            <a:ext cx="44419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DCD4B6D-5FC4-BA30-B593-D5C16E0CC859}"/>
              </a:ext>
            </a:extLst>
          </p:cNvPr>
          <p:cNvCxnSpPr>
            <a:cxnSpLocks/>
          </p:cNvCxnSpPr>
          <p:nvPr/>
        </p:nvCxnSpPr>
        <p:spPr>
          <a:xfrm flipV="1">
            <a:off x="6264680" y="3731941"/>
            <a:ext cx="44419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E09783F-EF5A-68FE-387A-9CBCF2ED91FE}"/>
              </a:ext>
            </a:extLst>
          </p:cNvPr>
          <p:cNvCxnSpPr>
            <a:cxnSpLocks/>
          </p:cNvCxnSpPr>
          <p:nvPr/>
        </p:nvCxnSpPr>
        <p:spPr>
          <a:xfrm flipV="1">
            <a:off x="6285758" y="4762670"/>
            <a:ext cx="44419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8EB9A15-421F-D271-5F2F-4C8F89179A08}"/>
              </a:ext>
            </a:extLst>
          </p:cNvPr>
          <p:cNvCxnSpPr>
            <a:cxnSpLocks/>
          </p:cNvCxnSpPr>
          <p:nvPr/>
        </p:nvCxnSpPr>
        <p:spPr>
          <a:xfrm flipV="1">
            <a:off x="6695448" y="4236718"/>
            <a:ext cx="44419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A2E6464-D79B-B5C4-2EB2-6B966765AAC6}"/>
              </a:ext>
            </a:extLst>
          </p:cNvPr>
          <p:cNvCxnSpPr>
            <a:cxnSpLocks/>
          </p:cNvCxnSpPr>
          <p:nvPr/>
        </p:nvCxnSpPr>
        <p:spPr>
          <a:xfrm flipV="1">
            <a:off x="6664604" y="3081515"/>
            <a:ext cx="444191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F982F80-7403-9D8D-342A-3F4F49F8594C}"/>
              </a:ext>
            </a:extLst>
          </p:cNvPr>
          <p:cNvGrpSpPr/>
          <p:nvPr/>
        </p:nvGrpSpPr>
        <p:grpSpPr>
          <a:xfrm>
            <a:off x="8541005" y="2181935"/>
            <a:ext cx="1243360" cy="779152"/>
            <a:chOff x="1633654" y="3318921"/>
            <a:chExt cx="1243360" cy="779152"/>
          </a:xfrm>
        </p:grpSpPr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6547CC46-5EDA-CAE5-C4F4-AA577C016BA3}"/>
                </a:ext>
              </a:extLst>
            </p:cNvPr>
            <p:cNvSpPr/>
            <p:nvPr/>
          </p:nvSpPr>
          <p:spPr>
            <a:xfrm>
              <a:off x="1750741" y="3429000"/>
              <a:ext cx="1126273" cy="669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F94DB8AF-BC5D-6769-77C1-D89C972D71EE}"/>
                </a:ext>
              </a:extLst>
            </p:cNvPr>
            <p:cNvSpPr/>
            <p:nvPr/>
          </p:nvSpPr>
          <p:spPr>
            <a:xfrm>
              <a:off x="1633654" y="3318921"/>
              <a:ext cx="1126273" cy="66907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Dispositivos móviles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3A44E8D1-665A-A828-26CC-7DAFD5B5B586}"/>
              </a:ext>
            </a:extLst>
          </p:cNvPr>
          <p:cNvGrpSpPr/>
          <p:nvPr/>
        </p:nvGrpSpPr>
        <p:grpSpPr>
          <a:xfrm>
            <a:off x="8605854" y="4047249"/>
            <a:ext cx="1243360" cy="779152"/>
            <a:chOff x="1633654" y="3318921"/>
            <a:chExt cx="1243360" cy="779152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E9BC8C96-0B88-5E60-A8BC-A88BC54EFB08}"/>
                </a:ext>
              </a:extLst>
            </p:cNvPr>
            <p:cNvSpPr/>
            <p:nvPr/>
          </p:nvSpPr>
          <p:spPr>
            <a:xfrm>
              <a:off x="1750741" y="3429000"/>
              <a:ext cx="1126273" cy="669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EC64204B-5E57-14BB-466E-5FA95ADABFDE}"/>
                </a:ext>
              </a:extLst>
            </p:cNvPr>
            <p:cNvSpPr/>
            <p:nvPr/>
          </p:nvSpPr>
          <p:spPr>
            <a:xfrm>
              <a:off x="1633654" y="3318921"/>
              <a:ext cx="1126273" cy="66907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Sistemas de la Empresa</a:t>
              </a:r>
            </a:p>
          </p:txBody>
        </p:sp>
      </p:grp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90D8BF0-6436-A8D5-ED81-F6F96BA2031C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236036" y="2516471"/>
            <a:ext cx="304969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333C183B-C7FD-0215-B4A9-BC0E5FC7A183}"/>
              </a:ext>
            </a:extLst>
          </p:cNvPr>
          <p:cNvCxnSpPr>
            <a:cxnSpLocks/>
          </p:cNvCxnSpPr>
          <p:nvPr/>
        </p:nvCxnSpPr>
        <p:spPr>
          <a:xfrm>
            <a:off x="8242111" y="4477007"/>
            <a:ext cx="304969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9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772FE-2E35-39BE-8B97-9F3E35F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la plataforma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963C4-81D7-A5E3-8BB8-58A8F5FA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BBBBD98F-BA90-7FD8-24FB-9D818DB20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02547"/>
              </p:ext>
            </p:extLst>
          </p:nvPr>
        </p:nvGraphicFramePr>
        <p:xfrm>
          <a:off x="677334" y="12700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B723912-E465-BE5F-1B3E-AB0026E22D85}"/>
              </a:ext>
            </a:extLst>
          </p:cNvPr>
          <p:cNvSpPr txBox="1"/>
          <p:nvPr/>
        </p:nvSpPr>
        <p:spPr>
          <a:xfrm>
            <a:off x="2096430" y="4454241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                                  MQTT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F5AEF5D5-8C0A-FFEF-E906-0F4DE1E57ED3}"/>
              </a:ext>
            </a:extLst>
          </p:cNvPr>
          <p:cNvSpPr/>
          <p:nvPr/>
        </p:nvSpPr>
        <p:spPr>
          <a:xfrm>
            <a:off x="1034716" y="5150773"/>
            <a:ext cx="8109284" cy="9762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DOCKER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2364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0180-D28F-B96B-47DC-A6F093AD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la plataforma </a:t>
            </a:r>
            <a:br>
              <a:rPr lang="es-ES" dirty="0"/>
            </a:br>
            <a:r>
              <a:rPr lang="es-ES" dirty="0"/>
              <a:t>(Hardware)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1C7FD3-5B8A-871B-537B-08E0FFEA2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Mikrotik</a:t>
            </a:r>
            <a:r>
              <a:rPr lang="es-ES" dirty="0"/>
              <a:t> wAP-LR9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0EEBA15-00E7-09DF-A6C1-5090B7ED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Milesight EM-300TH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219D7-C597-2E57-7A85-BA12BCE8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pic>
        <p:nvPicPr>
          <p:cNvPr id="4100" name="Picture 4" descr="MikroTik Routers and Wireless - Products: wAP LR9 kit">
            <a:extLst>
              <a:ext uri="{FF2B5EF4-FFF2-40B4-BE49-F238E27FC236}">
                <a16:creationId xmlns:a16="http://schemas.microsoft.com/office/drawing/2014/main" id="{884A69C2-728A-0F78-3A00-5BC989A30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81600"/>
            <a:ext cx="4184650" cy="26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ilesight IoT EM300 Sensor de Temp &amp; Humedad LoRaWAN | Sensores | Domótica  industrial | Domótica | Maker Store by ALLNET">
            <a:extLst>
              <a:ext uri="{FF2B5EF4-FFF2-40B4-BE49-F238E27FC236}">
                <a16:creationId xmlns:a16="http://schemas.microsoft.com/office/drawing/2014/main" id="{4C5DAF60-2491-A9E7-DC9D-C5FA60419A5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383" y="2848670"/>
            <a:ext cx="2999238" cy="30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sferas metálicas conectadas en una malla">
            <a:extLst>
              <a:ext uri="{FF2B5EF4-FFF2-40B4-BE49-F238E27FC236}">
                <a16:creationId xmlns:a16="http://schemas.microsoft.com/office/drawing/2014/main" id="{E1DE3451-2D16-5D4C-944D-1372EDBA7D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8A8076-CF98-DB9B-BE2C-53DC152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392C3-D340-B5AF-6F00-C8D3CEFF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sz="1700"/>
              <a:t>Un sistema interrelacionado de dispositivos de computación, máquinas mecánicas o digitales, objetos, animales o personas a los que asignamos identificadores y la capacidad de transmitir datos a través de una red sin requerir interacción humana</a:t>
            </a:r>
          </a:p>
          <a:p>
            <a:r>
              <a:rPr lang="es-ES" sz="1700"/>
              <a:t>Una “cosa” puede ser un marcapasos, un sensor de conductividad de suelo, una válvula de riego operada por relé, los sensores internos de un automóvil.. </a:t>
            </a:r>
          </a:p>
          <a:p>
            <a:pPr marL="0" indent="0">
              <a:buNone/>
            </a:pPr>
            <a:endParaRPr lang="es-ES" sz="170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B5388A-C2C0-A088-DFF6-4F678B2B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69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A2633-8BCF-2FCF-752E-36FD1025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Historia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B5BF69-B98B-36BE-4DC9-0884463A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00BEEED-A733-549E-F793-BC58465E2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3731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75CFE-71A2-43D1-8EB9-4F631BF8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Campos de aplicación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989CC8F-8C40-4B96-A790-5ADB015409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956560"/>
          <a:ext cx="8596312" cy="23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162E4CC8-46FE-9989-A9FD-FA75548CD4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B34ACB-C5C8-D687-74ED-35D2772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Campos de Aplicación:</a:t>
            </a:r>
            <a:br>
              <a:rPr lang="es-ES" sz="2800" dirty="0"/>
            </a:br>
            <a:r>
              <a:rPr lang="es-ES" sz="2800" dirty="0"/>
              <a:t>Agricultura de Precisión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E7E4F-E57D-650C-7938-E81AB670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Control de Riego </a:t>
            </a:r>
          </a:p>
          <a:p>
            <a:r>
              <a:rPr lang="es-ES" dirty="0"/>
              <a:t>Condiciones del suelo </a:t>
            </a:r>
          </a:p>
          <a:p>
            <a:r>
              <a:rPr lang="es-ES" dirty="0"/>
              <a:t>Contaminación ambiental</a:t>
            </a:r>
          </a:p>
          <a:p>
            <a:r>
              <a:rPr lang="es-ES" dirty="0"/>
              <a:t>Alarmas fuego, robo e inundación</a:t>
            </a:r>
          </a:p>
          <a:p>
            <a:r>
              <a:rPr lang="es-ES" dirty="0"/>
              <a:t>Evolución de la cosecha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D5BF9B-30F8-0CF0-2839-DD8A0AD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8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king Smart Cities green with IoT">
            <a:extLst>
              <a:ext uri="{FF2B5EF4-FFF2-40B4-BE49-F238E27FC236}">
                <a16:creationId xmlns:a16="http://schemas.microsoft.com/office/drawing/2014/main" id="{4C7572C5-08C6-815E-B042-5E3ACC80B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C9E258-1456-7B17-0AA7-ED00CD66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Campos de Aplicación:</a:t>
            </a:r>
            <a:br>
              <a:rPr lang="es-ES" sz="2800" dirty="0"/>
            </a:br>
            <a:r>
              <a:rPr lang="es-ES" sz="2800" dirty="0"/>
              <a:t>Smart </a:t>
            </a:r>
            <a:r>
              <a:rPr lang="es-ES" sz="2800" dirty="0" err="1"/>
              <a:t>Cities</a:t>
            </a:r>
            <a:r>
              <a:rPr lang="es-ES" sz="2800" dirty="0"/>
              <a:t> (Ciudades Inteligentes)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A1103-8EBE-D61F-0B72-801B1B19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Control de tráfico de personas/vehículos</a:t>
            </a:r>
          </a:p>
          <a:p>
            <a:r>
              <a:rPr lang="es-ES" dirty="0"/>
              <a:t>Gestión de residuos (contenedores basuras, aceites..)</a:t>
            </a:r>
          </a:p>
          <a:p>
            <a:r>
              <a:rPr lang="es-ES" dirty="0"/>
              <a:t>Distribución y calidad de aguas</a:t>
            </a:r>
          </a:p>
          <a:p>
            <a:r>
              <a:rPr lang="es-ES" dirty="0"/>
              <a:t>Gestión eléctrica (iluminación, red de distribución eléctrica..)</a:t>
            </a:r>
          </a:p>
          <a:p>
            <a:r>
              <a:rPr lang="es-ES" dirty="0"/>
              <a:t>Monitorización Calidad Ambiental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4FE973-9EDB-24FA-BC02-C7EA352A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2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C86E65F-CA86-26E2-4620-6E167069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835536-A21F-F2C5-B7A3-2290326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Campos de Aplicación:</a:t>
            </a:r>
            <a:br>
              <a:rPr lang="es-ES" sz="2800" dirty="0"/>
            </a:br>
            <a:r>
              <a:rPr lang="es-ES" sz="2800" dirty="0"/>
              <a:t>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FED5A-7C7C-5AFE-DC8E-7DAC3B43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Gestión de flota en tiempo real</a:t>
            </a:r>
          </a:p>
          <a:p>
            <a:r>
              <a:rPr lang="es-ES" dirty="0"/>
              <a:t>Rastreo de inventario y almacenaje</a:t>
            </a:r>
          </a:p>
          <a:p>
            <a:r>
              <a:rPr lang="es-ES" dirty="0"/>
              <a:t>Mantenimiento preventivo</a:t>
            </a:r>
          </a:p>
          <a:p>
            <a:r>
              <a:rPr lang="es-ES" dirty="0"/>
              <a:t>Integridad de la mercancía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6E1B98-7F12-9AD4-55F3-4BF5AA45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23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7937B3-EFB7-AC97-6F39-C0D79D85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0297CE-CA6E-5AB1-7CA5-89689F3D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Campos de Aplicación:</a:t>
            </a:r>
            <a:br>
              <a:rPr lang="es-ES" sz="2800"/>
            </a:br>
            <a:r>
              <a:rPr lang="es-ES" sz="2800"/>
              <a:t>Control Industrial (Industria 4.0)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75DBE-A0EB-636D-4889-37B64F01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Gestión automatizada y remota del equipamiento</a:t>
            </a:r>
          </a:p>
          <a:p>
            <a:r>
              <a:rPr lang="es-ES" dirty="0"/>
              <a:t>Mantenimientos preventivos</a:t>
            </a:r>
          </a:p>
          <a:p>
            <a:r>
              <a:rPr lang="es-ES" dirty="0"/>
              <a:t>Implementación rápida de mejoras</a:t>
            </a:r>
          </a:p>
          <a:p>
            <a:r>
              <a:rPr lang="es-ES" dirty="0"/>
              <a:t>Control de inventario</a:t>
            </a:r>
          </a:p>
          <a:p>
            <a:r>
              <a:rPr lang="es-ES" dirty="0"/>
              <a:t>Optimización de la cadena de suministro</a:t>
            </a:r>
          </a:p>
          <a:p>
            <a:r>
              <a:rPr lang="es-ES" dirty="0"/>
              <a:t>Seguridad de la planta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0A-8ED1-D888-8DD5-B3620D22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7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ot-smart-home">
            <a:extLst>
              <a:ext uri="{FF2B5EF4-FFF2-40B4-BE49-F238E27FC236}">
                <a16:creationId xmlns:a16="http://schemas.microsoft.com/office/drawing/2014/main" id="{4304D8D8-23A5-261F-A701-0BFC37EF2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81D3C8-534D-AB80-44EA-A49B9EC0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Campos de Aplicación:</a:t>
            </a:r>
            <a:br>
              <a:rPr lang="es-ES" sz="2800"/>
            </a:br>
            <a:r>
              <a:rPr lang="es-ES" sz="2800"/>
              <a:t>Hogar Conectado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ED828-3F9C-35FE-8930-4307D263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Iluminación</a:t>
            </a:r>
          </a:p>
          <a:p>
            <a:r>
              <a:rPr lang="es-ES" dirty="0"/>
              <a:t>Control energético</a:t>
            </a:r>
          </a:p>
          <a:p>
            <a:r>
              <a:rPr lang="es-ES" dirty="0"/>
              <a:t>Jardines</a:t>
            </a:r>
          </a:p>
          <a:p>
            <a:r>
              <a:rPr lang="es-ES" dirty="0"/>
              <a:t>Sistemas de seguridad (intrusión, fuego)</a:t>
            </a:r>
          </a:p>
          <a:p>
            <a:r>
              <a:rPr lang="es-ES" dirty="0"/>
              <a:t>Control de temperatura</a:t>
            </a:r>
          </a:p>
          <a:p>
            <a:r>
              <a:rPr lang="es-ES" dirty="0"/>
              <a:t>Control de accesos</a:t>
            </a:r>
          </a:p>
          <a:p>
            <a:r>
              <a:rPr lang="es-ES" dirty="0"/>
              <a:t>Automatizaciones y rutinas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43FB26-E6B6-1703-D333-C74B4CC7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#WLPCMexico2022</a:t>
            </a:r>
          </a:p>
        </p:txBody>
      </p: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731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448</Words>
  <Application>Microsoft Office PowerPoint</Application>
  <PresentationFormat>Panorámica</PresentationFormat>
  <Paragraphs>98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IoT (Internet of Things/ Internet de las Cosas)</vt:lpstr>
      <vt:lpstr>Conceptos</vt:lpstr>
      <vt:lpstr>Historia</vt:lpstr>
      <vt:lpstr>Campos de aplicación</vt:lpstr>
      <vt:lpstr>Campos de Aplicación: Agricultura de Precisión</vt:lpstr>
      <vt:lpstr>Campos de Aplicación: Smart Cities (Ciudades Inteligentes)</vt:lpstr>
      <vt:lpstr>Campos de Aplicación: Logística</vt:lpstr>
      <vt:lpstr>Campos de Aplicación: Control Industrial (Industria 4.0)</vt:lpstr>
      <vt:lpstr>Campos de Aplicación: Hogar Conectado</vt:lpstr>
      <vt:lpstr>Stack IoT</vt:lpstr>
      <vt:lpstr>Objetivos</vt:lpstr>
      <vt:lpstr>El camino del dato</vt:lpstr>
      <vt:lpstr>Componentes de la plataforma</vt:lpstr>
      <vt:lpstr>Componentes de la plataforma  (Hardware)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(Internet of Things/ Internet de las Cosas)</dc:title>
  <dc:creator>Jose Antonio Hernandez</dc:creator>
  <cp:lastModifiedBy>Jose Antonio Hernandez</cp:lastModifiedBy>
  <cp:revision>1</cp:revision>
  <dcterms:created xsi:type="dcterms:W3CDTF">2022-11-01T09:53:00Z</dcterms:created>
  <dcterms:modified xsi:type="dcterms:W3CDTF">2022-11-01T12:50:31Z</dcterms:modified>
</cp:coreProperties>
</file>