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61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2"/>
  </p:notesMasterIdLst>
  <p:sldIdLst>
    <p:sldId id="327" r:id="rId2"/>
    <p:sldId id="258" r:id="rId3"/>
    <p:sldId id="321" r:id="rId4"/>
    <p:sldId id="326" r:id="rId5"/>
    <p:sldId id="317" r:id="rId6"/>
    <p:sldId id="264" r:id="rId7"/>
    <p:sldId id="318" r:id="rId8"/>
    <p:sldId id="261" r:id="rId9"/>
    <p:sldId id="319" r:id="rId10"/>
    <p:sldId id="266" r:id="rId11"/>
    <p:sldId id="267" r:id="rId12"/>
    <p:sldId id="268" r:id="rId13"/>
    <p:sldId id="269" r:id="rId14"/>
    <p:sldId id="325" r:id="rId15"/>
    <p:sldId id="273" r:id="rId16"/>
    <p:sldId id="274" r:id="rId17"/>
    <p:sldId id="275" r:id="rId18"/>
    <p:sldId id="278" r:id="rId19"/>
    <p:sldId id="322" r:id="rId20"/>
    <p:sldId id="279" r:id="rId21"/>
    <p:sldId id="324" r:id="rId22"/>
    <p:sldId id="282" r:id="rId23"/>
    <p:sldId id="283" r:id="rId24"/>
    <p:sldId id="316" r:id="rId25"/>
    <p:sldId id="303" r:id="rId26"/>
    <p:sldId id="304" r:id="rId27"/>
    <p:sldId id="305" r:id="rId28"/>
    <p:sldId id="320" r:id="rId29"/>
    <p:sldId id="323" r:id="rId30"/>
    <p:sldId id="315" r:id="rId31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E2025-F0F6-49F9-B969-F2D27993D529}" v="26" dt="2022-11-01T20:19:37.0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492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S::jahernandez@damal.es::7340a19e-b763-418c-82d3-3c94c5c8c0d0" providerId="AD" clId="Web-{36182881-C25D-BEC7-DC1A-2F5C5BEA2D35}"/>
    <pc:docChg chg="addSld delSld modSld sldOrd addMainMaster delMainMaster">
      <pc:chgData name="Jose Antonio Hernandez" userId="S::jahernandez@damal.es::7340a19e-b763-418c-82d3-3c94c5c8c0d0" providerId="AD" clId="Web-{36182881-C25D-BEC7-DC1A-2F5C5BEA2D35}" dt="2022-10-31T10:56:08.945" v="128" actId="20577"/>
      <pc:docMkLst>
        <pc:docMk/>
      </pc:docMkLst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56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56"/>
            <ac:spMk id="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58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58"/>
            <ac:spMk id="2" creationId="{00000000-0000-0000-0000-000000000000}"/>
          </ac:spMkLst>
        </pc:spChg>
      </pc:sldChg>
      <pc:sldChg chg="del mod modClrScheme chgLayout">
        <pc:chgData name="Jose Antonio Hernandez" userId="S::jahernandez@damal.es::7340a19e-b763-418c-82d3-3c94c5c8c0d0" providerId="AD" clId="Web-{36182881-C25D-BEC7-DC1A-2F5C5BEA2D35}" dt="2022-10-31T10:55:57.898" v="125"/>
        <pc:sldMkLst>
          <pc:docMk/>
          <pc:sldMk cId="0" sldId="260"/>
        </pc:sldMkLst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1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1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4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4"/>
            <ac:spMk id="3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6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6"/>
            <ac:spMk id="6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7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7"/>
            <ac:spMk id="8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8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8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69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69"/>
            <ac:spMk id="3" creationId="{00000000-0000-0000-0000-000000000000}"/>
          </ac:spMkLst>
        </pc:spChg>
      </pc:sldChg>
      <pc:sldChg chg="addSp modSp del mod setBg modClrScheme chgLayout">
        <pc:chgData name="Jose Antonio Hernandez" userId="S::jahernandez@damal.es::7340a19e-b763-418c-82d3-3c94c5c8c0d0" providerId="AD" clId="Web-{36182881-C25D-BEC7-DC1A-2F5C5BEA2D35}" dt="2022-10-31T10:54:00.644" v="101"/>
        <pc:sldMkLst>
          <pc:docMk/>
          <pc:sldMk cId="0" sldId="272"/>
        </pc:sldMkLst>
        <pc:spChg chg="mod">
          <ac:chgData name="Jose Antonio Hernandez" userId="S::jahernandez@damal.es::7340a19e-b763-418c-82d3-3c94c5c8c0d0" providerId="AD" clId="Web-{36182881-C25D-BEC7-DC1A-2F5C5BEA2D35}" dt="2022-10-31T10:48:28.256" v="8"/>
          <ac:spMkLst>
            <pc:docMk/>
            <pc:sldMk cId="0" sldId="272"/>
            <ac:spMk id="2" creationId="{00000000-0000-0000-0000-000000000000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28.256" v="8"/>
          <ac:spMkLst>
            <pc:docMk/>
            <pc:sldMk cId="0" sldId="272"/>
            <ac:spMk id="19" creationId="{E80B86A7-A1EC-475B-9166-88902B033A38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28.256" v="8"/>
          <ac:spMkLst>
            <pc:docMk/>
            <pc:sldMk cId="0" sldId="272"/>
            <ac:spMk id="21" creationId="{C2C29CB1-9F74-4879-A6AF-AEA67B6F1F4D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28.256" v="8"/>
          <ac:spMkLst>
            <pc:docMk/>
            <pc:sldMk cId="0" sldId="272"/>
            <ac:spMk id="23" creationId="{7E2C7115-5336-410C-AD71-0F0952A2E5A7}"/>
          </ac:spMkLst>
        </pc:spChg>
        <pc:grpChg chg="add">
          <ac:chgData name="Jose Antonio Hernandez" userId="S::jahernandez@damal.es::7340a19e-b763-418c-82d3-3c94c5c8c0d0" providerId="AD" clId="Web-{36182881-C25D-BEC7-DC1A-2F5C5BEA2D35}" dt="2022-10-31T10:48:28.256" v="8"/>
          <ac:grpSpMkLst>
            <pc:docMk/>
            <pc:sldMk cId="0" sldId="272"/>
            <ac:grpSpMk id="7" creationId="{09EA7EA7-74F5-4EE2-8E3D-1A10308259D7}"/>
          </ac:grpSpMkLst>
        </pc:gr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73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3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74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4"/>
            <ac:spMk id="4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75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5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7:08.550" v="2" actId="14100"/>
        <pc:sldMkLst>
          <pc:docMk/>
          <pc:sldMk cId="0" sldId="278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8"/>
            <ac:spMk id="2" creationId="{00000000-0000-0000-0000-000000000000}"/>
          </ac:spMkLst>
        </pc:spChg>
        <pc:spChg chg="mod">
          <ac:chgData name="Jose Antonio Hernandez" userId="S::jahernandez@damal.es::7340a19e-b763-418c-82d3-3c94c5c8c0d0" providerId="AD" clId="Web-{36182881-C25D-BEC7-DC1A-2F5C5BEA2D35}" dt="2022-10-31T10:47:08.550" v="2" actId="14100"/>
          <ac:spMkLst>
            <pc:docMk/>
            <pc:sldMk cId="0" sldId="278"/>
            <ac:spMk id="3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8"/>
            <ac:spMk id="9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7:52.224" v="6" actId="14100"/>
        <pc:sldMkLst>
          <pc:docMk/>
          <pc:sldMk cId="0" sldId="279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9"/>
            <ac:spMk id="2" creationId="{00000000-0000-0000-0000-000000000000}"/>
          </ac:spMkLst>
        </pc:spChg>
        <pc:spChg chg="mod">
          <ac:chgData name="Jose Antonio Hernandez" userId="S::jahernandez@damal.es::7340a19e-b763-418c-82d3-3c94c5c8c0d0" providerId="AD" clId="Web-{36182881-C25D-BEC7-DC1A-2F5C5BEA2D35}" dt="2022-10-31T10:47:52.224" v="6" actId="14100"/>
          <ac:spMkLst>
            <pc:docMk/>
            <pc:sldMk cId="0" sldId="279"/>
            <ac:spMk id="3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79"/>
            <ac:spMk id="4" creationId="{00000000-0000-0000-0000-000000000000}"/>
          </ac:spMkLst>
        </pc:spChg>
      </pc:sldChg>
      <pc:sldChg chg="modSp del mod modClrScheme chgLayout">
        <pc:chgData name="Jose Antonio Hernandez" userId="S::jahernandez@damal.es::7340a19e-b763-418c-82d3-3c94c5c8c0d0" providerId="AD" clId="Web-{36182881-C25D-BEC7-DC1A-2F5C5BEA2D35}" dt="2022-10-31T10:49:29.930" v="11"/>
        <pc:sldMkLst>
          <pc:docMk/>
          <pc:sldMk cId="0" sldId="281"/>
        </pc:sldMkLst>
        <pc:spChg chg="mod">
          <ac:chgData name="Jose Antonio Hernandez" userId="S::jahernandez@damal.es::7340a19e-b763-418c-82d3-3c94c5c8c0d0" providerId="AD" clId="Web-{36182881-C25D-BEC7-DC1A-2F5C5BEA2D35}" dt="2022-10-31T10:48:48.413" v="9"/>
          <ac:spMkLst>
            <pc:docMk/>
            <pc:sldMk cId="0" sldId="281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81"/>
            <ac:spMk id="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82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82"/>
            <ac:spMk id="40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283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283"/>
            <ac:spMk id="28" creationId="{00000000-0000-0000-0000-000000000000}"/>
          </ac:spMkLst>
        </pc:spChg>
      </pc:sldChg>
      <pc:sldChg chg="addSp modSp mod setBg modClrScheme chgLayout">
        <pc:chgData name="Jose Antonio Hernandez" userId="S::jahernandez@damal.es::7340a19e-b763-418c-82d3-3c94c5c8c0d0" providerId="AD" clId="Web-{36182881-C25D-BEC7-DC1A-2F5C5BEA2D35}" dt="2022-10-31T10:48:12.771" v="7"/>
        <pc:sldMkLst>
          <pc:docMk/>
          <pc:sldMk cId="0" sldId="303"/>
        </pc:sldMkLst>
        <pc:spChg chg="mod">
          <ac:chgData name="Jose Antonio Hernandez" userId="S::jahernandez@damal.es::7340a19e-b763-418c-82d3-3c94c5c8c0d0" providerId="AD" clId="Web-{36182881-C25D-BEC7-DC1A-2F5C5BEA2D35}" dt="2022-10-31T10:48:12.771" v="7"/>
          <ac:spMkLst>
            <pc:docMk/>
            <pc:sldMk cId="0" sldId="303"/>
            <ac:spMk id="2" creationId="{00000000-0000-0000-0000-000000000000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12.771" v="7"/>
          <ac:spMkLst>
            <pc:docMk/>
            <pc:sldMk cId="0" sldId="303"/>
            <ac:spMk id="19" creationId="{2783C067-F8BF-4755-B516-8A0CD74CF60C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12.771" v="7"/>
          <ac:spMkLst>
            <pc:docMk/>
            <pc:sldMk cId="0" sldId="303"/>
            <ac:spMk id="21" creationId="{2ED796EC-E7FF-46DB-B912-FB08BF12AA6E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12.771" v="7"/>
          <ac:spMkLst>
            <pc:docMk/>
            <pc:sldMk cId="0" sldId="303"/>
            <ac:spMk id="23" creationId="{549A2DAB-B431-487D-95AD-BB0FECB49E57}"/>
          </ac:spMkLst>
        </pc:spChg>
        <pc:spChg chg="add">
          <ac:chgData name="Jose Antonio Hernandez" userId="S::jahernandez@damal.es::7340a19e-b763-418c-82d3-3c94c5c8c0d0" providerId="AD" clId="Web-{36182881-C25D-BEC7-DC1A-2F5C5BEA2D35}" dt="2022-10-31T10:48:12.771" v="7"/>
          <ac:spMkLst>
            <pc:docMk/>
            <pc:sldMk cId="0" sldId="303"/>
            <ac:spMk id="25" creationId="{0819F787-32B4-46A8-BC57-C6571BCEE243}"/>
          </ac:spMkLst>
        </pc:spChg>
        <pc:grpChg chg="add">
          <ac:chgData name="Jose Antonio Hernandez" userId="S::jahernandez@damal.es::7340a19e-b763-418c-82d3-3c94c5c8c0d0" providerId="AD" clId="Web-{36182881-C25D-BEC7-DC1A-2F5C5BEA2D35}" dt="2022-10-31T10:48:12.771" v="7"/>
          <ac:grpSpMkLst>
            <pc:docMk/>
            <pc:sldMk cId="0" sldId="303"/>
            <ac:grpSpMk id="7" creationId="{28460BD8-AE3F-4AC9-9D0B-717052AA5D3A}"/>
          </ac:grpSpMkLst>
        </pc:grpChg>
        <pc:cxnChg chg="add">
          <ac:chgData name="Jose Antonio Hernandez" userId="S::jahernandez@damal.es::7340a19e-b763-418c-82d3-3c94c5c8c0d0" providerId="AD" clId="Web-{36182881-C25D-BEC7-DC1A-2F5C5BEA2D35}" dt="2022-10-31T10:48:12.771" v="7"/>
          <ac:cxnSpMkLst>
            <pc:docMk/>
            <pc:sldMk cId="0" sldId="303"/>
            <ac:cxnSpMk id="27" creationId="{C5ECDEE1-7093-418F-9CF5-24EEB115C1C1}"/>
          </ac:cxnSpMkLst>
        </pc:cxnChg>
        <pc:cxnChg chg="add">
          <ac:chgData name="Jose Antonio Hernandez" userId="S::jahernandez@damal.es::7340a19e-b763-418c-82d3-3c94c5c8c0d0" providerId="AD" clId="Web-{36182881-C25D-BEC7-DC1A-2F5C5BEA2D35}" dt="2022-10-31T10:48:12.771" v="7"/>
          <ac:cxnSpMkLst>
            <pc:docMk/>
            <pc:sldMk cId="0" sldId="303"/>
            <ac:cxnSpMk id="29" creationId="{045062AF-EB11-4651-BC4A-4DA21768DE8E}"/>
          </ac:cxnSpMkLst>
        </pc:cxn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304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304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305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0" sldId="305"/>
            <ac:spMk id="9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0" sldId="315"/>
        </pc:sldMkLst>
      </pc:sldChg>
      <pc:sldChg chg="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1308473930" sldId="316"/>
        </pc:sldMkLst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3826326809" sldId="317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3826326809" sldId="317"/>
            <ac:spMk id="3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3323740261" sldId="318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3323740261" sldId="318"/>
            <ac:spMk id="7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2374706111" sldId="319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2374706111" sldId="319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1406427396" sldId="320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1406427396" sldId="320"/>
            <ac:spMk id="9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56:08.945" v="128" actId="20577"/>
        <pc:sldMkLst>
          <pc:docMk/>
          <pc:sldMk cId="155840806" sldId="321"/>
        </pc:sldMkLst>
        <pc:spChg chg="mod ord">
          <ac:chgData name="Jose Antonio Hernandez" userId="S::jahernandez@damal.es::7340a19e-b763-418c-82d3-3c94c5c8c0d0" providerId="AD" clId="Web-{36182881-C25D-BEC7-DC1A-2F5C5BEA2D35}" dt="2022-10-31T10:56:08.945" v="128" actId="20577"/>
          <ac:spMkLst>
            <pc:docMk/>
            <pc:sldMk cId="155840806" sldId="321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36182881-C25D-BEC7-DC1A-2F5C5BEA2D35}" dt="2022-10-31T10:47:40.129" v="5" actId="14100"/>
        <pc:sldMkLst>
          <pc:docMk/>
          <pc:sldMk cId="3201152286" sldId="322"/>
        </pc:sldMkLst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3201152286" sldId="322"/>
            <ac:spMk id="2" creationId="{00000000-0000-0000-0000-000000000000}"/>
          </ac:spMkLst>
        </pc:spChg>
        <pc:spChg chg="mod">
          <ac:chgData name="Jose Antonio Hernandez" userId="S::jahernandez@damal.es::7340a19e-b763-418c-82d3-3c94c5c8c0d0" providerId="AD" clId="Web-{36182881-C25D-BEC7-DC1A-2F5C5BEA2D35}" dt="2022-10-31T10:47:30.598" v="4" actId="14100"/>
          <ac:spMkLst>
            <pc:docMk/>
            <pc:sldMk cId="3201152286" sldId="322"/>
            <ac:spMk id="3" creationId="{00000000-0000-0000-0000-000000000000}"/>
          </ac:spMkLst>
        </pc:spChg>
        <pc:spChg chg="mod">
          <ac:chgData name="Jose Antonio Hernandez" userId="S::jahernandez@damal.es::7340a19e-b763-418c-82d3-3c94c5c8c0d0" providerId="AD" clId="Web-{36182881-C25D-BEC7-DC1A-2F5C5BEA2D35}" dt="2022-10-31T10:47:40.129" v="5" actId="14100"/>
          <ac:spMkLst>
            <pc:docMk/>
            <pc:sldMk cId="3201152286" sldId="322"/>
            <ac:spMk id="8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36182881-C25D-BEC7-DC1A-2F5C5BEA2D35}" dt="2022-10-31T10:46:41.815" v="0"/>
          <ac:spMkLst>
            <pc:docMk/>
            <pc:sldMk cId="3201152286" sldId="322"/>
            <ac:spMk id="9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36182881-C25D-BEC7-DC1A-2F5C5BEA2D35}" dt="2022-10-31T10:46:41.815" v="0"/>
        <pc:sldMkLst>
          <pc:docMk/>
          <pc:sldMk cId="3317594696" sldId="323"/>
        </pc:sldMkLst>
      </pc:sldChg>
      <pc:sldChg chg="modSp add replId">
        <pc:chgData name="Jose Antonio Hernandez" userId="S::jahernandez@damal.es::7340a19e-b763-418c-82d3-3c94c5c8c0d0" providerId="AD" clId="Web-{36182881-C25D-BEC7-DC1A-2F5C5BEA2D35}" dt="2022-10-31T10:49:45.540" v="36" actId="20577"/>
        <pc:sldMkLst>
          <pc:docMk/>
          <pc:sldMk cId="1625473311" sldId="324"/>
        </pc:sldMkLst>
        <pc:spChg chg="mod">
          <ac:chgData name="Jose Antonio Hernandez" userId="S::jahernandez@damal.es::7340a19e-b763-418c-82d3-3c94c5c8c0d0" providerId="AD" clId="Web-{36182881-C25D-BEC7-DC1A-2F5C5BEA2D35}" dt="2022-10-31T10:49:45.540" v="36" actId="20577"/>
          <ac:spMkLst>
            <pc:docMk/>
            <pc:sldMk cId="1625473311" sldId="324"/>
            <ac:spMk id="2" creationId="{00000000-0000-0000-0000-000000000000}"/>
          </ac:spMkLst>
        </pc:spChg>
      </pc:sldChg>
      <pc:sldChg chg="modSp add replId">
        <pc:chgData name="Jose Antonio Hernandez" userId="S::jahernandez@damal.es::7340a19e-b763-418c-82d3-3c94c5c8c0d0" providerId="AD" clId="Web-{36182881-C25D-BEC7-DC1A-2F5C5BEA2D35}" dt="2022-10-31T10:53:30.002" v="100" actId="1076"/>
        <pc:sldMkLst>
          <pc:docMk/>
          <pc:sldMk cId="3554667775" sldId="325"/>
        </pc:sldMkLst>
        <pc:spChg chg="mod">
          <ac:chgData name="Jose Antonio Hernandez" userId="S::jahernandez@damal.es::7340a19e-b763-418c-82d3-3c94c5c8c0d0" providerId="AD" clId="Web-{36182881-C25D-BEC7-DC1A-2F5C5BEA2D35}" dt="2022-10-31T10:53:30.002" v="100" actId="1076"/>
          <ac:spMkLst>
            <pc:docMk/>
            <pc:sldMk cId="3554667775" sldId="325"/>
            <ac:spMk id="2" creationId="{00000000-0000-0000-0000-000000000000}"/>
          </ac:spMkLst>
        </pc:spChg>
      </pc:sldChg>
      <pc:sldChg chg="add del replId">
        <pc:chgData name="Jose Antonio Hernandez" userId="S::jahernandez@damal.es::7340a19e-b763-418c-82d3-3c94c5c8c0d0" providerId="AD" clId="Web-{36182881-C25D-BEC7-DC1A-2F5C5BEA2D35}" dt="2022-10-31T10:52:22.484" v="79"/>
        <pc:sldMkLst>
          <pc:docMk/>
          <pc:sldMk cId="1829928633" sldId="326"/>
        </pc:sldMkLst>
      </pc:sldChg>
      <pc:sldChg chg="modSp add ord replId">
        <pc:chgData name="Jose Antonio Hernandez" userId="S::jahernandez@damal.es::7340a19e-b763-418c-82d3-3c94c5c8c0d0" providerId="AD" clId="Web-{36182881-C25D-BEC7-DC1A-2F5C5BEA2D35}" dt="2022-10-31T10:55:55.148" v="124" actId="20577"/>
        <pc:sldMkLst>
          <pc:docMk/>
          <pc:sldMk cId="2411350723" sldId="326"/>
        </pc:sldMkLst>
        <pc:spChg chg="mod">
          <ac:chgData name="Jose Antonio Hernandez" userId="S::jahernandez@damal.es::7340a19e-b763-418c-82d3-3c94c5c8c0d0" providerId="AD" clId="Web-{36182881-C25D-BEC7-DC1A-2F5C5BEA2D35}" dt="2022-10-31T10:55:55.148" v="124" actId="20577"/>
          <ac:spMkLst>
            <pc:docMk/>
            <pc:sldMk cId="2411350723" sldId="326"/>
            <ac:spMk id="2" creationId="{00000000-0000-0000-0000-000000000000}"/>
          </ac:spMkLst>
        </pc:spChg>
      </pc:sldChg>
      <pc:sldMasterChg chg="del delSldLayout">
        <pc:chgData name="Jose Antonio Hernandez" userId="S::jahernandez@damal.es::7340a19e-b763-418c-82d3-3c94c5c8c0d0" providerId="AD" clId="Web-{36182881-C25D-BEC7-DC1A-2F5C5BEA2D35}" dt="2022-10-31T10:46:41.815" v="0"/>
        <pc:sldMasterMkLst>
          <pc:docMk/>
          <pc:sldMasterMk cId="0" sldId="2147483648"/>
        </pc:sldMasterMkLst>
        <pc:sldLayoutChg chg="del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addSldLayout modSldLayout">
        <pc:chgData name="Jose Antonio Hernandez" userId="S::jahernandez@damal.es::7340a19e-b763-418c-82d3-3c94c5c8c0d0" providerId="AD" clId="Web-{36182881-C25D-BEC7-DC1A-2F5C5BEA2D35}" dt="2022-10-31T10:46:41.815" v="0"/>
        <pc:sldMasterMkLst>
          <pc:docMk/>
          <pc:sldMasterMk cId="644710139" sldId="2147483666"/>
        </pc:sldMasterMkLst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395638730" sldId="2147483667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646277136" sldId="2147483668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3775227047" sldId="2147483669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409117751" sldId="2147483670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694253114" sldId="2147483671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3109350499" sldId="2147483672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1040258496" sldId="2147483673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1573910020" sldId="2147483674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421083572" sldId="2147483675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1216365015" sldId="2147483676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693397265" sldId="2147483677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2258102383" sldId="2147483678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522459305" sldId="2147483679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1167633255" sldId="2147483680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4189849408" sldId="2147483681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322908373" sldId="2147483682"/>
          </pc:sldLayoutMkLst>
        </pc:sldLayoutChg>
        <pc:sldLayoutChg chg="add mod replId">
          <pc:chgData name="Jose Antonio Hernandez" userId="S::jahernandez@damal.es::7340a19e-b763-418c-82d3-3c94c5c8c0d0" providerId="AD" clId="Web-{36182881-C25D-BEC7-DC1A-2F5C5BEA2D35}" dt="2022-10-31T10:46:41.815" v="0"/>
          <pc:sldLayoutMkLst>
            <pc:docMk/>
            <pc:sldMasterMk cId="644710139" sldId="2147483666"/>
            <pc:sldLayoutMk cId="3208435522" sldId="2147483683"/>
          </pc:sldLayoutMkLst>
        </pc:sldLayoutChg>
      </pc:sldMasterChg>
    </pc:docChg>
  </pc:docChgLst>
  <pc:docChgLst>
    <pc:chgData name="Jose Antonio Hernandez" userId="S::jahernandez@damal.es::7340a19e-b763-418c-82d3-3c94c5c8c0d0" providerId="AD" clId="Web-{302102B8-3E8E-4CCB-B386-CE41EBE38C92}"/>
    <pc:docChg chg="modSld">
      <pc:chgData name="Jose Antonio Hernandez" userId="S::jahernandez@damal.es::7340a19e-b763-418c-82d3-3c94c5c8c0d0" providerId="AD" clId="Web-{302102B8-3E8E-4CCB-B386-CE41EBE38C92}" dt="2022-10-28T10:08:18.792" v="4" actId="20577"/>
      <pc:docMkLst>
        <pc:docMk/>
      </pc:docMkLst>
      <pc:sldChg chg="modSp">
        <pc:chgData name="Jose Antonio Hernandez" userId="S::jahernandez@damal.es::7340a19e-b763-418c-82d3-3c94c5c8c0d0" providerId="AD" clId="Web-{302102B8-3E8E-4CCB-B386-CE41EBE38C92}" dt="2022-10-28T10:08:18.792" v="4" actId="20577"/>
        <pc:sldMkLst>
          <pc:docMk/>
          <pc:sldMk cId="0" sldId="304"/>
        </pc:sldMkLst>
        <pc:spChg chg="mod">
          <ac:chgData name="Jose Antonio Hernandez" userId="S::jahernandez@damal.es::7340a19e-b763-418c-82d3-3c94c5c8c0d0" providerId="AD" clId="Web-{302102B8-3E8E-4CCB-B386-CE41EBE38C92}" dt="2022-10-28T10:08:08.026" v="2" actId="20577"/>
          <ac:spMkLst>
            <pc:docMk/>
            <pc:sldMk cId="0" sldId="304"/>
            <ac:spMk id="7" creationId="{00000000-0000-0000-0000-000000000000}"/>
          </ac:spMkLst>
        </pc:spChg>
        <pc:spChg chg="mod">
          <ac:chgData name="Jose Antonio Hernandez" userId="S::jahernandez@damal.es::7340a19e-b763-418c-82d3-3c94c5c8c0d0" providerId="AD" clId="Web-{302102B8-3E8E-4CCB-B386-CE41EBE38C92}" dt="2022-10-28T10:08:18.792" v="4" actId="20577"/>
          <ac:spMkLst>
            <pc:docMk/>
            <pc:sldMk cId="0" sldId="304"/>
            <ac:spMk id="10" creationId="{00000000-0000-0000-0000-000000000000}"/>
          </ac:spMkLst>
        </pc:spChg>
      </pc:sldChg>
    </pc:docChg>
  </pc:docChgLst>
  <pc:docChgLst>
    <pc:chgData name="Jose Antonio Hernandez" userId="7340a19e-b763-418c-82d3-3c94c5c8c0d0" providerId="ADAL" clId="{650E2025-F0F6-49F9-B969-F2D27993D529}"/>
    <pc:docChg chg="undo custSel addSld delSld modSld sldOrd">
      <pc:chgData name="Jose Antonio Hernandez" userId="7340a19e-b763-418c-82d3-3c94c5c8c0d0" providerId="ADAL" clId="{650E2025-F0F6-49F9-B969-F2D27993D529}" dt="2022-11-01T20:19:37.009" v="119" actId="1076"/>
      <pc:docMkLst>
        <pc:docMk/>
      </pc:docMkLst>
      <pc:sldChg chg="del">
        <pc:chgData name="Jose Antonio Hernandez" userId="7340a19e-b763-418c-82d3-3c94c5c8c0d0" providerId="ADAL" clId="{650E2025-F0F6-49F9-B969-F2D27993D529}" dt="2022-11-01T12:58:27.870" v="6" actId="47"/>
        <pc:sldMkLst>
          <pc:docMk/>
          <pc:sldMk cId="0" sldId="256"/>
        </pc:sldMkLst>
      </pc:sldChg>
      <pc:sldChg chg="modSp mod">
        <pc:chgData name="Jose Antonio Hernandez" userId="7340a19e-b763-418c-82d3-3c94c5c8c0d0" providerId="ADAL" clId="{650E2025-F0F6-49F9-B969-F2D27993D529}" dt="2022-11-01T12:58:35.969" v="7" actId="6549"/>
        <pc:sldMkLst>
          <pc:docMk/>
          <pc:sldMk cId="0" sldId="258"/>
        </pc:sldMkLst>
        <pc:spChg chg="mod">
          <ac:chgData name="Jose Antonio Hernandez" userId="7340a19e-b763-418c-82d3-3c94c5c8c0d0" providerId="ADAL" clId="{650E2025-F0F6-49F9-B969-F2D27993D529}" dt="2022-11-01T12:58:35.969" v="7" actId="6549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Jose Antonio Hernandez" userId="7340a19e-b763-418c-82d3-3c94c5c8c0d0" providerId="ADAL" clId="{650E2025-F0F6-49F9-B969-F2D27993D529}" dt="2022-11-01T13:00:16.805" v="14" actId="1076"/>
        <pc:sldMkLst>
          <pc:docMk/>
          <pc:sldMk cId="0" sldId="261"/>
        </pc:sldMkLst>
        <pc:spChg chg="mod">
          <ac:chgData name="Jose Antonio Hernandez" userId="7340a19e-b763-418c-82d3-3c94c5c8c0d0" providerId="ADAL" clId="{650E2025-F0F6-49F9-B969-F2D27993D529}" dt="2022-11-01T13:00:16.805" v="14" actId="1076"/>
          <ac:spMkLst>
            <pc:docMk/>
            <pc:sldMk cId="0" sldId="261"/>
            <ac:spMk id="9" creationId="{C1C8F516-CF7A-45FB-9879-171A1CA10941}"/>
          </ac:spMkLst>
        </pc:spChg>
        <pc:spChg chg="mod">
          <ac:chgData name="Jose Antonio Hernandez" userId="7340a19e-b763-418c-82d3-3c94c5c8c0d0" providerId="ADAL" clId="{650E2025-F0F6-49F9-B969-F2D27993D529}" dt="2022-11-01T13:00:12.384" v="13" actId="14100"/>
          <ac:spMkLst>
            <pc:docMk/>
            <pc:sldMk cId="0" sldId="261"/>
            <ac:spMk id="10" creationId="{35D21AD1-87F2-4977-8B7B-EEA4631C59CF}"/>
          </ac:spMkLst>
        </pc:spChg>
      </pc:sldChg>
      <pc:sldChg chg="modSp mod">
        <pc:chgData name="Jose Antonio Hernandez" userId="7340a19e-b763-418c-82d3-3c94c5c8c0d0" providerId="ADAL" clId="{650E2025-F0F6-49F9-B969-F2D27993D529}" dt="2022-11-01T12:59:40.766" v="12" actId="1076"/>
        <pc:sldMkLst>
          <pc:docMk/>
          <pc:sldMk cId="0" sldId="264"/>
        </pc:sldMkLst>
        <pc:spChg chg="mod">
          <ac:chgData name="Jose Antonio Hernandez" userId="7340a19e-b763-418c-82d3-3c94c5c8c0d0" providerId="ADAL" clId="{650E2025-F0F6-49F9-B969-F2D27993D529}" dt="2022-11-01T12:59:27.133" v="10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650E2025-F0F6-49F9-B969-F2D27993D529}" dt="2022-11-01T12:59:40.766" v="12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650E2025-F0F6-49F9-B969-F2D27993D529}" dt="2022-11-01T12:59:30.597" v="11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add del mod">
        <pc:chgData name="Jose Antonio Hernandez" userId="7340a19e-b763-418c-82d3-3c94c5c8c0d0" providerId="ADAL" clId="{650E2025-F0F6-49F9-B969-F2D27993D529}" dt="2022-11-01T13:02:17.623" v="18" actId="14100"/>
        <pc:sldMkLst>
          <pc:docMk/>
          <pc:sldMk cId="0" sldId="267"/>
        </pc:sldMkLst>
        <pc:spChg chg="mod">
          <ac:chgData name="Jose Antonio Hernandez" userId="7340a19e-b763-418c-82d3-3c94c5c8c0d0" providerId="ADAL" clId="{650E2025-F0F6-49F9-B969-F2D27993D529}" dt="2022-11-01T13:02:17.623" v="18" actId="14100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Jose Antonio Hernandez" userId="7340a19e-b763-418c-82d3-3c94c5c8c0d0" providerId="ADAL" clId="{650E2025-F0F6-49F9-B969-F2D27993D529}" dt="2022-11-01T13:01:44.989" v="17" actId="1076"/>
        <pc:sldMkLst>
          <pc:docMk/>
          <pc:sldMk cId="0" sldId="269"/>
        </pc:sldMkLst>
        <pc:spChg chg="mod">
          <ac:chgData name="Jose Antonio Hernandez" userId="7340a19e-b763-418c-82d3-3c94c5c8c0d0" providerId="ADAL" clId="{650E2025-F0F6-49F9-B969-F2D27993D529}" dt="2022-11-01T13:01:44.989" v="17" actId="1076"/>
          <ac:spMkLst>
            <pc:docMk/>
            <pc:sldMk cId="0" sldId="269"/>
            <ac:spMk id="5" creationId="{00000000-0000-0000-0000-000000000000}"/>
          </ac:spMkLst>
        </pc:spChg>
        <pc:picChg chg="mod">
          <ac:chgData name="Jose Antonio Hernandez" userId="7340a19e-b763-418c-82d3-3c94c5c8c0d0" providerId="ADAL" clId="{650E2025-F0F6-49F9-B969-F2D27993D529}" dt="2022-11-01T13:01:39.469" v="16" actId="14100"/>
          <ac:picMkLst>
            <pc:docMk/>
            <pc:sldMk cId="0" sldId="269"/>
            <ac:picMk id="7" creationId="{2CBDAC44-DFD0-446A-9006-9858CF17C01B}"/>
          </ac:picMkLst>
        </pc:picChg>
      </pc:sldChg>
      <pc:sldChg chg="modSp mod">
        <pc:chgData name="Jose Antonio Hernandez" userId="7340a19e-b763-418c-82d3-3c94c5c8c0d0" providerId="ADAL" clId="{650E2025-F0F6-49F9-B969-F2D27993D529}" dt="2022-11-01T13:04:02.845" v="23" actId="14100"/>
        <pc:sldMkLst>
          <pc:docMk/>
          <pc:sldMk cId="0" sldId="305"/>
        </pc:sldMkLst>
        <pc:spChg chg="mod">
          <ac:chgData name="Jose Antonio Hernandez" userId="7340a19e-b763-418c-82d3-3c94c5c8c0d0" providerId="ADAL" clId="{650E2025-F0F6-49F9-B969-F2D27993D529}" dt="2022-11-01T13:04:02.845" v="23" actId="14100"/>
          <ac:spMkLst>
            <pc:docMk/>
            <pc:sldMk cId="0" sldId="305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650E2025-F0F6-49F9-B969-F2D27993D529}" dt="2022-11-01T13:03:56.933" v="22" actId="1076"/>
          <ac:spMkLst>
            <pc:docMk/>
            <pc:sldMk cId="0" sldId="305"/>
            <ac:spMk id="8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650E2025-F0F6-49F9-B969-F2D27993D529}" dt="2022-11-01T19:43:24.163" v="66" actId="207"/>
        <pc:sldMkLst>
          <pc:docMk/>
          <pc:sldMk cId="1308473930" sldId="316"/>
        </pc:sldMkLst>
        <pc:spChg chg="mod">
          <ac:chgData name="Jose Antonio Hernandez" userId="7340a19e-b763-418c-82d3-3c94c5c8c0d0" providerId="ADAL" clId="{650E2025-F0F6-49F9-B969-F2D27993D529}" dt="2022-11-01T19:43:24.163" v="66" actId="207"/>
          <ac:spMkLst>
            <pc:docMk/>
            <pc:sldMk cId="1308473930" sldId="316"/>
            <ac:spMk id="6" creationId="{49674539-0394-48E9-AF6E-59508B501F5F}"/>
          </ac:spMkLst>
        </pc:spChg>
        <pc:spChg chg="mod">
          <ac:chgData name="Jose Antonio Hernandez" userId="7340a19e-b763-418c-82d3-3c94c5c8c0d0" providerId="ADAL" clId="{650E2025-F0F6-49F9-B969-F2D27993D529}" dt="2022-11-01T19:43:04.754" v="64" actId="208"/>
          <ac:spMkLst>
            <pc:docMk/>
            <pc:sldMk cId="1308473930" sldId="316"/>
            <ac:spMk id="7" creationId="{2D47F547-E93A-4132-997A-28AAFD35580D}"/>
          </ac:spMkLst>
        </pc:spChg>
        <pc:spChg chg="mod">
          <ac:chgData name="Jose Antonio Hernandez" userId="7340a19e-b763-418c-82d3-3c94c5c8c0d0" providerId="ADAL" clId="{650E2025-F0F6-49F9-B969-F2D27993D529}" dt="2022-11-01T19:42:21.299" v="49" actId="14100"/>
          <ac:spMkLst>
            <pc:docMk/>
            <pc:sldMk cId="1308473930" sldId="316"/>
            <ac:spMk id="8" creationId="{2E0054C2-9921-4D5B-B7EA-F0451558DF34}"/>
          </ac:spMkLst>
        </pc:spChg>
        <pc:spChg chg="mod">
          <ac:chgData name="Jose Antonio Hernandez" userId="7340a19e-b763-418c-82d3-3c94c5c8c0d0" providerId="ADAL" clId="{650E2025-F0F6-49F9-B969-F2D27993D529}" dt="2022-11-01T19:41:41.469" v="30" actId="113"/>
          <ac:spMkLst>
            <pc:docMk/>
            <pc:sldMk cId="1308473930" sldId="316"/>
            <ac:spMk id="10" creationId="{D5035C52-8020-4C4C-8FCB-EDDF1203A77F}"/>
          </ac:spMkLst>
        </pc:spChg>
        <pc:picChg chg="del mod">
          <ac:chgData name="Jose Antonio Hernandez" userId="7340a19e-b763-418c-82d3-3c94c5c8c0d0" providerId="ADAL" clId="{650E2025-F0F6-49F9-B969-F2D27993D529}" dt="2022-11-01T19:40:49.977" v="26" actId="478"/>
          <ac:picMkLst>
            <pc:docMk/>
            <pc:sldMk cId="1308473930" sldId="316"/>
            <ac:picMk id="4" creationId="{77F28EF7-B415-5EB8-0C70-2171140BB1E2}"/>
          </ac:picMkLst>
        </pc:picChg>
        <pc:picChg chg="add del mod">
          <ac:chgData name="Jose Antonio Hernandez" userId="7340a19e-b763-418c-82d3-3c94c5c8c0d0" providerId="ADAL" clId="{650E2025-F0F6-49F9-B969-F2D27993D529}" dt="2022-11-01T19:40:49.977" v="26" actId="478"/>
          <ac:picMkLst>
            <pc:docMk/>
            <pc:sldMk cId="1308473930" sldId="316"/>
            <ac:picMk id="1026" creationId="{5B27CDCA-20AE-2B81-81CC-1DFA9CE756BC}"/>
          </ac:picMkLst>
        </pc:picChg>
        <pc:picChg chg="add mod">
          <ac:chgData name="Jose Antonio Hernandez" userId="7340a19e-b763-418c-82d3-3c94c5c8c0d0" providerId="ADAL" clId="{650E2025-F0F6-49F9-B969-F2D27993D529}" dt="2022-11-01T19:42:06.954" v="34" actId="1076"/>
          <ac:picMkLst>
            <pc:docMk/>
            <pc:sldMk cId="1308473930" sldId="316"/>
            <ac:picMk id="1028" creationId="{270EADD5-B112-AA93-CC7D-549A4368F9E1}"/>
          </ac:picMkLst>
        </pc:picChg>
      </pc:sldChg>
      <pc:sldChg chg="modSp mod">
        <pc:chgData name="Jose Antonio Hernandez" userId="7340a19e-b763-418c-82d3-3c94c5c8c0d0" providerId="ADAL" clId="{650E2025-F0F6-49F9-B969-F2D27993D529}" dt="2022-11-01T12:58:53.391" v="8" actId="1076"/>
        <pc:sldMkLst>
          <pc:docMk/>
          <pc:sldMk cId="3826326809" sldId="317"/>
        </pc:sldMkLst>
        <pc:spChg chg="mod">
          <ac:chgData name="Jose Antonio Hernandez" userId="7340a19e-b763-418c-82d3-3c94c5c8c0d0" providerId="ADAL" clId="{650E2025-F0F6-49F9-B969-F2D27993D529}" dt="2022-11-01T12:58:53.391" v="8" actId="1076"/>
          <ac:spMkLst>
            <pc:docMk/>
            <pc:sldMk cId="3826326809" sldId="317"/>
            <ac:spMk id="4" creationId="{00000000-0000-0000-0000-000000000000}"/>
          </ac:spMkLst>
        </pc:spChg>
      </pc:sldChg>
      <pc:sldChg chg="modSp mod">
        <pc:chgData name="Jose Antonio Hernandez" userId="7340a19e-b763-418c-82d3-3c94c5c8c0d0" providerId="ADAL" clId="{650E2025-F0F6-49F9-B969-F2D27993D529}" dt="2022-11-01T13:03:37.165" v="20" actId="20577"/>
        <pc:sldMkLst>
          <pc:docMk/>
          <pc:sldMk cId="1406427396" sldId="320"/>
        </pc:sldMkLst>
        <pc:spChg chg="mod">
          <ac:chgData name="Jose Antonio Hernandez" userId="7340a19e-b763-418c-82d3-3c94c5c8c0d0" providerId="ADAL" clId="{650E2025-F0F6-49F9-B969-F2D27993D529}" dt="2022-11-01T13:03:37.165" v="20" actId="20577"/>
          <ac:spMkLst>
            <pc:docMk/>
            <pc:sldMk cId="1406427396" sldId="320"/>
            <ac:spMk id="9" creationId="{00000000-0000-0000-0000-000000000000}"/>
          </ac:spMkLst>
        </pc:spChg>
      </pc:sldChg>
      <pc:sldChg chg="addSp delSp modSp mod">
        <pc:chgData name="Jose Antonio Hernandez" userId="7340a19e-b763-418c-82d3-3c94c5c8c0d0" providerId="ADAL" clId="{650E2025-F0F6-49F9-B969-F2D27993D529}" dt="2022-11-01T20:19:37.009" v="119" actId="1076"/>
        <pc:sldMkLst>
          <pc:docMk/>
          <pc:sldMk cId="3317594696" sldId="323"/>
        </pc:sldMkLst>
        <pc:spChg chg="mod">
          <ac:chgData name="Jose Antonio Hernandez" userId="7340a19e-b763-418c-82d3-3c94c5c8c0d0" providerId="ADAL" clId="{650E2025-F0F6-49F9-B969-F2D27993D529}" dt="2022-11-01T19:43:34.714" v="67" actId="207"/>
          <ac:spMkLst>
            <pc:docMk/>
            <pc:sldMk cId="3317594696" sldId="323"/>
            <ac:spMk id="7" creationId="{2D47F547-E93A-4132-997A-28AAFD35580D}"/>
          </ac:spMkLst>
        </pc:spChg>
        <pc:spChg chg="mod">
          <ac:chgData name="Jose Antonio Hernandez" userId="7340a19e-b763-418c-82d3-3c94c5c8c0d0" providerId="ADAL" clId="{650E2025-F0F6-49F9-B969-F2D27993D529}" dt="2022-11-01T19:43:37.870" v="68" actId="113"/>
          <ac:spMkLst>
            <pc:docMk/>
            <pc:sldMk cId="3317594696" sldId="323"/>
            <ac:spMk id="8" creationId="{2E0054C2-9921-4D5B-B7EA-F0451558DF34}"/>
          </ac:spMkLst>
        </pc:spChg>
        <pc:spChg chg="mod">
          <ac:chgData name="Jose Antonio Hernandez" userId="7340a19e-b763-418c-82d3-3c94c5c8c0d0" providerId="ADAL" clId="{650E2025-F0F6-49F9-B969-F2D27993D529}" dt="2022-11-01T20:03:54.186" v="103" actId="1076"/>
          <ac:spMkLst>
            <pc:docMk/>
            <pc:sldMk cId="3317594696" sldId="323"/>
            <ac:spMk id="10" creationId="{D5035C52-8020-4C4C-8FCB-EDDF1203A77F}"/>
          </ac:spMkLst>
        </pc:spChg>
        <pc:spChg chg="mod">
          <ac:chgData name="Jose Antonio Hernandez" userId="7340a19e-b763-418c-82d3-3c94c5c8c0d0" providerId="ADAL" clId="{650E2025-F0F6-49F9-B969-F2D27993D529}" dt="2022-11-01T20:18:26.490" v="111" actId="20577"/>
          <ac:spMkLst>
            <pc:docMk/>
            <pc:sldMk cId="3317594696" sldId="323"/>
            <ac:spMk id="11" creationId="{58D4D6AF-1493-488D-BAAA-5A1BD8B83766}"/>
          </ac:spMkLst>
        </pc:spChg>
        <pc:picChg chg="add del mod">
          <ac:chgData name="Jose Antonio Hernandez" userId="7340a19e-b763-418c-82d3-3c94c5c8c0d0" providerId="ADAL" clId="{650E2025-F0F6-49F9-B969-F2D27993D529}" dt="2022-11-01T20:03:14.305" v="96" actId="478"/>
          <ac:picMkLst>
            <pc:docMk/>
            <pc:sldMk cId="3317594696" sldId="323"/>
            <ac:picMk id="4" creationId="{08F78A7B-3D3E-E8F8-8F1D-94B580028265}"/>
          </ac:picMkLst>
        </pc:picChg>
        <pc:picChg chg="del">
          <ac:chgData name="Jose Antonio Hernandez" userId="7340a19e-b763-418c-82d3-3c94c5c8c0d0" providerId="ADAL" clId="{650E2025-F0F6-49F9-B969-F2D27993D529}" dt="2022-11-01T20:02:34.098" v="92" actId="478"/>
          <ac:picMkLst>
            <pc:docMk/>
            <pc:sldMk cId="3317594696" sldId="323"/>
            <ac:picMk id="18" creationId="{BB461731-4B75-44BF-88B9-CCEBA5A23C44}"/>
          </ac:picMkLst>
        </pc:picChg>
        <pc:picChg chg="del">
          <ac:chgData name="Jose Antonio Hernandez" userId="7340a19e-b763-418c-82d3-3c94c5c8c0d0" providerId="ADAL" clId="{650E2025-F0F6-49F9-B969-F2D27993D529}" dt="2022-11-01T20:18:29.507" v="112" actId="478"/>
          <ac:picMkLst>
            <pc:docMk/>
            <pc:sldMk cId="3317594696" sldId="323"/>
            <ac:picMk id="20" creationId="{357582A2-6B36-4C5B-99EF-59C6930FD163}"/>
          </ac:picMkLst>
        </pc:picChg>
        <pc:picChg chg="add mod">
          <ac:chgData name="Jose Antonio Hernandez" userId="7340a19e-b763-418c-82d3-3c94c5c8c0d0" providerId="ADAL" clId="{650E2025-F0F6-49F9-B969-F2D27993D529}" dt="2022-11-01T19:43:56.409" v="75" actId="1076"/>
          <ac:picMkLst>
            <pc:docMk/>
            <pc:sldMk cId="3317594696" sldId="323"/>
            <ac:picMk id="2050" creationId="{FA79CC13-45F5-6D61-248A-C2BC0A041B9E}"/>
          </ac:picMkLst>
        </pc:picChg>
        <pc:picChg chg="add mod">
          <ac:chgData name="Jose Antonio Hernandez" userId="7340a19e-b763-418c-82d3-3c94c5c8c0d0" providerId="ADAL" clId="{650E2025-F0F6-49F9-B969-F2D27993D529}" dt="2022-11-01T20:03:49.474" v="102" actId="1076"/>
          <ac:picMkLst>
            <pc:docMk/>
            <pc:sldMk cId="3317594696" sldId="323"/>
            <ac:picMk id="2052" creationId="{33392615-C675-F05F-EAA8-007F009CF185}"/>
          </ac:picMkLst>
        </pc:picChg>
        <pc:picChg chg="add del mod">
          <ac:chgData name="Jose Antonio Hernandez" userId="7340a19e-b763-418c-82d3-3c94c5c8c0d0" providerId="ADAL" clId="{650E2025-F0F6-49F9-B969-F2D27993D529}" dt="2022-11-01T20:19:20.765" v="116" actId="478"/>
          <ac:picMkLst>
            <pc:docMk/>
            <pc:sldMk cId="3317594696" sldId="323"/>
            <ac:picMk id="2054" creationId="{4B177B81-1C2F-0C2F-E4FD-867D0B6B0FF5}"/>
          </ac:picMkLst>
        </pc:picChg>
        <pc:picChg chg="add mod">
          <ac:chgData name="Jose Antonio Hernandez" userId="7340a19e-b763-418c-82d3-3c94c5c8c0d0" providerId="ADAL" clId="{650E2025-F0F6-49F9-B969-F2D27993D529}" dt="2022-11-01T20:19:37.009" v="119" actId="1076"/>
          <ac:picMkLst>
            <pc:docMk/>
            <pc:sldMk cId="3317594696" sldId="323"/>
            <ac:picMk id="2056" creationId="{F3BBF58E-3D5C-2A44-F42E-30E81043994E}"/>
          </ac:picMkLst>
        </pc:picChg>
      </pc:sldChg>
      <pc:sldChg chg="modSp mod">
        <pc:chgData name="Jose Antonio Hernandez" userId="7340a19e-b763-418c-82d3-3c94c5c8c0d0" providerId="ADAL" clId="{650E2025-F0F6-49F9-B969-F2D27993D529}" dt="2022-11-01T13:02:53.597" v="19" actId="20577"/>
        <pc:sldMkLst>
          <pc:docMk/>
          <pc:sldMk cId="1625473311" sldId="324"/>
        </pc:sldMkLst>
        <pc:spChg chg="mod">
          <ac:chgData name="Jose Antonio Hernandez" userId="7340a19e-b763-418c-82d3-3c94c5c8c0d0" providerId="ADAL" clId="{650E2025-F0F6-49F9-B969-F2D27993D529}" dt="2022-11-01T13:02:53.597" v="19" actId="20577"/>
          <ac:spMkLst>
            <pc:docMk/>
            <pc:sldMk cId="1625473311" sldId="324"/>
            <ac:spMk id="2" creationId="{00000000-0000-0000-0000-000000000000}"/>
          </ac:spMkLst>
        </pc:spChg>
      </pc:sldChg>
      <pc:sldChg chg="delSp add ord setBg delDesignElem">
        <pc:chgData name="Jose Antonio Hernandez" userId="7340a19e-b763-418c-82d3-3c94c5c8c0d0" providerId="ADAL" clId="{650E2025-F0F6-49F9-B969-F2D27993D529}" dt="2022-11-01T12:58:26.296" v="5"/>
        <pc:sldMkLst>
          <pc:docMk/>
          <pc:sldMk cId="2869021765" sldId="327"/>
        </pc:sldMkLst>
        <pc:spChg chg="del">
          <ac:chgData name="Jose Antonio Hernandez" userId="7340a19e-b763-418c-82d3-3c94c5c8c0d0" providerId="ADAL" clId="{650E2025-F0F6-49F9-B969-F2D27993D529}" dt="2022-11-01T12:58:22.149" v="3"/>
          <ac:spMkLst>
            <pc:docMk/>
            <pc:sldMk cId="2869021765" sldId="327"/>
            <ac:spMk id="9" creationId="{2783C067-F8BF-4755-B516-8A0CD74CF60C}"/>
          </ac:spMkLst>
        </pc:spChg>
        <pc:spChg chg="del">
          <ac:chgData name="Jose Antonio Hernandez" userId="7340a19e-b763-418c-82d3-3c94c5c8c0d0" providerId="ADAL" clId="{650E2025-F0F6-49F9-B969-F2D27993D529}" dt="2022-11-01T12:58:22.149" v="3"/>
          <ac:spMkLst>
            <pc:docMk/>
            <pc:sldMk cId="2869021765" sldId="327"/>
            <ac:spMk id="11" creationId="{2ED796EC-E7FF-46DB-B912-FB08BF12AA6E}"/>
          </ac:spMkLst>
        </pc:spChg>
        <pc:spChg chg="del">
          <ac:chgData name="Jose Antonio Hernandez" userId="7340a19e-b763-418c-82d3-3c94c5c8c0d0" providerId="ADAL" clId="{650E2025-F0F6-49F9-B969-F2D27993D529}" dt="2022-11-01T12:58:22.149" v="3"/>
          <ac:spMkLst>
            <pc:docMk/>
            <pc:sldMk cId="2869021765" sldId="327"/>
            <ac:spMk id="13" creationId="{549A2DAB-B431-487D-95AD-BB0FECB49E57}"/>
          </ac:spMkLst>
        </pc:spChg>
        <pc:spChg chg="del">
          <ac:chgData name="Jose Antonio Hernandez" userId="7340a19e-b763-418c-82d3-3c94c5c8c0d0" providerId="ADAL" clId="{650E2025-F0F6-49F9-B969-F2D27993D529}" dt="2022-11-01T12:58:22.149" v="3"/>
          <ac:spMkLst>
            <pc:docMk/>
            <pc:sldMk cId="2869021765" sldId="327"/>
            <ac:spMk id="15" creationId="{0819F787-32B4-46A8-BC57-C6571BCEE243}"/>
          </ac:spMkLst>
        </pc:spChg>
        <pc:cxnChg chg="del">
          <ac:chgData name="Jose Antonio Hernandez" userId="7340a19e-b763-418c-82d3-3c94c5c8c0d0" providerId="ADAL" clId="{650E2025-F0F6-49F9-B969-F2D27993D529}" dt="2022-11-01T12:58:22.149" v="3"/>
          <ac:cxnSpMkLst>
            <pc:docMk/>
            <pc:sldMk cId="2869021765" sldId="327"/>
            <ac:cxnSpMk id="17" creationId="{C5ECDEE1-7093-418F-9CF5-24EEB115C1C1}"/>
          </ac:cxnSpMkLst>
        </pc:cxnChg>
        <pc:cxnChg chg="del">
          <ac:chgData name="Jose Antonio Hernandez" userId="7340a19e-b763-418c-82d3-3c94c5c8c0d0" providerId="ADAL" clId="{650E2025-F0F6-49F9-B969-F2D27993D529}" dt="2022-11-01T12:58:22.149" v="3"/>
          <ac:cxnSpMkLst>
            <pc:docMk/>
            <pc:sldMk cId="2869021765" sldId="327"/>
            <ac:cxnSpMk id="19" creationId="{045062AF-EB11-4651-BC4A-4DA21768DE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17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39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870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6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0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5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9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4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5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67" indent="0">
              <a:buNone/>
              <a:defRPr sz="2489"/>
            </a:lvl2pPr>
            <a:lvl3pPr marL="1625133" indent="0">
              <a:buNone/>
              <a:defRPr sz="2133"/>
            </a:lvl3pPr>
            <a:lvl4pPr marL="2437700" indent="0">
              <a:buNone/>
              <a:defRPr sz="1778"/>
            </a:lvl4pPr>
            <a:lvl5pPr marL="3250265" indent="0">
              <a:buNone/>
              <a:defRPr sz="1778"/>
            </a:lvl5pPr>
            <a:lvl6pPr marL="4062831" indent="0">
              <a:buNone/>
              <a:defRPr sz="1778"/>
            </a:lvl6pPr>
            <a:lvl7pPr marL="4875398" indent="0">
              <a:buNone/>
              <a:defRPr sz="1778"/>
            </a:lvl7pPr>
            <a:lvl8pPr marL="5687964" indent="0">
              <a:buNone/>
              <a:defRPr sz="1778"/>
            </a:lvl8pPr>
            <a:lvl9pPr marL="650053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1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84F092D2-9892-E21D-F294-72B92D03E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AEB849-5045-77AF-E2AE-F8E9ADAD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700" dirty="0"/>
              <a:t>Introducción a Docker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CAF7E-C1AF-22B1-295C-610C452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2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86137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08391"/>
                </a:solidFill>
              </a:rPr>
              <a:t>Us</a:t>
            </a:r>
            <a:r>
              <a:rPr lang="es-ES" sz="2400" spc="-5" dirty="0">
                <a:solidFill>
                  <a:srgbClr val="708391"/>
                </a:solidFill>
              </a:rPr>
              <a:t>ando</a:t>
            </a:r>
            <a:r>
              <a:rPr sz="2400" spc="-5" dirty="0">
                <a:solidFill>
                  <a:srgbClr val="708391"/>
                </a:solidFill>
              </a:rPr>
              <a:t> Docker: </a:t>
            </a:r>
            <a:r>
              <a:rPr lang="es-ES" sz="2400" spc="-10" dirty="0">
                <a:solidFill>
                  <a:srgbClr val="708391"/>
                </a:solidFill>
              </a:rPr>
              <a:t>Construir</a:t>
            </a:r>
            <a:r>
              <a:rPr sz="2400" spc="-10" dirty="0">
                <a:solidFill>
                  <a:srgbClr val="708391"/>
                </a:solidFill>
              </a:rPr>
              <a:t>, </a:t>
            </a:r>
            <a:r>
              <a:rPr lang="es-ES" sz="2400" spc="-10" dirty="0">
                <a:solidFill>
                  <a:srgbClr val="708391"/>
                </a:solidFill>
              </a:rPr>
              <a:t>Lanzar</a:t>
            </a:r>
            <a:r>
              <a:rPr sz="2400" spc="-10" dirty="0">
                <a:solidFill>
                  <a:srgbClr val="708391"/>
                </a:solidFill>
              </a:rPr>
              <a:t>, </a:t>
            </a:r>
            <a:r>
              <a:rPr lang="es-ES" sz="2400" spc="-10" dirty="0">
                <a:solidFill>
                  <a:srgbClr val="708391"/>
                </a:solidFill>
              </a:rPr>
              <a:t>Ejecutar</a:t>
            </a:r>
            <a:r>
              <a:rPr sz="2400" spc="-70" dirty="0">
                <a:solidFill>
                  <a:srgbClr val="708391"/>
                </a:solidFill>
              </a:rPr>
              <a:t> </a:t>
            </a:r>
            <a:r>
              <a:rPr lang="es-ES" sz="2400" spc="-70" dirty="0">
                <a:solidFill>
                  <a:srgbClr val="708391"/>
                </a:solidFill>
              </a:rPr>
              <a:t>Flujo de Trabajo</a:t>
            </a:r>
            <a:endParaRPr sz="2400"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1" y="888751"/>
            <a:ext cx="47845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</a:t>
            </a:r>
            <a:r>
              <a:rPr lang="es-ES" sz="1200" b="1" spc="-5" dirty="0" err="1">
                <a:solidFill>
                  <a:srgbClr val="1AAAF7"/>
                </a:solidFill>
                <a:latin typeface="Arial"/>
                <a:cs typeface="Arial"/>
              </a:rPr>
              <a:t>sarrolladores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	</a:t>
            </a:r>
            <a:r>
              <a:rPr lang="es-ES" sz="1200" b="1" spc="-5" dirty="0">
                <a:solidFill>
                  <a:srgbClr val="1AAAF7"/>
                </a:solidFill>
                <a:latin typeface="Arial"/>
                <a:cs typeface="Arial"/>
              </a:rPr>
              <a:t>Operaciones IT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lang="es-ES" sz="1400" b="1" spc="-5" dirty="0">
                <a:latin typeface="Arial"/>
                <a:cs typeface="Arial"/>
              </a:rPr>
              <a:t>CONSTRUIR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lang="es-ES" sz="1200" spc="-5" dirty="0">
                <a:latin typeface="Arial"/>
                <a:cs typeface="Arial"/>
              </a:rPr>
              <a:t>Entornos de Desarrollo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38493" y="1520633"/>
            <a:ext cx="2052283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lang="es-ES" sz="1400" b="1" spc="-5" dirty="0">
                <a:latin typeface="Arial"/>
                <a:cs typeface="Arial"/>
              </a:rPr>
              <a:t>LANZAR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lang="es-ES" sz="1200" spc="-5" dirty="0">
                <a:latin typeface="Arial"/>
                <a:cs typeface="Arial"/>
              </a:rPr>
              <a:t>Crear y Almacenar Imágenes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06019" y="1519558"/>
            <a:ext cx="2224778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lang="es-ES" sz="1400" b="1" spc="-5" dirty="0">
                <a:latin typeface="Arial"/>
                <a:cs typeface="Arial"/>
              </a:rPr>
              <a:t>EJECUTAR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lang="es-ES" sz="1200" spc="-5" dirty="0" err="1">
                <a:latin typeface="Arial"/>
                <a:cs typeface="Arial"/>
              </a:rPr>
              <a:t>spliegue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lang="es-ES" sz="1200" spc="-5" dirty="0">
                <a:latin typeface="Arial"/>
                <a:cs typeface="Arial"/>
              </a:rPr>
              <a:t>Gestión</a:t>
            </a:r>
            <a:r>
              <a:rPr sz="1200" spc="-5" dirty="0">
                <a:latin typeface="Arial"/>
                <a:cs typeface="Arial"/>
              </a:rPr>
              <a:t>,</a:t>
            </a:r>
            <a:r>
              <a:rPr lang="es-ES" sz="1200" spc="-5" dirty="0">
                <a:latin typeface="Arial"/>
                <a:cs typeface="Arial"/>
              </a:rPr>
              <a:t> Escalado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5" dirty="0"/>
              <a:t>Vocabulario </a:t>
            </a:r>
            <a:r>
              <a:rPr sz="2850" spc="5" dirty="0"/>
              <a:t>Docker</a:t>
            </a:r>
            <a:endParaRPr sz="28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619621"/>
            <a:ext cx="7391400" cy="455509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s-ES" sz="1800" b="1" spc="-5" dirty="0">
                <a:latin typeface="Arial"/>
                <a:cs typeface="Arial"/>
              </a:rPr>
              <a:t>Imagen </a:t>
            </a: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endParaRPr lang="es-ES" sz="180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s-ES" sz="1800" spc="-5" dirty="0">
                <a:latin typeface="Arial"/>
                <a:cs typeface="Arial"/>
              </a:rPr>
              <a:t>La base de un contenedor. Representa una aplicación completa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ES" sz="1800" b="1" spc="-5" dirty="0">
                <a:latin typeface="Arial"/>
                <a:cs typeface="Arial"/>
              </a:rPr>
              <a:t>Contenedor Docker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lang="es-ES" sz="1800" spc="-5" dirty="0">
                <a:latin typeface="Arial"/>
                <a:cs typeface="Arial"/>
              </a:rPr>
              <a:t>Unidad estándar en la que reside y se ejecuta la aplicación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ES" sz="1800" b="1" spc="-5" dirty="0">
                <a:latin typeface="Arial"/>
                <a:cs typeface="Arial"/>
              </a:rPr>
              <a:t>Motor </a:t>
            </a: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lang="es-ES" sz="1800" spc="-5" dirty="0">
                <a:latin typeface="Arial"/>
                <a:cs typeface="Arial"/>
              </a:rPr>
              <a:t>Crea, lanza y ejecuta contenedores Docker desplegables en un host local, virtual, en un </a:t>
            </a:r>
            <a:r>
              <a:rPr lang="es-ES" sz="1800" spc="-5" dirty="0" err="1">
                <a:latin typeface="Arial"/>
                <a:cs typeface="Arial"/>
              </a:rPr>
              <a:t>datacenter</a:t>
            </a:r>
            <a:r>
              <a:rPr lang="es-ES" sz="1800" spc="-5" dirty="0">
                <a:latin typeface="Arial"/>
                <a:cs typeface="Arial"/>
              </a:rPr>
              <a:t> o en un proveedor Cloud</a:t>
            </a: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ES" sz="1800" b="1" spc="-5" dirty="0">
                <a:latin typeface="Arial"/>
                <a:cs typeface="Arial"/>
              </a:rPr>
              <a:t>Servicio de Registro </a:t>
            </a:r>
            <a:r>
              <a:rPr sz="1800" b="1" spc="-5" dirty="0">
                <a:latin typeface="Arial"/>
                <a:cs typeface="Arial"/>
              </a:rPr>
              <a:t>(Docker Hub</a:t>
            </a:r>
            <a:r>
              <a:rPr lang="es-ES" sz="1800" b="1" spc="-5" dirty="0">
                <a:latin typeface="Arial"/>
                <a:cs typeface="Arial"/>
              </a:rPr>
              <a:t> (Público) </a:t>
            </a:r>
            <a:r>
              <a:rPr sz="1800" b="1" spc="-5" dirty="0">
                <a:latin typeface="Arial"/>
                <a:cs typeface="Arial"/>
              </a:rPr>
              <a:t>o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(Privado)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lang="es-ES" sz="1600" spc="-5" dirty="0">
                <a:latin typeface="Arial"/>
                <a:cs typeface="Arial"/>
              </a:rPr>
              <a:t>Almacenamiento basado en nube o local y servicios de distribución de tus imágenes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22776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0" dirty="0"/>
              <a:t>Comandos Básicos Docker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768316"/>
            <a:ext cx="8538566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r>
              <a:rPr lang="es-ES" sz="1400" spc="-20" dirty="0">
                <a:solidFill>
                  <a:srgbClr val="708391"/>
                </a:solidFill>
                <a:latin typeface="Consolas"/>
                <a:cs typeface="Consolas"/>
              </a:rPr>
              <a:t>    //  descarga imagen del repositorio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 // lista imágenes almacenadas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// ejecuta un contenedor en segundo plano, enlaza puertos, nombre e imagen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 // lista contenedores en ejecución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// detiene un contenedor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// elimina un contenedor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// elimina una imagen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r>
              <a:rPr lang="es-ES" sz="1400" dirty="0">
                <a:solidFill>
                  <a:srgbClr val="708391"/>
                </a:solidFill>
                <a:latin typeface="Consolas"/>
                <a:cs typeface="Consolas"/>
              </a:rPr>
              <a:t> // construye una imagen (normalmente de un </a:t>
            </a:r>
            <a:r>
              <a:rPr lang="es-ES" sz="1400" dirty="0" err="1">
                <a:solidFill>
                  <a:srgbClr val="708391"/>
                </a:solidFill>
                <a:latin typeface="Consolas"/>
                <a:cs typeface="Consolas"/>
              </a:rPr>
              <a:t>Dockerfile</a:t>
            </a:r>
            <a:r>
              <a:rPr lang="es-ES" sz="1400" dirty="0">
                <a:solidFill>
                  <a:srgbClr val="708391"/>
                </a:solidFill>
                <a:latin typeface="Consolas"/>
                <a:cs typeface="Consolas"/>
              </a:rPr>
              <a:t>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 // sube una imagen al repositorio</a:t>
            </a: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docker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–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help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  // ver la ayuda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lang="es-ES" sz="2850" spc="5" dirty="0"/>
              <a:t>Ejemplo</a:t>
            </a:r>
            <a:endParaRPr sz="2850" dirty="0"/>
          </a:p>
        </p:txBody>
      </p:sp>
      <p:sp>
        <p:nvSpPr>
          <p:cNvPr id="5" name="object 5"/>
          <p:cNvSpPr txBox="1"/>
          <p:nvPr/>
        </p:nvSpPr>
        <p:spPr>
          <a:xfrm>
            <a:off x="4876800" y="867328"/>
            <a:ext cx="2987777" cy="36221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lang="es-ES" sz="2400" spc="-5" dirty="0">
                <a:solidFill>
                  <a:srgbClr val="244256"/>
                </a:solidFill>
                <a:latin typeface="Arial"/>
                <a:cs typeface="Arial"/>
              </a:rPr>
              <a:t>Instrucciones para construir una imagen Docker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lang="es-ES" sz="2400" dirty="0">
                <a:solidFill>
                  <a:srgbClr val="244256"/>
                </a:solidFill>
                <a:latin typeface="Arial"/>
                <a:cs typeface="Arial"/>
              </a:rPr>
              <a:t>Sintaxis similar a comandos Linux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lang="es-ES" sz="2400" spc="-5" dirty="0">
                <a:solidFill>
                  <a:srgbClr val="244256"/>
                </a:solidFill>
                <a:latin typeface="Arial"/>
                <a:cs typeface="Arial"/>
              </a:rPr>
              <a:t>Es importante optimizar el</a:t>
            </a:r>
            <a:r>
              <a:rPr lang="es-ES" sz="2400" dirty="0">
                <a:solidFill>
                  <a:srgbClr val="244256"/>
                </a:solidFill>
                <a:latin typeface="Arial"/>
                <a:cs typeface="Arial"/>
              </a:rPr>
              <a:t>  </a:t>
            </a:r>
            <a:r>
              <a:rPr lang="es-ES" sz="2400" spc="-5" dirty="0" err="1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032451"/>
            <a:ext cx="4199208" cy="329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179996" y="1387337"/>
            <a:ext cx="5825202" cy="242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1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Sección</a:t>
            </a:r>
            <a:r>
              <a:rPr lang="en-US" sz="5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2</a:t>
            </a:r>
            <a:r>
              <a:rPr lang="en-US" sz="5400" spc="-5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 </a:t>
            </a:r>
            <a:endParaRPr lang="es-E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s-ES" sz="3200" dirty="0" err="1">
                <a:solidFill>
                  <a:schemeClr val="accent1"/>
                </a:solidFill>
                <a:ea typeface="+mj-ea"/>
                <a:cs typeface="+mj-cs"/>
              </a:rPr>
              <a:t>Anatomia</a:t>
            </a:r>
            <a:r>
              <a:rPr lang="es-ES" sz="3200" dirty="0">
                <a:solidFill>
                  <a:schemeClr val="accent1"/>
                </a:solidFill>
                <a:ea typeface="+mj-ea"/>
                <a:cs typeface="+mj-cs"/>
              </a:rPr>
              <a:t> de un contenedor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s-E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Montajes / Volúmenes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endParaRPr lang="en-US" sz="5400" spc="-5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46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0" dirty="0"/>
              <a:t>Vamos a volver al </a:t>
            </a:r>
            <a:r>
              <a:rPr sz="2850" spc="0" dirty="0" err="1"/>
              <a:t>Dockerfile</a:t>
            </a:r>
            <a:endParaRPr sz="28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169" y="268827"/>
            <a:ext cx="7394574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0" dirty="0"/>
              <a:t>Cada com</a:t>
            </a:r>
            <a:r>
              <a:rPr lang="es-ES" sz="2850" dirty="0"/>
              <a:t>ando del </a:t>
            </a:r>
            <a:r>
              <a:rPr lang="es-ES" sz="2850" dirty="0" err="1"/>
              <a:t>Dockerfile</a:t>
            </a:r>
            <a:r>
              <a:rPr lang="es-ES" sz="2850" dirty="0"/>
              <a:t> crea una capa</a:t>
            </a:r>
            <a:endParaRPr sz="285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67087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</a:t>
            </a:r>
            <a:r>
              <a:rPr lang="es-ES" sz="3200" spc="-10" dirty="0"/>
              <a:t>Descarga Capas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041776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5" dirty="0"/>
              <a:t>Montajes en </a:t>
            </a:r>
            <a:r>
              <a:rPr sz="2850" spc="5" dirty="0"/>
              <a:t>Docker</a:t>
            </a:r>
            <a:endParaRPr sz="28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65557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Los montajes montan un directorio del host en una ubicación específica del contenedor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213904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Pueden ser usados para compartir (y persistir) datos entre contenedores (o con el host)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endParaRPr lang="es-ES" sz="1800" spc="-5" dirty="0">
              <a:solidFill>
                <a:srgbClr val="244256"/>
              </a:solidFill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El directorio permanece aunque el contenedor sea eliminado</a:t>
            </a:r>
            <a:endParaRPr lang="en-US"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A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menos</a:t>
            </a: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que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explicitamente</a:t>
            </a: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lo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elimines</a:t>
            </a:r>
            <a:endParaRPr lang="en-US"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Pueden ser creados en el </a:t>
            </a:r>
            <a:r>
              <a:rPr sz="1800" spc="-5" dirty="0" err="1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041776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5" dirty="0"/>
              <a:t>Tipos de Montajes </a:t>
            </a:r>
            <a:endParaRPr sz="28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7825" y="777778"/>
            <a:ext cx="7215198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Los Volúmenes montan un directorio del host en una ubicación </a:t>
            </a:r>
            <a:r>
              <a:rPr lang="es-ES" sz="1800" i="1" spc="-5" dirty="0">
                <a:solidFill>
                  <a:srgbClr val="244256"/>
                </a:solidFill>
                <a:latin typeface="Arial"/>
                <a:cs typeface="Arial"/>
              </a:rPr>
              <a:t>gestionada por Docker (/</a:t>
            </a:r>
            <a:r>
              <a:rPr lang="es-ES" sz="1800" i="1" spc="-5" dirty="0" err="1">
                <a:solidFill>
                  <a:srgbClr val="244256"/>
                </a:solidFill>
                <a:latin typeface="Arial"/>
                <a:cs typeface="Arial"/>
              </a:rPr>
              <a:t>var</a:t>
            </a:r>
            <a:r>
              <a:rPr lang="es-ES" sz="1800" i="1" spc="-5" dirty="0">
                <a:solidFill>
                  <a:srgbClr val="244256"/>
                </a:solidFill>
                <a:latin typeface="Arial"/>
                <a:cs typeface="Arial"/>
              </a:rPr>
              <a:t>/</a:t>
            </a:r>
            <a:r>
              <a:rPr lang="es-ES" sz="1800" i="1" spc="-5" dirty="0" err="1">
                <a:solidFill>
                  <a:srgbClr val="244256"/>
                </a:solidFill>
                <a:latin typeface="Arial"/>
                <a:cs typeface="Arial"/>
              </a:rPr>
              <a:t>lib</a:t>
            </a:r>
            <a:r>
              <a:rPr lang="es-ES" sz="1800" i="1" spc="-5" dirty="0">
                <a:solidFill>
                  <a:srgbClr val="244256"/>
                </a:solidFill>
                <a:latin typeface="Arial"/>
                <a:cs typeface="Arial"/>
              </a:rPr>
              <a:t>/</a:t>
            </a:r>
            <a:r>
              <a:rPr lang="es-ES" sz="1800" i="1" spc="-5" dirty="0" err="1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lang="es-ES" sz="1800" i="1" spc="-5" dirty="0">
                <a:solidFill>
                  <a:srgbClr val="244256"/>
                </a:solidFill>
                <a:latin typeface="Arial"/>
                <a:cs typeface="Arial"/>
              </a:rPr>
              <a:t>/</a:t>
            </a:r>
            <a:r>
              <a:rPr lang="es-ES" sz="1800" i="1" spc="-5" dirty="0" err="1">
                <a:solidFill>
                  <a:srgbClr val="244256"/>
                </a:solidFill>
                <a:latin typeface="Arial"/>
                <a:cs typeface="Arial"/>
              </a:rPr>
              <a:t>volumes</a:t>
            </a:r>
            <a:r>
              <a:rPr lang="es-ES" sz="1800" i="1" spc="-5" dirty="0">
                <a:solidFill>
                  <a:srgbClr val="244256"/>
                </a:solidFill>
                <a:latin typeface="Arial"/>
                <a:cs typeface="Arial"/>
              </a:rPr>
              <a:t>/ en Linux)</a:t>
            </a:r>
          </a:p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Los Enlaces de Montaje (</a:t>
            </a:r>
            <a:r>
              <a:rPr lang="es-ES" spc="-5" dirty="0" err="1">
                <a:solidFill>
                  <a:srgbClr val="244256"/>
                </a:solidFill>
                <a:latin typeface="Arial"/>
                <a:cs typeface="Arial"/>
              </a:rPr>
              <a:t>bind</a:t>
            </a: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lang="es-ES" spc="-5" dirty="0" err="1">
                <a:solidFill>
                  <a:srgbClr val="244256"/>
                </a:solidFill>
                <a:latin typeface="Arial"/>
                <a:cs typeface="Arial"/>
              </a:rPr>
              <a:t>mounts</a:t>
            </a: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) montan un directorio del host en una ubicación </a:t>
            </a:r>
            <a:r>
              <a:rPr lang="es-ES" i="1" spc="-5" dirty="0">
                <a:solidFill>
                  <a:srgbClr val="244256"/>
                </a:solidFill>
                <a:latin typeface="Arial"/>
                <a:cs typeface="Arial"/>
              </a:rPr>
              <a:t>arbitraria</a:t>
            </a: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 del host. Es posible montar archivos especiales (sockets, dispositivos específicos en /</a:t>
            </a:r>
            <a:r>
              <a:rPr lang="es-ES" spc="-5" dirty="0" err="1">
                <a:solidFill>
                  <a:srgbClr val="244256"/>
                </a:solidFill>
                <a:latin typeface="Arial"/>
                <a:cs typeface="Arial"/>
              </a:rPr>
              <a:t>dev</a:t>
            </a: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…)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tabLst>
                <a:tab pos="207645" algn="l"/>
              </a:tabLst>
            </a:pPr>
            <a:endParaRPr lang="es-ES" sz="1800" spc="-5" dirty="0">
              <a:solidFill>
                <a:srgbClr val="244256"/>
              </a:solidFill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endParaRPr lang="es-ES" sz="1800" i="1" spc="-5" dirty="0">
              <a:solidFill>
                <a:srgbClr val="244256"/>
              </a:solidFill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endParaRPr sz="1800" i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328" y="2210632"/>
            <a:ext cx="7279722" cy="186204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Pueden ser usados para compartir (y persistir) datos entre contenedores (o con el host)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endParaRPr lang="es-ES" sz="1800" spc="-5" dirty="0">
              <a:solidFill>
                <a:srgbClr val="244256"/>
              </a:solidFill>
              <a:latin typeface="Arial"/>
              <a:cs typeface="Arial"/>
            </a:endParaRPr>
          </a:p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El directorio permanece aunque el contenedor sea eliminado</a:t>
            </a:r>
            <a:endParaRPr lang="en-US"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A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menos</a:t>
            </a: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que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explicitamente</a:t>
            </a:r>
            <a:r>
              <a:rPr lang="en-US" sz="1500" spc="-5" dirty="0">
                <a:solidFill>
                  <a:srgbClr val="244256"/>
                </a:solidFill>
                <a:latin typeface="Arial"/>
                <a:cs typeface="Arial"/>
              </a:rPr>
              <a:t> lo </a:t>
            </a:r>
            <a:r>
              <a:rPr lang="en-US" sz="1500" spc="-5" dirty="0" err="1">
                <a:solidFill>
                  <a:srgbClr val="244256"/>
                </a:solidFill>
                <a:latin typeface="Arial"/>
                <a:cs typeface="Arial"/>
              </a:rPr>
              <a:t>elimines</a:t>
            </a:r>
            <a:endParaRPr lang="en-US"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lang="es-ES" spc="-5" dirty="0">
                <a:solidFill>
                  <a:srgbClr val="244256"/>
                </a:solidFill>
                <a:latin typeface="Arial"/>
                <a:cs typeface="Arial"/>
              </a:rPr>
              <a:t>Pueden ser creados en el </a:t>
            </a:r>
            <a:r>
              <a:rPr sz="1800" spc="-5" dirty="0" err="1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1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37024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Sección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Qué es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Qué NO es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Docker 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Com</a:t>
            </a:r>
            <a:r>
              <a:rPr lang="es-ES" sz="1200" spc="-5" dirty="0" err="1">
                <a:solidFill>
                  <a:schemeClr val="bg1"/>
                </a:solidFill>
                <a:latin typeface="Arial"/>
                <a:cs typeface="Arial"/>
              </a:rPr>
              <a:t>andos</a:t>
            </a: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 básicos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09" y="3314175"/>
            <a:ext cx="2362200" cy="106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b="1" spc="-5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ó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Anatom</a:t>
            </a:r>
            <a:r>
              <a:rPr lang="es-ES" sz="1200" spc="-5" dirty="0" err="1">
                <a:solidFill>
                  <a:schemeClr val="bg1"/>
                </a:solidFill>
                <a:latin typeface="Arial"/>
                <a:cs typeface="Arial"/>
              </a:rPr>
              <a:t>ía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de una imagen</a:t>
            </a: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Volúmenes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Sección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b="1" spc="-5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ó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61753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spc="-10" dirty="0"/>
              <a:t>Para qué usamos los </a:t>
            </a:r>
            <a:r>
              <a:rPr lang="es-ES" sz="3200" spc="-5" dirty="0"/>
              <a:t>Montajes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7517766" cy="2587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Podemos montar código fuente local en un contenedor en ejecución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Mejoras del rendimiento</a:t>
            </a:r>
            <a:endParaRPr sz="20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Persistencia de datos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1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Sección</a:t>
            </a:r>
            <a:r>
              <a:rPr lang="en-US" sz="5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3</a:t>
            </a:r>
            <a:r>
              <a:rPr lang="en-US" sz="5400" spc="-5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  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5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62547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925488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5" dirty="0"/>
              <a:t>Qué es el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</a:t>
            </a:r>
            <a:r>
              <a:rPr lang="es-ES" sz="2850" spc="5" dirty="0"/>
              <a:t>y</a:t>
            </a:r>
            <a:r>
              <a:rPr sz="2850" spc="5" dirty="0"/>
              <a:t>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267381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</a:t>
            </a:r>
            <a:r>
              <a:rPr lang="es-ES" sz="1400" spc="-5" dirty="0">
                <a:solidFill>
                  <a:srgbClr val="FFFFFF"/>
                </a:solidFill>
                <a:latin typeface="Arial"/>
                <a:cs typeface="Arial"/>
              </a:rPr>
              <a:t>red física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244256"/>
                </a:solidFill>
                <a:latin typeface="Arial"/>
                <a:cs typeface="Arial"/>
              </a:rPr>
              <a:t>Puerto Host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3347" y="1310023"/>
            <a:ext cx="1151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244256"/>
                </a:solidFill>
                <a:latin typeface="Arial"/>
                <a:cs typeface="Arial"/>
              </a:rPr>
              <a:t>Puerto Contenedor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653216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5089644" y="1945095"/>
            <a:ext cx="2643504" cy="1330044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736844" y="1945095"/>
            <a:ext cx="2743200" cy="1353007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2286001" y="1916452"/>
            <a:ext cx="1654144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Uptime</a:t>
            </a:r>
            <a:r>
              <a:rPr lang="es-ES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Kuma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5587970" y="1923696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Portainer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4251444" y="2499536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pic>
        <p:nvPicPr>
          <p:cNvPr id="2058" name="Picture 10" descr="Portainer Para Gestionar Tus Contenedores En Docker - Container Crane -  (1106x361) Png Clipart Download">
            <a:extLst>
              <a:ext uri="{FF2B5EF4-FFF2-40B4-BE49-F238E27FC236}">
                <a16:creationId xmlns:a16="http://schemas.microsoft.com/office/drawing/2014/main" id="{5082FC88-85EB-2DCE-9B18-9ECFB0F5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74" y="2422075"/>
            <a:ext cx="2010561" cy="68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timeKuma">
            <a:extLst>
              <a:ext uri="{FF2B5EF4-FFF2-40B4-BE49-F238E27FC236}">
                <a16:creationId xmlns:a16="http://schemas.microsoft.com/office/drawing/2014/main" id="{270EADD5-B112-AA93-CC7D-549A4368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69" y="2348864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1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Sección </a:t>
            </a:r>
            <a:r>
              <a:rPr lang="en-US" sz="54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4:  Docker</a:t>
            </a:r>
            <a:r>
              <a:rPr lang="en-US" sz="5400" spc="-9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Compose</a:t>
            </a:r>
            <a:endParaRPr lang="en-US" sz="54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09" y="273345"/>
            <a:ext cx="81165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>
                <a:solidFill>
                  <a:srgbClr val="708391"/>
                </a:solidFill>
              </a:rPr>
              <a:t>Aplicaciones M</a:t>
            </a:r>
            <a:r>
              <a:rPr sz="2800" spc="-5" dirty="0" err="1">
                <a:solidFill>
                  <a:srgbClr val="708391"/>
                </a:solidFill>
              </a:rPr>
              <a:t>ulti</a:t>
            </a:r>
            <a:r>
              <a:rPr lang="es-ES" sz="2800" spc="-5" dirty="0">
                <a:solidFill>
                  <a:srgbClr val="708391"/>
                </a:solidFill>
              </a:rPr>
              <a:t> Contenedor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57506"/>
          </a:xfrm>
          <a:prstGeom prst="rect">
            <a:avLst/>
          </a:prstGeom>
        </p:spPr>
        <p:txBody>
          <a:bodyPr vert="horz" wrap="square" lIns="0" tIns="37465" rIns="0" bIns="0" rtlCol="0" anchor="t">
            <a:spAutoFit/>
          </a:bodyPr>
          <a:lstStyle/>
          <a:p>
            <a:pPr marL="271145" indent="-258445"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lang="es-ES" sz="1400" spc="-5" dirty="0">
                <a:solidFill>
                  <a:srgbClr val="244256"/>
                </a:solidFill>
                <a:latin typeface="Arial"/>
                <a:cs typeface="Arial"/>
              </a:rPr>
              <a:t>Construye y ejecuta un único contenedor </a:t>
            </a:r>
            <a:endParaRPr lang="en-US" sz="1400" spc="-5">
              <a:solidFill>
                <a:srgbClr val="244256"/>
              </a:solidFill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lang="en-US" sz="1400" spc="-5" dirty="0" err="1">
                <a:solidFill>
                  <a:srgbClr val="244256"/>
                </a:solidFill>
                <a:latin typeface="Arial"/>
                <a:cs typeface="Arial"/>
              </a:rPr>
              <a:t>Conecta</a:t>
            </a:r>
            <a:r>
              <a:rPr lang="en-US" sz="1400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rgbClr val="244256"/>
                </a:solidFill>
                <a:latin typeface="Arial"/>
                <a:cs typeface="Arial"/>
              </a:rPr>
              <a:t>contenedores</a:t>
            </a:r>
            <a:r>
              <a:rPr lang="en-US" sz="1400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lang="en-US" sz="1400" spc="-5" dirty="0" err="1">
                <a:solidFill>
                  <a:srgbClr val="244256"/>
                </a:solidFill>
                <a:latin typeface="Arial"/>
                <a:cs typeface="Arial"/>
              </a:rPr>
              <a:t>manualmente</a:t>
            </a:r>
            <a:endParaRPr lang="en-US" sz="1400" dirty="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lang="es-ES" sz="1400" spc="-5" dirty="0">
                <a:solidFill>
                  <a:srgbClr val="244256"/>
                </a:solidFill>
                <a:latin typeface="Arial"/>
                <a:cs typeface="Arial"/>
              </a:rPr>
              <a:t>Hay que tener cuidado con las dependencias y el orden de arranque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612942"/>
          </a:xfrm>
          <a:prstGeom prst="rect">
            <a:avLst/>
          </a:prstGeom>
        </p:spPr>
        <p:txBody>
          <a:bodyPr vert="horz" wrap="square" lIns="0" tIns="37465" rIns="0" bIns="0" rtlCol="0" anchor="t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lang="es-ES" sz="1200" spc="-5" dirty="0">
                <a:solidFill>
                  <a:srgbClr val="244256"/>
                </a:solidFill>
                <a:latin typeface="Arial"/>
                <a:cs typeface="Arial"/>
              </a:rPr>
              <a:t>Puedes definir una aplicación </a:t>
            </a:r>
            <a:r>
              <a:rPr lang="es-ES" sz="1200" spc="-5" dirty="0" err="1">
                <a:solidFill>
                  <a:srgbClr val="244256"/>
                </a:solidFill>
                <a:latin typeface="Arial"/>
                <a:cs typeface="Arial"/>
              </a:rPr>
              <a:t>multi-contenedor</a:t>
            </a:r>
            <a:r>
              <a:rPr lang="es-ES" sz="1200" spc="-5" dirty="0">
                <a:solidFill>
                  <a:srgbClr val="244256"/>
                </a:solidFill>
                <a:latin typeface="Arial"/>
                <a:cs typeface="Arial"/>
              </a:rPr>
              <a:t> en un único archivo </a:t>
            </a:r>
            <a:r>
              <a:rPr lang="es-ES" sz="1200" spc="-5" dirty="0" err="1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endParaRPr sz="12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lang="en-US" sz="1200" spc="-5" dirty="0">
                <a:solidFill>
                  <a:srgbClr val="244256"/>
                </a:solidFill>
                <a:latin typeface="Arial"/>
                <a:cs typeface="Arial"/>
              </a:rPr>
              <a:t>Un </a:t>
            </a:r>
            <a:r>
              <a:rPr lang="en-US" sz="1200" spc="-5" dirty="0" err="1">
                <a:solidFill>
                  <a:srgbClr val="244256"/>
                </a:solidFill>
                <a:latin typeface="Arial"/>
                <a:cs typeface="Arial"/>
              </a:rPr>
              <a:t>único</a:t>
            </a:r>
            <a:r>
              <a:rPr lang="en-US" sz="1200" spc="-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lang="en-US" sz="1200" spc="-5" dirty="0" err="1">
                <a:solidFill>
                  <a:srgbClr val="244256"/>
                </a:solidFill>
                <a:latin typeface="Arial"/>
                <a:cs typeface="Arial"/>
              </a:rPr>
              <a:t>comando</a:t>
            </a:r>
            <a:r>
              <a:rPr lang="en-US" sz="1200" spc="-5" dirty="0">
                <a:solidFill>
                  <a:srgbClr val="244256"/>
                </a:solidFill>
                <a:latin typeface="Arial"/>
                <a:cs typeface="Arial"/>
              </a:rPr>
              <a:t> para </a:t>
            </a:r>
            <a:r>
              <a:rPr lang="en-US" sz="1200" spc="-5" dirty="0" err="1">
                <a:solidFill>
                  <a:srgbClr val="244256"/>
                </a:solidFill>
                <a:latin typeface="Arial"/>
                <a:cs typeface="Arial"/>
              </a:rPr>
              <a:t>desplegar</a:t>
            </a:r>
            <a:r>
              <a:rPr lang="en-US" sz="1200" spc="-5" dirty="0">
                <a:solidFill>
                  <a:srgbClr val="244256"/>
                </a:solidFill>
                <a:latin typeface="Arial"/>
                <a:cs typeface="Arial"/>
              </a:rPr>
              <a:t> la </a:t>
            </a:r>
            <a:r>
              <a:rPr lang="en-US" sz="1200" spc="-5" dirty="0" err="1">
                <a:solidFill>
                  <a:srgbClr val="244256"/>
                </a:solidFill>
                <a:latin typeface="Arial"/>
                <a:cs typeface="Arial"/>
              </a:rPr>
              <a:t>aplicación</a:t>
            </a:r>
            <a:r>
              <a:rPr lang="en-US" sz="1200" spc="-5" dirty="0">
                <a:solidFill>
                  <a:srgbClr val="244256"/>
                </a:solidFill>
                <a:latin typeface="Arial"/>
                <a:cs typeface="Arial"/>
              </a:rPr>
              <a:t> al </a:t>
            </a:r>
            <a:r>
              <a:rPr lang="en-US" sz="1200" spc="-5" dirty="0" err="1">
                <a:solidFill>
                  <a:srgbClr val="244256"/>
                </a:solidFill>
                <a:latin typeface="Arial"/>
                <a:cs typeface="Arial"/>
              </a:rPr>
              <a:t>completo</a:t>
            </a:r>
            <a:endParaRPr lang="es-ES" sz="1200" dirty="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lang="es-ES" sz="1200" spc="-5" dirty="0">
                <a:solidFill>
                  <a:srgbClr val="244256"/>
                </a:solidFill>
                <a:latin typeface="Arial"/>
                <a:cs typeface="Arial"/>
              </a:rPr>
              <a:t>Gestiona las dependencias entre contenedores</a:t>
            </a: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lang="es-ES" sz="1200" spc="-5" dirty="0">
                <a:solidFill>
                  <a:srgbClr val="244256"/>
                </a:solidFill>
                <a:latin typeface="Arial"/>
                <a:cs typeface="Arial"/>
              </a:rPr>
              <a:t>Puedes utilizar </a:t>
            </a: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Docker Swarm, Networking,  Vol</a:t>
            </a:r>
            <a:r>
              <a:rPr lang="es-ES" sz="1200" spc="-5" dirty="0" err="1">
                <a:solidFill>
                  <a:srgbClr val="244256"/>
                </a:solidFill>
                <a:latin typeface="Arial"/>
                <a:cs typeface="Arial"/>
              </a:rPr>
              <a:t>úmenes</a:t>
            </a: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, Universal Control</a:t>
            </a:r>
            <a:r>
              <a:rPr sz="12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r>
              <a:rPr lang="es-ES" sz="1200" spc="-5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31B61D9-1113-AAE7-53FD-59506A02FCC5}"/>
              </a:ext>
            </a:extLst>
          </p:cNvPr>
          <p:cNvSpPr txBox="1"/>
          <p:nvPr/>
        </p:nvSpPr>
        <p:spPr>
          <a:xfrm>
            <a:off x="471168" y="1157607"/>
            <a:ext cx="376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95ADC87-B9B8-B61C-223F-BCFBCC5B1947}"/>
              </a:ext>
            </a:extLst>
          </p:cNvPr>
          <p:cNvSpPr txBox="1"/>
          <p:nvPr/>
        </p:nvSpPr>
        <p:spPr>
          <a:xfrm>
            <a:off x="4882296" y="1132357"/>
            <a:ext cx="376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756980"/>
            <a:ext cx="5492750" cy="4073249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1017071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'2’ # </a:t>
            </a:r>
            <a:r>
              <a:rPr lang="en-US" sz="1200" dirty="0" err="1"/>
              <a:t>declara</a:t>
            </a:r>
            <a:r>
              <a:rPr lang="en-US" sz="1200" dirty="0"/>
              <a:t> la version de docker-compose</a:t>
            </a:r>
          </a:p>
          <a:p>
            <a:br>
              <a:rPr lang="en-US" sz="1200" dirty="0"/>
            </a:br>
            <a:r>
              <a:rPr lang="en-US" sz="1200" dirty="0"/>
              <a:t># </a:t>
            </a:r>
            <a:r>
              <a:rPr lang="en-US" sz="1200" dirty="0" err="1"/>
              <a:t>Definimos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servicios</a:t>
            </a:r>
            <a:r>
              <a:rPr lang="en-US" sz="1200" dirty="0"/>
              <a:t> y </a:t>
            </a:r>
            <a:r>
              <a:rPr lang="en-US" sz="1200" dirty="0" err="1"/>
              <a:t>contenedores</a:t>
            </a:r>
            <a:r>
              <a:rPr lang="en-US" sz="1200" dirty="0"/>
              <a:t> a </a:t>
            </a:r>
            <a:r>
              <a:rPr lang="en-US" sz="1200" dirty="0" err="1"/>
              <a:t>ejecutar</a:t>
            </a:r>
            <a:endParaRPr lang="en-US" sz="1200" dirty="0"/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  angular: # </a:t>
            </a:r>
            <a:r>
              <a:rPr lang="en-US" sz="1200" dirty="0" err="1"/>
              <a:t>nombre</a:t>
            </a:r>
            <a:r>
              <a:rPr lang="en-US" sz="1200" dirty="0"/>
              <a:t> del primer </a:t>
            </a:r>
            <a:r>
              <a:rPr lang="en-US" sz="1200" dirty="0" err="1"/>
              <a:t>servicio</a:t>
            </a:r>
            <a:endParaRPr lang="en-US" sz="1200" dirty="0"/>
          </a:p>
          <a:p>
            <a:r>
              <a:rPr lang="en-US" sz="1200" dirty="0"/>
              <a:t>    build: client # </a:t>
            </a:r>
            <a:r>
              <a:rPr lang="en-US" sz="1200" dirty="0" err="1"/>
              <a:t>definimos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directorio</a:t>
            </a:r>
            <a:r>
              <a:rPr lang="en-US" sz="1200" dirty="0"/>
              <a:t> del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- 4200:4200 # </a:t>
            </a:r>
            <a:r>
              <a:rPr lang="en-US" sz="1200" dirty="0" err="1"/>
              <a:t>definimos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reenvío</a:t>
            </a:r>
            <a:r>
              <a:rPr lang="en-US" sz="1200" dirty="0"/>
              <a:t> de </a:t>
            </a:r>
            <a:r>
              <a:rPr lang="en-US" sz="1200" dirty="0" err="1"/>
              <a:t>puertos</a:t>
            </a:r>
            <a:endParaRPr lang="en-US" sz="1200" dirty="0"/>
          </a:p>
          <a:p>
            <a:r>
              <a:rPr lang="en-US" sz="1200" dirty="0"/>
              <a:t>  express: # </a:t>
            </a:r>
            <a:r>
              <a:rPr lang="en-US" sz="1200" dirty="0" err="1"/>
              <a:t>nombre</a:t>
            </a:r>
            <a:r>
              <a:rPr lang="en-US" sz="1200" dirty="0"/>
              <a:t> del </a:t>
            </a:r>
            <a:r>
              <a:rPr lang="en-US" sz="1200" dirty="0" err="1"/>
              <a:t>segundo</a:t>
            </a:r>
            <a:r>
              <a:rPr lang="en-US" sz="1200" dirty="0"/>
              <a:t> </a:t>
            </a:r>
            <a:r>
              <a:rPr lang="en-US" sz="1200" dirty="0" err="1"/>
              <a:t>servicio</a:t>
            </a:r>
            <a:endParaRPr lang="en-US" sz="1200" dirty="0"/>
          </a:p>
          <a:p>
            <a:r>
              <a:rPr lang="en-US" sz="1200" dirty="0"/>
              <a:t>    image: </a:t>
            </a:r>
            <a:r>
              <a:rPr lang="en-US" sz="1200" dirty="0" err="1"/>
              <a:t>api</a:t>
            </a:r>
            <a:r>
              <a:rPr lang="en-US" sz="1200" dirty="0"/>
              <a:t> # </a:t>
            </a:r>
            <a:r>
              <a:rPr lang="en-US" sz="1200" dirty="0" err="1"/>
              <a:t>definimos</a:t>
            </a:r>
            <a:r>
              <a:rPr lang="en-US" sz="1200" dirty="0"/>
              <a:t> la imagen a </a:t>
            </a:r>
            <a:r>
              <a:rPr lang="en-US" sz="1200" dirty="0" err="1"/>
              <a:t>utilizar</a:t>
            </a:r>
            <a:endParaRPr lang="en-US" sz="1200" dirty="0"/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- 3977:3977 #definimos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reenvío</a:t>
            </a:r>
            <a:r>
              <a:rPr lang="en-US" sz="1200" dirty="0"/>
              <a:t> de </a:t>
            </a:r>
            <a:r>
              <a:rPr lang="en-US" sz="1200" dirty="0" err="1"/>
              <a:t>puertos</a:t>
            </a:r>
            <a:endParaRPr lang="en-US" sz="1200" dirty="0"/>
          </a:p>
          <a:p>
            <a:r>
              <a:rPr lang="en-US" sz="1200" dirty="0"/>
              <a:t>  database: # </a:t>
            </a:r>
            <a:r>
              <a:rPr lang="en-US" sz="1200" dirty="0" err="1"/>
              <a:t>nombre</a:t>
            </a:r>
            <a:r>
              <a:rPr lang="en-US" sz="1200" dirty="0"/>
              <a:t> del </a:t>
            </a:r>
            <a:r>
              <a:rPr lang="en-US" sz="1200" dirty="0" err="1"/>
              <a:t>tercer</a:t>
            </a:r>
            <a:r>
              <a:rPr lang="en-US" sz="1200" dirty="0"/>
              <a:t> </a:t>
            </a:r>
            <a:r>
              <a:rPr lang="en-US" sz="1200" dirty="0" err="1"/>
              <a:t>servicio</a:t>
            </a:r>
            <a:endParaRPr lang="en-US" sz="1200" dirty="0"/>
          </a:p>
          <a:p>
            <a:r>
              <a:rPr lang="en-US" sz="1200" dirty="0"/>
              <a:t>    image: mongo # </a:t>
            </a:r>
            <a:r>
              <a:rPr lang="en-US" sz="1200" dirty="0" err="1"/>
              <a:t>definimos</a:t>
            </a:r>
            <a:r>
              <a:rPr lang="en-US" sz="1200" dirty="0"/>
              <a:t> la imagen a </a:t>
            </a:r>
            <a:r>
              <a:rPr lang="en-US" sz="1200" dirty="0" err="1"/>
              <a:t>utilizar</a:t>
            </a:r>
            <a:endParaRPr lang="en-US" sz="1200" dirty="0"/>
          </a:p>
          <a:p>
            <a:r>
              <a:rPr lang="en-US" sz="1200" dirty="0"/>
              <a:t>    volumes:</a:t>
            </a:r>
          </a:p>
          <a:p>
            <a:r>
              <a:rPr lang="en-US" sz="1200" dirty="0"/>
              <a:t>      - ./</a:t>
            </a:r>
            <a:r>
              <a:rPr lang="en-US" sz="1200" dirty="0" err="1"/>
              <a:t>dbvolume</a:t>
            </a:r>
            <a:r>
              <a:rPr lang="en-US" sz="1200" dirty="0"/>
              <a:t>:/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dbapp</a:t>
            </a:r>
            <a:r>
              <a:rPr lang="en-US" sz="1200" dirty="0"/>
              <a:t> # </a:t>
            </a:r>
            <a:r>
              <a:rPr lang="en-US" sz="1200" dirty="0" err="1"/>
              <a:t>definimos</a:t>
            </a:r>
            <a:r>
              <a:rPr lang="en-US" sz="1200" dirty="0"/>
              <a:t> un </a:t>
            </a:r>
            <a:r>
              <a:rPr lang="en-US" sz="1200" dirty="0" err="1"/>
              <a:t>volumen</a:t>
            </a:r>
            <a:r>
              <a:rPr lang="en-US" sz="1200" dirty="0"/>
              <a:t> (bind)</a:t>
            </a:r>
          </a:p>
          <a:p>
            <a:r>
              <a:rPr lang="en-US" sz="1200" dirty="0"/>
              <a:t>    ports:</a:t>
            </a:r>
          </a:p>
          <a:p>
            <a:r>
              <a:rPr lang="en-US" sz="1200" dirty="0"/>
              <a:t>      - 27017:27017 # </a:t>
            </a:r>
            <a:r>
              <a:rPr lang="en-US" sz="1200" dirty="0" err="1"/>
              <a:t>definimos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reenvío</a:t>
            </a:r>
            <a:r>
              <a:rPr lang="en-US" sz="1200" dirty="0"/>
              <a:t> de </a:t>
            </a:r>
            <a:r>
              <a:rPr lang="en-US" sz="1200" dirty="0" err="1"/>
              <a:t>puertos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r>
              <a:rPr lang="es-ES" sz="1200" dirty="0">
                <a:latin typeface="Courier New"/>
                <a:cs typeface="Courier New"/>
              </a:rPr>
              <a:t> 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9546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>
                <a:solidFill>
                  <a:srgbClr val="708391"/>
                </a:solidFill>
              </a:rPr>
              <a:t>Aplicaciones Multi Contenedor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848804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br>
              <a:rPr lang="es-ES" sz="2600" b="1" spc="-5" dirty="0">
                <a:solidFill>
                  <a:srgbClr val="708391"/>
                </a:solidFill>
                <a:latin typeface="Arial"/>
                <a:cs typeface="Arial"/>
              </a:rPr>
            </a:br>
            <a:r>
              <a:rPr lang="es-ES" sz="2600" spc="-5" dirty="0">
                <a:solidFill>
                  <a:srgbClr val="708391"/>
                </a:solidFill>
                <a:latin typeface="Arial"/>
                <a:cs typeface="Arial"/>
              </a:rPr>
              <a:t>Escalar Contenedores de Aplicación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533400" y="2064866"/>
            <a:ext cx="14478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Uptime</a:t>
            </a:r>
            <a:r>
              <a:rPr lang="es-ES" sz="16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Kuma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4361815" y="2064866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Dokuwiki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7239000" y="2089976"/>
            <a:ext cx="1812586" cy="319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lang="es-ES" sz="1600" b="1" dirty="0" err="1">
                <a:solidFill>
                  <a:schemeClr val="bg1"/>
                </a:solidFill>
                <a:latin typeface="Arial"/>
                <a:cs typeface="Arial"/>
              </a:rPr>
              <a:t>Grocy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UptimeKuma">
            <a:extLst>
              <a:ext uri="{FF2B5EF4-FFF2-40B4-BE49-F238E27FC236}">
                <a16:creationId xmlns:a16="http://schemas.microsoft.com/office/drawing/2014/main" id="{FA79CC13-45F5-6D61-248A-C2BC0A04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1" y="2406176"/>
            <a:ext cx="1094456" cy="10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392615-C675-F05F-EAA8-007F009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02" y="2493396"/>
            <a:ext cx="889416" cy="8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ocy · GitHub">
            <a:extLst>
              <a:ext uri="{FF2B5EF4-FFF2-40B4-BE49-F238E27FC236}">
                <a16:creationId xmlns:a16="http://schemas.microsoft.com/office/drawing/2014/main" id="{F3BBF58E-3D5C-2A44-F42E-30E81043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11" y="2382525"/>
            <a:ext cx="1118074" cy="11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9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dirty="0">
                <a:latin typeface="Tahoma"/>
                <a:cs typeface="Tahoma"/>
              </a:rPr>
              <a:t>Objetivo</a:t>
            </a:r>
            <a:endParaRPr sz="2700" dirty="0">
              <a:latin typeface="Tahoma"/>
              <a:cs typeface="Tahoma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4419600" y="74295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4C315C-D35F-4A5E-BC65-F8C2B69E80BD}"/>
              </a:ext>
            </a:extLst>
          </p:cNvPr>
          <p:cNvSpPr/>
          <p:nvPr/>
        </p:nvSpPr>
        <p:spPr>
          <a:xfrm>
            <a:off x="457200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E7427-35A4-42C0-B585-8CC50AF5BCD3}"/>
              </a:ext>
            </a:extLst>
          </p:cNvPr>
          <p:cNvSpPr/>
          <p:nvPr/>
        </p:nvSpPr>
        <p:spPr>
          <a:xfrm>
            <a:off x="4876804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79B663-EA43-494D-B91A-F7936B8BABE5}"/>
              </a:ext>
            </a:extLst>
          </p:cNvPr>
          <p:cNvSpPr txBox="1"/>
          <p:nvPr/>
        </p:nvSpPr>
        <p:spPr>
          <a:xfrm>
            <a:off x="76200" y="36827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programador/Entorno desarrollo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CBA92-1540-4264-BF7D-332439937F08}"/>
              </a:ext>
            </a:extLst>
          </p:cNvPr>
          <p:cNvSpPr txBox="1"/>
          <p:nvPr/>
        </p:nvSpPr>
        <p:spPr>
          <a:xfrm>
            <a:off x="5119287" y="3677863"/>
            <a:ext cx="30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Servidor/Entorno producción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76634C-C59C-44E1-B47E-F7565FC60935}"/>
              </a:ext>
            </a:extLst>
          </p:cNvPr>
          <p:cNvSpPr txBox="1"/>
          <p:nvPr/>
        </p:nvSpPr>
        <p:spPr>
          <a:xfrm>
            <a:off x="17526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E5E7C7-086D-4E12-9B19-0517AE1E508C}"/>
              </a:ext>
            </a:extLst>
          </p:cNvPr>
          <p:cNvSpPr txBox="1"/>
          <p:nvPr/>
        </p:nvSpPr>
        <p:spPr>
          <a:xfrm>
            <a:off x="6324600" y="23431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179996" y="1387337"/>
            <a:ext cx="5825202" cy="2429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spc="-1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Sección</a:t>
            </a:r>
            <a:r>
              <a:rPr lang="en-US" sz="5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1</a:t>
            </a:r>
            <a:r>
              <a:rPr lang="en-US" sz="5400" spc="-5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 </a:t>
            </a:r>
            <a:endParaRPr lang="es-E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endParaRPr lang="es-ES" sz="3200" dirty="0">
              <a:solidFill>
                <a:schemeClr val="accent1"/>
              </a:solidFill>
              <a:ea typeface="+mj-ea"/>
              <a:cs typeface="Arial"/>
            </a:endParaRP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s-ES" sz="4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Qué es </a:t>
            </a:r>
            <a:r>
              <a:rPr lang="en-US" sz="4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s-ES" sz="4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Comandos básicos</a:t>
            </a:r>
            <a:r>
              <a:rPr lang="en-US" sz="4400" spc="-1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spc="-1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Dockerfiles</a:t>
            </a:r>
          </a:p>
          <a:p>
            <a:pPr marL="12700" marR="5080" algn="r" defTabSz="457200">
              <a:spcBef>
                <a:spcPct val="0"/>
              </a:spcBef>
              <a:spcAft>
                <a:spcPts val="600"/>
              </a:spcAft>
            </a:pPr>
            <a:endParaRPr lang="en-US" sz="5400" spc="-5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135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294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s-ES" sz="1800" spc="188" dirty="0">
                <a:solidFill>
                  <a:schemeClr val="tx2">
                    <a:lumMod val="75000"/>
                  </a:schemeClr>
                </a:solidFill>
              </a:rPr>
              <a:t>Plataforma ligera, abierta y segura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lang="es-ES" sz="1800" spc="188" dirty="0">
                <a:solidFill>
                  <a:schemeClr val="tx2">
                    <a:lumMod val="75000"/>
                  </a:schemeClr>
                </a:solidFill>
              </a:rPr>
              <a:t>Simplifica la construcción, despliegue y ejecución de aplicaciones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5919" y="2505871"/>
            <a:ext cx="4862989" cy="23076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s-E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 nativamente bajo Linux o Windows Server (&gt;2016)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s-E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 en máquinas de desarrollo Windows o Mac (a través de una VM)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s-E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pc="195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s-E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pc="195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s-ES" spc="195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s"</a:t>
            </a:r>
            <a:r>
              <a:rPr lang="es-E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E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0" y="1398365"/>
            <a:ext cx="1861299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s-ES" sz="1500" spc="176" dirty="0">
                <a:solidFill>
                  <a:srgbClr val="3E3E3E"/>
                </a:solidFill>
                <a:latin typeface="Calibri"/>
                <a:cs typeface="Calibri"/>
              </a:rPr>
              <a:t>¿Qué es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800" y="512238"/>
            <a:ext cx="3607130" cy="438068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Empaquetamiento estandarizado de software y dependencias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Aislamiento entre aplicaciones </a:t>
            </a: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Todos los contenedores comparten el mismo núcleo del SO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Funciona en todas las distribuciones principales Linux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Funciona de manera nativa a partir 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Windows</a:t>
            </a:r>
            <a:r>
              <a:rPr lang="es-ES" sz="2000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34" y="228020"/>
            <a:ext cx="3962692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2850" spc="5" dirty="0"/>
              <a:t>¿Qué es un contenedor</a:t>
            </a:r>
            <a:r>
              <a:rPr sz="2850" spc="5" dirty="0"/>
              <a:t>?</a:t>
            </a:r>
            <a:endParaRPr sz="2850" dirty="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431029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66758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1500" spc="176" dirty="0">
                <a:solidFill>
                  <a:srgbClr val="3E3E3E"/>
                </a:solidFill>
                <a:latin typeface="Calibri"/>
                <a:cs typeface="Calibri"/>
              </a:rPr>
              <a:t>Imagen Docker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653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lang="es-ES" sz="1500" spc="169" dirty="0">
                <a:solidFill>
                  <a:srgbClr val="808080"/>
                </a:solidFill>
                <a:latin typeface="Calibri"/>
                <a:cs typeface="Calibri"/>
              </a:rPr>
              <a:t>Ejemplo: Ubuntu con Node.js y código de aplicación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2162127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88" dirty="0" err="1">
                <a:solidFill>
                  <a:srgbClr val="3E3E3E"/>
                </a:solidFill>
                <a:latin typeface="Calibri"/>
                <a:cs typeface="Calibri"/>
              </a:rPr>
              <a:t>Cont</a:t>
            </a:r>
            <a:r>
              <a:rPr lang="es-ES" sz="1500" spc="188" dirty="0" err="1">
                <a:solidFill>
                  <a:srgbClr val="3E3E3E"/>
                </a:solidFill>
                <a:latin typeface="Calibri"/>
                <a:cs typeface="Calibri"/>
              </a:rPr>
              <a:t>enedor</a:t>
            </a:r>
            <a:r>
              <a:rPr lang="es-ES" sz="1500" spc="188" dirty="0">
                <a:solidFill>
                  <a:srgbClr val="3E3E3E"/>
                </a:solidFill>
                <a:latin typeface="Calibri"/>
                <a:cs typeface="Calibri"/>
              </a:rPr>
              <a:t> Docker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108" y="3907083"/>
            <a:ext cx="3841957" cy="484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lang="en-US" sz="1500" spc="169" dirty="0">
                <a:solidFill>
                  <a:srgbClr val="808080"/>
                </a:solidFill>
                <a:latin typeface="Calibri"/>
                <a:cs typeface="Calibri"/>
              </a:rPr>
              <a:t>Se </a:t>
            </a:r>
            <a:r>
              <a:rPr lang="en-US" sz="1500" spc="169" dirty="0" err="1">
                <a:solidFill>
                  <a:srgbClr val="808080"/>
                </a:solidFill>
                <a:latin typeface="Calibri"/>
                <a:cs typeface="Calibri"/>
              </a:rPr>
              <a:t>crea</a:t>
            </a:r>
            <a:r>
              <a:rPr lang="en-US" sz="1500" spc="169" dirty="0">
                <a:solidFill>
                  <a:srgbClr val="808080"/>
                </a:solidFill>
                <a:latin typeface="Calibri"/>
                <a:cs typeface="Calibri"/>
              </a:rPr>
              <a:t> a </a:t>
            </a:r>
            <a:r>
              <a:rPr lang="en-US" sz="1500" spc="169" dirty="0" err="1">
                <a:solidFill>
                  <a:srgbClr val="808080"/>
                </a:solidFill>
                <a:latin typeface="Calibri"/>
                <a:cs typeface="Calibri"/>
              </a:rPr>
              <a:t>partir</a:t>
            </a:r>
            <a:r>
              <a:rPr lang="en-US" sz="1500" spc="169" dirty="0">
                <a:solidFill>
                  <a:srgbClr val="808080"/>
                </a:solidFill>
                <a:latin typeface="Calibri"/>
                <a:cs typeface="Calibri"/>
              </a:rPr>
              <a:t> de </a:t>
            </a:r>
            <a:r>
              <a:rPr lang="en-US" sz="1500" spc="169" dirty="0" err="1">
                <a:solidFill>
                  <a:srgbClr val="808080"/>
                </a:solidFill>
                <a:latin typeface="Calibri"/>
                <a:cs typeface="Calibri"/>
              </a:rPr>
              <a:t>una</a:t>
            </a:r>
            <a:r>
              <a:rPr lang="en-US" sz="1500" spc="169" dirty="0">
                <a:solidFill>
                  <a:srgbClr val="808080"/>
                </a:solidFill>
                <a:latin typeface="Calibri"/>
                <a:cs typeface="Calibri"/>
              </a:rPr>
              <a:t> imagen</a:t>
            </a:r>
            <a:r>
              <a:rPr lang="en-US" sz="1500" spc="153" dirty="0">
                <a:solidFill>
                  <a:srgbClr val="808080"/>
                </a:solidFill>
                <a:latin typeface="Calibri"/>
                <a:cs typeface="Calibri"/>
              </a:rPr>
              <a:t>.</a:t>
            </a:r>
          </a:p>
          <a:p>
            <a:pPr marL="771525" marR="3810" indent="-762476">
              <a:spcBef>
                <a:spcPts val="75"/>
              </a:spcBef>
            </a:pPr>
            <a:r>
              <a:rPr lang="en-US" sz="1500" spc="176" dirty="0" err="1">
                <a:solidFill>
                  <a:srgbClr val="808080"/>
                </a:solidFill>
                <a:latin typeface="Calibri"/>
                <a:cs typeface="Calibri"/>
              </a:rPr>
              <a:t>Ejecuta</a:t>
            </a:r>
            <a:r>
              <a:rPr lang="en-US" sz="1500" spc="176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lang="en-US" sz="1500" spc="176" dirty="0" err="1">
                <a:solidFill>
                  <a:srgbClr val="808080"/>
                </a:solidFill>
                <a:latin typeface="Calibri"/>
                <a:cs typeface="Calibri"/>
              </a:rPr>
              <a:t>una</a:t>
            </a:r>
            <a:r>
              <a:rPr lang="en-US" sz="1500" spc="176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lang="en-US" sz="1500" spc="176" dirty="0" err="1">
                <a:solidFill>
                  <a:srgbClr val="808080"/>
                </a:solidFill>
                <a:latin typeface="Calibri"/>
                <a:cs typeface="Calibri"/>
              </a:rPr>
              <a:t>instancia</a:t>
            </a:r>
            <a:r>
              <a:rPr lang="en-US" sz="1500" spc="176" dirty="0">
                <a:solidFill>
                  <a:srgbClr val="808080"/>
                </a:solidFill>
                <a:latin typeface="Calibri"/>
                <a:cs typeface="Calibri"/>
              </a:rPr>
              <a:t> de </a:t>
            </a:r>
            <a:r>
              <a:rPr lang="en-US" sz="1500" spc="176" dirty="0" err="1">
                <a:solidFill>
                  <a:srgbClr val="808080"/>
                </a:solidFill>
                <a:latin typeface="Calibri"/>
                <a:cs typeface="Calibri"/>
              </a:rPr>
              <a:t>tu</a:t>
            </a:r>
            <a:r>
              <a:rPr lang="en-US" sz="1500" spc="176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lang="en-US" sz="1500" spc="176" dirty="0" err="1">
                <a:solidFill>
                  <a:srgbClr val="808080"/>
                </a:solidFill>
                <a:latin typeface="Calibri"/>
                <a:cs typeface="Calibri"/>
              </a:rPr>
              <a:t>aplicacion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73005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spc="135" dirty="0">
                <a:solidFill>
                  <a:srgbClr val="3E3E3E"/>
                </a:solidFill>
                <a:latin typeface="Tahoma"/>
                <a:cs typeface="Tahoma"/>
              </a:rPr>
              <a:t>El rol de las Imágenes y los Contenedores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spc="-5" dirty="0"/>
              <a:t>Los contenedores NO SON </a:t>
            </a:r>
            <a:r>
              <a:rPr lang="es-ES" sz="3200" spc="-5" dirty="0" err="1"/>
              <a:t>VMs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lang="es-ES" sz="2350" spc="-5" dirty="0">
                <a:solidFill>
                  <a:srgbClr val="244256"/>
                </a:solidFill>
                <a:latin typeface="Arial"/>
                <a:cs typeface="Arial"/>
              </a:rPr>
              <a:t>Es fácil que nos confundamos</a:t>
            </a:r>
            <a:endParaRPr sz="2350" dirty="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lang="es-ES" sz="2350" spc="-5" dirty="0">
                <a:solidFill>
                  <a:srgbClr val="244256"/>
                </a:solidFill>
                <a:latin typeface="Arial"/>
                <a:cs typeface="Arial"/>
              </a:rPr>
              <a:t>Arquitecturas diferenciadas</a:t>
            </a:r>
            <a:endParaRPr sz="2350" dirty="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lang="es-ES" sz="2350" spc="-5" dirty="0">
                <a:solidFill>
                  <a:srgbClr val="244256"/>
                </a:solidFill>
                <a:latin typeface="Arial"/>
                <a:cs typeface="Arial"/>
              </a:rPr>
              <a:t>Ventajas diferentes</a:t>
            </a:r>
            <a:endParaRPr sz="2350" dirty="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2371725" y="3672331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s-ES" sz="2700" spc="195" dirty="0">
                <a:solidFill>
                  <a:srgbClr val="3E3E3E"/>
                </a:solidFill>
                <a:latin typeface="Tahoma"/>
                <a:cs typeface="Tahoma"/>
              </a:rPr>
              <a:t>Contenedores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lang="es-ES" sz="2700" spc="15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s-ES" sz="2700" spc="-53" dirty="0">
                <a:solidFill>
                  <a:srgbClr val="3E3E3E"/>
                </a:solidFill>
                <a:latin typeface="Tahoma"/>
                <a:cs typeface="Tahoma"/>
              </a:rPr>
              <a:t>Máquinas Virtuales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</TotalTime>
  <Words>1132</Words>
  <Application>Microsoft Office PowerPoint</Application>
  <PresentationFormat>Presentación en pantalla (16:9)</PresentationFormat>
  <Paragraphs>260</Paragraphs>
  <Slides>30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Tahoma</vt:lpstr>
      <vt:lpstr>Times New Roman</vt:lpstr>
      <vt:lpstr>Trebuchet MS</vt:lpstr>
      <vt:lpstr>Wingdings 3</vt:lpstr>
      <vt:lpstr>Facet</vt:lpstr>
      <vt:lpstr>Introducción a Docker</vt:lpstr>
      <vt:lpstr>Presentación de PowerPoint</vt:lpstr>
      <vt:lpstr>Objetivo</vt:lpstr>
      <vt:lpstr>Presentación de PowerPoint</vt:lpstr>
      <vt:lpstr>Plataforma ligera, abierta y seguram Simplifica la construcción, despliegue y ejecución de aplicaciones</vt:lpstr>
      <vt:lpstr>¿Qué es un contenedor?</vt:lpstr>
      <vt:lpstr>El rol de las Imágenes y los Contenedores</vt:lpstr>
      <vt:lpstr>Los contenedores NO SON VMs</vt:lpstr>
      <vt:lpstr>Contenedores VS Máquinas Virtuales</vt:lpstr>
      <vt:lpstr>Usando Docker: Construir, Lanzar, Ejecutar Flujo de Trabajo</vt:lpstr>
      <vt:lpstr>Vocabulario Docker</vt:lpstr>
      <vt:lpstr>Comandos Básicos Docker</vt:lpstr>
      <vt:lpstr>Dockerfile – Ejemplo</vt:lpstr>
      <vt:lpstr>Presentación de PowerPoint</vt:lpstr>
      <vt:lpstr>Vamos a volver al Dockerfile</vt:lpstr>
      <vt:lpstr>Cada comando del Dockerfile crea una capa</vt:lpstr>
      <vt:lpstr>Docker Image Pull: Descarga Capas</vt:lpstr>
      <vt:lpstr>Montajes en Docker</vt:lpstr>
      <vt:lpstr>Tipos de Montajes </vt:lpstr>
      <vt:lpstr>Para qué usamos los Montajes</vt:lpstr>
      <vt:lpstr>Presentación de PowerPoint</vt:lpstr>
      <vt:lpstr>Qué es el Docker Bridge Networking</vt:lpstr>
      <vt:lpstr>Docker Bridge Networking y Port Mapping</vt:lpstr>
      <vt:lpstr>Presentación de PowerPoint</vt:lpstr>
      <vt:lpstr>Presentación de PowerPoint</vt:lpstr>
      <vt:lpstr>Docker Compose: Aplicaciones Multi Contenedor</vt:lpstr>
      <vt:lpstr>Docker Compose: Aplicaciones Multi Contenedor</vt:lpstr>
      <vt:lpstr>Docker Compose:  Escalar Contenedores de Aplicación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Jose Antonio Hernandez</cp:lastModifiedBy>
  <cp:revision>96</cp:revision>
  <dcterms:created xsi:type="dcterms:W3CDTF">2017-11-26T12:06:21Z</dcterms:created>
  <dcterms:modified xsi:type="dcterms:W3CDTF">2022-11-01T20:19:42Z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