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9101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7340a19e-b763-418c-82d3-3c94c5c8c0d0" providerId="ADAL" clId="{68079407-95D3-4F4B-BCAE-A4C2B899A402}"/>
    <pc:docChg chg="modSld">
      <pc:chgData name="Jose Antonio Hernandez" userId="7340a19e-b763-418c-82d3-3c94c5c8c0d0" providerId="ADAL" clId="{68079407-95D3-4F4B-BCAE-A4C2B899A402}" dt="2022-10-27T09:04:44.715" v="5" actId="20577"/>
      <pc:docMkLst>
        <pc:docMk/>
      </pc:docMkLst>
      <pc:sldChg chg="modSp mod">
        <pc:chgData name="Jose Antonio Hernandez" userId="7340a19e-b763-418c-82d3-3c94c5c8c0d0" providerId="ADAL" clId="{68079407-95D3-4F4B-BCAE-A4C2B899A402}" dt="2022-10-27T09:04:44.715" v="5" actId="20577"/>
        <pc:sldMkLst>
          <pc:docMk/>
          <pc:sldMk cId="2245827754" sldId="271"/>
        </pc:sldMkLst>
        <pc:spChg chg="mod">
          <ac:chgData name="Jose Antonio Hernandez" userId="7340a19e-b763-418c-82d3-3c94c5c8c0d0" providerId="ADAL" clId="{68079407-95D3-4F4B-BCAE-A4C2B899A402}" dt="2022-10-27T09:04:44.715" v="5" actId="20577"/>
          <ac:spMkLst>
            <pc:docMk/>
            <pc:sldMk cId="2245827754" sldId="271"/>
            <ac:spMk id="3" creationId="{CDEA11BF-2BA4-45CC-A0C2-4BF9F1598156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90580-3A91-48D2-9900-8D560536B64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D285EC-C012-4250-8BDE-FB5622A95601}">
      <dgm:prSet/>
      <dgm:spPr/>
      <dgm:t>
        <a:bodyPr/>
        <a:lstStyle/>
        <a:p>
          <a:r>
            <a:rPr lang="es-ES" dirty="0"/>
            <a:t>Larga distancia (2-3 km urbano, &gt;5 km suburbano, &gt;50 km con línea de visión)</a:t>
          </a:r>
          <a:endParaRPr lang="en-US" dirty="0"/>
        </a:p>
      </dgm:t>
    </dgm:pt>
    <dgm:pt modelId="{BEC9DF76-2639-4B10-AB8F-21E9CB413326}" type="parTrans" cxnId="{A7DE7BE5-6752-4ABC-BD0C-A6AB64544E8B}">
      <dgm:prSet/>
      <dgm:spPr/>
      <dgm:t>
        <a:bodyPr/>
        <a:lstStyle/>
        <a:p>
          <a:endParaRPr lang="en-US"/>
        </a:p>
      </dgm:t>
    </dgm:pt>
    <dgm:pt modelId="{7FFCD209-A070-4267-AF43-57B5688DC25F}" type="sibTrans" cxnId="{A7DE7BE5-6752-4ABC-BD0C-A6AB64544E8B}">
      <dgm:prSet/>
      <dgm:spPr/>
      <dgm:t>
        <a:bodyPr/>
        <a:lstStyle/>
        <a:p>
          <a:endParaRPr lang="en-US"/>
        </a:p>
      </dgm:t>
    </dgm:pt>
    <dgm:pt modelId="{CF9606FF-1FD4-4DB1-A7CD-A4615CE61F38}">
      <dgm:prSet/>
      <dgm:spPr/>
      <dgm:t>
        <a:bodyPr/>
        <a:lstStyle/>
        <a:p>
          <a:r>
            <a:rPr lang="es-ES" dirty="0"/>
            <a:t>Larga duración de batería (&gt;1 año)</a:t>
          </a:r>
          <a:endParaRPr lang="en-US" dirty="0"/>
        </a:p>
      </dgm:t>
    </dgm:pt>
    <dgm:pt modelId="{D4E8CC27-2D3F-442D-976E-C13E3EC5EA28}" type="parTrans" cxnId="{176E4189-D0B4-4258-8C6D-916C1A44D913}">
      <dgm:prSet/>
      <dgm:spPr/>
      <dgm:t>
        <a:bodyPr/>
        <a:lstStyle/>
        <a:p>
          <a:endParaRPr lang="en-US"/>
        </a:p>
      </dgm:t>
    </dgm:pt>
    <dgm:pt modelId="{3FACB4F9-9DE0-4BCC-B86E-54879D523FA3}" type="sibTrans" cxnId="{176E4189-D0B4-4258-8C6D-916C1A44D913}">
      <dgm:prSet/>
      <dgm:spPr/>
      <dgm:t>
        <a:bodyPr/>
        <a:lstStyle/>
        <a:p>
          <a:endParaRPr lang="en-US"/>
        </a:p>
      </dgm:t>
    </dgm:pt>
    <dgm:pt modelId="{A5DC6CCB-08A6-47C2-9E91-96CC52BB56F5}">
      <dgm:prSet/>
      <dgm:spPr/>
      <dgm:t>
        <a:bodyPr/>
        <a:lstStyle/>
        <a:p>
          <a:r>
            <a:rPr lang="es-ES" dirty="0"/>
            <a:t>Baja velocidad de transmisión (0,3 – 50 kbps)</a:t>
          </a:r>
          <a:endParaRPr lang="en-US" dirty="0"/>
        </a:p>
      </dgm:t>
    </dgm:pt>
    <dgm:pt modelId="{F8B4B907-87FE-46FD-894C-172AF31D87BE}" type="parTrans" cxnId="{2434D336-F966-4CFA-A327-98C0A9581E75}">
      <dgm:prSet/>
      <dgm:spPr/>
      <dgm:t>
        <a:bodyPr/>
        <a:lstStyle/>
        <a:p>
          <a:endParaRPr lang="en-US"/>
        </a:p>
      </dgm:t>
    </dgm:pt>
    <dgm:pt modelId="{34B4ACA0-36D3-4E6D-9E84-438FC899C18A}" type="sibTrans" cxnId="{2434D336-F966-4CFA-A327-98C0A9581E75}">
      <dgm:prSet/>
      <dgm:spPr/>
      <dgm:t>
        <a:bodyPr/>
        <a:lstStyle/>
        <a:p>
          <a:endParaRPr lang="en-US"/>
        </a:p>
      </dgm:t>
    </dgm:pt>
    <dgm:pt modelId="{27413BDA-4EFB-4BA4-98B9-C7852B87BF21}">
      <dgm:prSet/>
      <dgm:spPr/>
      <dgm:t>
        <a:bodyPr/>
        <a:lstStyle/>
        <a:p>
          <a:r>
            <a:rPr lang="es-ES" dirty="0"/>
            <a:t>Opera en bandas sin licencia (ISM)</a:t>
          </a:r>
          <a:endParaRPr lang="en-US" dirty="0"/>
        </a:p>
      </dgm:t>
    </dgm:pt>
    <dgm:pt modelId="{F62771D3-C8C4-49BC-AF28-97C9A71BD309}" type="parTrans" cxnId="{A7274832-9535-46C6-B5BF-D62E652CC9E6}">
      <dgm:prSet/>
      <dgm:spPr/>
      <dgm:t>
        <a:bodyPr/>
        <a:lstStyle/>
        <a:p>
          <a:endParaRPr lang="en-US"/>
        </a:p>
      </dgm:t>
    </dgm:pt>
    <dgm:pt modelId="{A6D82CDF-0644-432D-A6FD-2C67DA93431F}" type="sibTrans" cxnId="{A7274832-9535-46C6-B5BF-D62E652CC9E6}">
      <dgm:prSet/>
      <dgm:spPr/>
      <dgm:t>
        <a:bodyPr/>
        <a:lstStyle/>
        <a:p>
          <a:endParaRPr lang="en-US"/>
        </a:p>
      </dgm:t>
    </dgm:pt>
    <dgm:pt modelId="{CE5BAFDA-CA5A-45C6-AA28-18E6A76233DC}">
      <dgm:prSet/>
      <dgm:spPr/>
      <dgm:t>
        <a:bodyPr/>
        <a:lstStyle/>
        <a:p>
          <a:r>
            <a:rPr lang="es-ES" dirty="0"/>
            <a:t>Soporte para geolocalización</a:t>
          </a:r>
          <a:endParaRPr lang="en-US" dirty="0"/>
        </a:p>
      </dgm:t>
    </dgm:pt>
    <dgm:pt modelId="{CAB1AA5E-AB18-4F3F-9DC7-C79E5DDC1D95}" type="parTrans" cxnId="{15D02F70-6D61-4E78-8F54-E1E92E2F4C27}">
      <dgm:prSet/>
      <dgm:spPr/>
      <dgm:t>
        <a:bodyPr/>
        <a:lstStyle/>
        <a:p>
          <a:endParaRPr lang="en-US"/>
        </a:p>
      </dgm:t>
    </dgm:pt>
    <dgm:pt modelId="{BC82201F-EB3F-4B16-BF20-37F469C0B8D5}" type="sibTrans" cxnId="{15D02F70-6D61-4E78-8F54-E1E92E2F4C27}">
      <dgm:prSet/>
      <dgm:spPr/>
      <dgm:t>
        <a:bodyPr/>
        <a:lstStyle/>
        <a:p>
          <a:endParaRPr lang="en-US"/>
        </a:p>
      </dgm:t>
    </dgm:pt>
    <dgm:pt modelId="{CFB4969B-75CB-471D-A4B4-96CC16AF0AEE}" type="pres">
      <dgm:prSet presAssocID="{42B90580-3A91-48D2-9900-8D560536B64E}" presName="linear" presStyleCnt="0">
        <dgm:presLayoutVars>
          <dgm:animLvl val="lvl"/>
          <dgm:resizeHandles val="exact"/>
        </dgm:presLayoutVars>
      </dgm:prSet>
      <dgm:spPr/>
    </dgm:pt>
    <dgm:pt modelId="{181E63B0-5549-40DE-BA97-24D7997F2746}" type="pres">
      <dgm:prSet presAssocID="{1FD285EC-C012-4250-8BDE-FB5622A9560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02D26A-E45E-46F5-8764-03C6F3A5FBDE}" type="pres">
      <dgm:prSet presAssocID="{7FFCD209-A070-4267-AF43-57B5688DC25F}" presName="spacer" presStyleCnt="0"/>
      <dgm:spPr/>
    </dgm:pt>
    <dgm:pt modelId="{A65A5CDA-AD64-4C5A-98AE-19FE4DFA21CA}" type="pres">
      <dgm:prSet presAssocID="{CF9606FF-1FD4-4DB1-A7CD-A4615CE61F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216F32-8C93-4CFB-B85A-B50B50635192}" type="pres">
      <dgm:prSet presAssocID="{3FACB4F9-9DE0-4BCC-B86E-54879D523FA3}" presName="spacer" presStyleCnt="0"/>
      <dgm:spPr/>
    </dgm:pt>
    <dgm:pt modelId="{71F0CA55-818D-44E3-9F28-C6BCDB2760D3}" type="pres">
      <dgm:prSet presAssocID="{A5DC6CCB-08A6-47C2-9E91-96CC52BB56F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9CB037D-278A-4E79-8C9E-BCA4370AC6BA}" type="pres">
      <dgm:prSet presAssocID="{34B4ACA0-36D3-4E6D-9E84-438FC899C18A}" presName="spacer" presStyleCnt="0"/>
      <dgm:spPr/>
    </dgm:pt>
    <dgm:pt modelId="{16F6E201-951B-47F0-A095-CF054CBFFF21}" type="pres">
      <dgm:prSet presAssocID="{27413BDA-4EFB-4BA4-98B9-C7852B87BF2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15F3692-C459-47AF-809F-7795F5A79439}" type="pres">
      <dgm:prSet presAssocID="{A6D82CDF-0644-432D-A6FD-2C67DA93431F}" presName="spacer" presStyleCnt="0"/>
      <dgm:spPr/>
    </dgm:pt>
    <dgm:pt modelId="{1722139C-E1F8-47B8-BCE4-CFD719D40AC3}" type="pres">
      <dgm:prSet presAssocID="{CE5BAFDA-CA5A-45C6-AA28-18E6A76233D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7274832-9535-46C6-B5BF-D62E652CC9E6}" srcId="{42B90580-3A91-48D2-9900-8D560536B64E}" destId="{27413BDA-4EFB-4BA4-98B9-C7852B87BF21}" srcOrd="3" destOrd="0" parTransId="{F62771D3-C8C4-49BC-AF28-97C9A71BD309}" sibTransId="{A6D82CDF-0644-432D-A6FD-2C67DA93431F}"/>
    <dgm:cxn modelId="{2434D336-F966-4CFA-A327-98C0A9581E75}" srcId="{42B90580-3A91-48D2-9900-8D560536B64E}" destId="{A5DC6CCB-08A6-47C2-9E91-96CC52BB56F5}" srcOrd="2" destOrd="0" parTransId="{F8B4B907-87FE-46FD-894C-172AF31D87BE}" sibTransId="{34B4ACA0-36D3-4E6D-9E84-438FC899C18A}"/>
    <dgm:cxn modelId="{15D02F70-6D61-4E78-8F54-E1E92E2F4C27}" srcId="{42B90580-3A91-48D2-9900-8D560536B64E}" destId="{CE5BAFDA-CA5A-45C6-AA28-18E6A76233DC}" srcOrd="4" destOrd="0" parTransId="{CAB1AA5E-AB18-4F3F-9DC7-C79E5DDC1D95}" sibTransId="{BC82201F-EB3F-4B16-BF20-37F469C0B8D5}"/>
    <dgm:cxn modelId="{8F34AE75-8DCE-487E-B742-0E079EA557FB}" type="presOf" srcId="{A5DC6CCB-08A6-47C2-9E91-96CC52BB56F5}" destId="{71F0CA55-818D-44E3-9F28-C6BCDB2760D3}" srcOrd="0" destOrd="0" presId="urn:microsoft.com/office/officeart/2005/8/layout/vList2"/>
    <dgm:cxn modelId="{176E4189-D0B4-4258-8C6D-916C1A44D913}" srcId="{42B90580-3A91-48D2-9900-8D560536B64E}" destId="{CF9606FF-1FD4-4DB1-A7CD-A4615CE61F38}" srcOrd="1" destOrd="0" parTransId="{D4E8CC27-2D3F-442D-976E-C13E3EC5EA28}" sibTransId="{3FACB4F9-9DE0-4BCC-B86E-54879D523FA3}"/>
    <dgm:cxn modelId="{61687A95-37F2-4B89-B320-5F38773A8D43}" type="presOf" srcId="{27413BDA-4EFB-4BA4-98B9-C7852B87BF21}" destId="{16F6E201-951B-47F0-A095-CF054CBFFF21}" srcOrd="0" destOrd="0" presId="urn:microsoft.com/office/officeart/2005/8/layout/vList2"/>
    <dgm:cxn modelId="{C27C01BE-25C2-45CF-8D15-E300D5A7F7D7}" type="presOf" srcId="{1FD285EC-C012-4250-8BDE-FB5622A95601}" destId="{181E63B0-5549-40DE-BA97-24D7997F2746}" srcOrd="0" destOrd="0" presId="urn:microsoft.com/office/officeart/2005/8/layout/vList2"/>
    <dgm:cxn modelId="{19680AD5-019E-4386-8D9C-F11617521A4A}" type="presOf" srcId="{CF9606FF-1FD4-4DB1-A7CD-A4615CE61F38}" destId="{A65A5CDA-AD64-4C5A-98AE-19FE4DFA21CA}" srcOrd="0" destOrd="0" presId="urn:microsoft.com/office/officeart/2005/8/layout/vList2"/>
    <dgm:cxn modelId="{A7DE7BE5-6752-4ABC-BD0C-A6AB64544E8B}" srcId="{42B90580-3A91-48D2-9900-8D560536B64E}" destId="{1FD285EC-C012-4250-8BDE-FB5622A95601}" srcOrd="0" destOrd="0" parTransId="{BEC9DF76-2639-4B10-AB8F-21E9CB413326}" sibTransId="{7FFCD209-A070-4267-AF43-57B5688DC25F}"/>
    <dgm:cxn modelId="{CF0E21E7-688D-46A4-9CCA-2194A02A1ECA}" type="presOf" srcId="{CE5BAFDA-CA5A-45C6-AA28-18E6A76233DC}" destId="{1722139C-E1F8-47B8-BCE4-CFD719D40AC3}" srcOrd="0" destOrd="0" presId="urn:microsoft.com/office/officeart/2005/8/layout/vList2"/>
    <dgm:cxn modelId="{197383E8-E2B3-43D2-B9FC-77EF0999DCD3}" type="presOf" srcId="{42B90580-3A91-48D2-9900-8D560536B64E}" destId="{CFB4969B-75CB-471D-A4B4-96CC16AF0AEE}" srcOrd="0" destOrd="0" presId="urn:microsoft.com/office/officeart/2005/8/layout/vList2"/>
    <dgm:cxn modelId="{53422DFD-9495-4362-A9FE-18214B1CFC26}" type="presParOf" srcId="{CFB4969B-75CB-471D-A4B4-96CC16AF0AEE}" destId="{181E63B0-5549-40DE-BA97-24D7997F2746}" srcOrd="0" destOrd="0" presId="urn:microsoft.com/office/officeart/2005/8/layout/vList2"/>
    <dgm:cxn modelId="{CB89CF59-2612-4152-B122-36C2B5F8467F}" type="presParOf" srcId="{CFB4969B-75CB-471D-A4B4-96CC16AF0AEE}" destId="{BC02D26A-E45E-46F5-8764-03C6F3A5FBDE}" srcOrd="1" destOrd="0" presId="urn:microsoft.com/office/officeart/2005/8/layout/vList2"/>
    <dgm:cxn modelId="{5F1151CC-5E0F-4BD2-9DBD-AA3EBEE5B83C}" type="presParOf" srcId="{CFB4969B-75CB-471D-A4B4-96CC16AF0AEE}" destId="{A65A5CDA-AD64-4C5A-98AE-19FE4DFA21CA}" srcOrd="2" destOrd="0" presId="urn:microsoft.com/office/officeart/2005/8/layout/vList2"/>
    <dgm:cxn modelId="{BC7897F7-EBE4-4C52-AD1D-A3C08343C0F8}" type="presParOf" srcId="{CFB4969B-75CB-471D-A4B4-96CC16AF0AEE}" destId="{8F216F32-8C93-4CFB-B85A-B50B50635192}" srcOrd="3" destOrd="0" presId="urn:microsoft.com/office/officeart/2005/8/layout/vList2"/>
    <dgm:cxn modelId="{96D8AA50-9470-469B-B5E1-AE74D9AFD5A2}" type="presParOf" srcId="{CFB4969B-75CB-471D-A4B4-96CC16AF0AEE}" destId="{71F0CA55-818D-44E3-9F28-C6BCDB2760D3}" srcOrd="4" destOrd="0" presId="urn:microsoft.com/office/officeart/2005/8/layout/vList2"/>
    <dgm:cxn modelId="{87BA21F7-9D89-47D1-B325-465001043674}" type="presParOf" srcId="{CFB4969B-75CB-471D-A4B4-96CC16AF0AEE}" destId="{99CB037D-278A-4E79-8C9E-BCA4370AC6BA}" srcOrd="5" destOrd="0" presId="urn:microsoft.com/office/officeart/2005/8/layout/vList2"/>
    <dgm:cxn modelId="{7C5F3A1B-4BA8-460C-B952-3DBD102B35E6}" type="presParOf" srcId="{CFB4969B-75CB-471D-A4B4-96CC16AF0AEE}" destId="{16F6E201-951B-47F0-A095-CF054CBFFF21}" srcOrd="6" destOrd="0" presId="urn:microsoft.com/office/officeart/2005/8/layout/vList2"/>
    <dgm:cxn modelId="{80D8E1E0-86DC-41F5-BC87-B9BD67862E95}" type="presParOf" srcId="{CFB4969B-75CB-471D-A4B4-96CC16AF0AEE}" destId="{215F3692-C459-47AF-809F-7795F5A79439}" srcOrd="7" destOrd="0" presId="urn:microsoft.com/office/officeart/2005/8/layout/vList2"/>
    <dgm:cxn modelId="{3ACA0F90-562B-47BB-B4B6-48985F031696}" type="presParOf" srcId="{CFB4969B-75CB-471D-A4B4-96CC16AF0AEE}" destId="{1722139C-E1F8-47B8-BCE4-CFD719D40A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6922C-A702-4F71-8AB6-D0015F5D850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86F2EB7-AACC-4B4E-90A1-E65591C1940A}">
      <dgm:prSet phldrT="[Texto]"/>
      <dgm:spPr/>
      <dgm:t>
        <a:bodyPr/>
        <a:lstStyle/>
        <a:p>
          <a:r>
            <a:rPr lang="es-ES" dirty="0"/>
            <a:t>Agricultura de precisión</a:t>
          </a:r>
        </a:p>
      </dgm:t>
    </dgm:pt>
    <dgm:pt modelId="{D7244DC1-B53B-46AE-8A40-CB99ADCE7A34}" type="parTrans" cxnId="{16CC0FB8-D4AB-4902-A4FD-9453D44174D0}">
      <dgm:prSet/>
      <dgm:spPr/>
      <dgm:t>
        <a:bodyPr/>
        <a:lstStyle/>
        <a:p>
          <a:endParaRPr lang="es-ES"/>
        </a:p>
      </dgm:t>
    </dgm:pt>
    <dgm:pt modelId="{A1D47E42-BD50-43AE-BD19-A9EE82E79953}" type="sibTrans" cxnId="{16CC0FB8-D4AB-4902-A4FD-9453D44174D0}">
      <dgm:prSet/>
      <dgm:spPr/>
      <dgm:t>
        <a:bodyPr/>
        <a:lstStyle/>
        <a:p>
          <a:endParaRPr lang="es-ES"/>
        </a:p>
      </dgm:t>
    </dgm:pt>
    <dgm:pt modelId="{66D7A052-72CB-462E-BD0D-AE8A196A560B}">
      <dgm:prSet phldrT="[Texto]"/>
      <dgm:spPr/>
      <dgm:t>
        <a:bodyPr/>
        <a:lstStyle/>
        <a:p>
          <a:r>
            <a:rPr lang="es-ES" dirty="0"/>
            <a:t>Smart </a:t>
          </a:r>
          <a:r>
            <a:rPr lang="es-ES" dirty="0" err="1"/>
            <a:t>Cities</a:t>
          </a:r>
          <a:endParaRPr lang="es-ES" dirty="0"/>
        </a:p>
      </dgm:t>
    </dgm:pt>
    <dgm:pt modelId="{5440A7B3-80ED-4BA2-87AB-5A2C4BE28485}" type="parTrans" cxnId="{513D8E3C-B20E-486A-9997-4E9BC06B18E6}">
      <dgm:prSet/>
      <dgm:spPr/>
      <dgm:t>
        <a:bodyPr/>
        <a:lstStyle/>
        <a:p>
          <a:endParaRPr lang="es-ES"/>
        </a:p>
      </dgm:t>
    </dgm:pt>
    <dgm:pt modelId="{9D0472A5-7887-4746-9154-300ED15D455D}" type="sibTrans" cxnId="{513D8E3C-B20E-486A-9997-4E9BC06B18E6}">
      <dgm:prSet/>
      <dgm:spPr/>
      <dgm:t>
        <a:bodyPr/>
        <a:lstStyle/>
        <a:p>
          <a:endParaRPr lang="es-ES"/>
        </a:p>
      </dgm:t>
    </dgm:pt>
    <dgm:pt modelId="{C44A54BA-D97A-49C2-960C-8B2CFA40E493}">
      <dgm:prSet phldrT="[Texto]"/>
      <dgm:spPr/>
      <dgm:t>
        <a:bodyPr/>
        <a:lstStyle/>
        <a:p>
          <a:r>
            <a:rPr lang="es-ES" dirty="0"/>
            <a:t>Logística</a:t>
          </a:r>
        </a:p>
      </dgm:t>
    </dgm:pt>
    <dgm:pt modelId="{4E6C07DB-B2DA-4263-925F-FB516CDE7C6B}" type="parTrans" cxnId="{875E0A51-6FA1-4F91-87E8-9320E5C5199C}">
      <dgm:prSet/>
      <dgm:spPr/>
      <dgm:t>
        <a:bodyPr/>
        <a:lstStyle/>
        <a:p>
          <a:endParaRPr lang="es-ES"/>
        </a:p>
      </dgm:t>
    </dgm:pt>
    <dgm:pt modelId="{DD2471FF-753C-401E-8707-AE3E36776D9D}" type="sibTrans" cxnId="{875E0A51-6FA1-4F91-87E8-9320E5C5199C}">
      <dgm:prSet/>
      <dgm:spPr/>
      <dgm:t>
        <a:bodyPr/>
        <a:lstStyle/>
        <a:p>
          <a:endParaRPr lang="es-ES"/>
        </a:p>
      </dgm:t>
    </dgm:pt>
    <dgm:pt modelId="{17CDB79B-B4CA-4944-B6C5-B56151CA92C5}">
      <dgm:prSet phldrT="[Texto]"/>
      <dgm:spPr/>
      <dgm:t>
        <a:bodyPr/>
        <a:lstStyle/>
        <a:p>
          <a:r>
            <a:rPr lang="es-ES" dirty="0"/>
            <a:t>Control Industrial</a:t>
          </a:r>
        </a:p>
      </dgm:t>
    </dgm:pt>
    <dgm:pt modelId="{2060C890-E8E3-4BC1-8EBD-95C52B27C923}" type="parTrans" cxnId="{46FE7155-ED2C-4A80-AB51-EE4D5AA5AE01}">
      <dgm:prSet/>
      <dgm:spPr/>
      <dgm:t>
        <a:bodyPr/>
        <a:lstStyle/>
        <a:p>
          <a:endParaRPr lang="es-ES"/>
        </a:p>
      </dgm:t>
    </dgm:pt>
    <dgm:pt modelId="{4BE31D8B-97AC-4CC6-8BD7-A129DD863DE0}" type="sibTrans" cxnId="{46FE7155-ED2C-4A80-AB51-EE4D5AA5AE01}">
      <dgm:prSet/>
      <dgm:spPr/>
      <dgm:t>
        <a:bodyPr/>
        <a:lstStyle/>
        <a:p>
          <a:endParaRPr lang="es-ES"/>
        </a:p>
      </dgm:t>
    </dgm:pt>
    <dgm:pt modelId="{3829866F-3D3B-4586-9BEC-7D80565EF988}" type="pres">
      <dgm:prSet presAssocID="{0746922C-A702-4F71-8AB6-D0015F5D8500}" presName="Name0" presStyleCnt="0">
        <dgm:presLayoutVars>
          <dgm:dir/>
          <dgm:resizeHandles val="exact"/>
        </dgm:presLayoutVars>
      </dgm:prSet>
      <dgm:spPr/>
    </dgm:pt>
    <dgm:pt modelId="{3BED78DE-7397-483A-86B4-06E104D2C97E}" type="pres">
      <dgm:prSet presAssocID="{686F2EB7-AACC-4B4E-90A1-E65591C1940A}" presName="compNode" presStyleCnt="0"/>
      <dgm:spPr/>
    </dgm:pt>
    <dgm:pt modelId="{03532D07-AA5E-4BF3-B957-36344024E039}" type="pres">
      <dgm:prSet presAssocID="{686F2EB7-AACC-4B4E-90A1-E65591C1940A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D4C8B940-463B-4E46-B3CC-18D3B5396462}" type="pres">
      <dgm:prSet presAssocID="{686F2EB7-AACC-4B4E-90A1-E65591C1940A}" presName="textRect" presStyleLbl="revTx" presStyleIdx="0" presStyleCnt="4">
        <dgm:presLayoutVars>
          <dgm:bulletEnabled val="1"/>
        </dgm:presLayoutVars>
      </dgm:prSet>
      <dgm:spPr/>
    </dgm:pt>
    <dgm:pt modelId="{08BAA445-DCC7-4280-B3FB-28A72FE86A07}" type="pres">
      <dgm:prSet presAssocID="{A1D47E42-BD50-43AE-BD19-A9EE82E79953}" presName="sibTrans" presStyleLbl="sibTrans2D1" presStyleIdx="0" presStyleCnt="0"/>
      <dgm:spPr/>
    </dgm:pt>
    <dgm:pt modelId="{228F61BE-1FA4-4993-840F-17D9D9192434}" type="pres">
      <dgm:prSet presAssocID="{66D7A052-72CB-462E-BD0D-AE8A196A560B}" presName="compNode" presStyleCnt="0"/>
      <dgm:spPr/>
    </dgm:pt>
    <dgm:pt modelId="{39EB59B8-4889-4418-A84C-BF5F81C80F5F}" type="pres">
      <dgm:prSet presAssocID="{66D7A052-72CB-462E-BD0D-AE8A196A560B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B117413F-886F-495E-A266-C67F2E024030}" type="pres">
      <dgm:prSet presAssocID="{66D7A052-72CB-462E-BD0D-AE8A196A560B}" presName="textRect" presStyleLbl="revTx" presStyleIdx="1" presStyleCnt="4">
        <dgm:presLayoutVars>
          <dgm:bulletEnabled val="1"/>
        </dgm:presLayoutVars>
      </dgm:prSet>
      <dgm:spPr/>
    </dgm:pt>
    <dgm:pt modelId="{75B9294B-85D5-4B7B-B4E5-12D098CB33DE}" type="pres">
      <dgm:prSet presAssocID="{9D0472A5-7887-4746-9154-300ED15D455D}" presName="sibTrans" presStyleLbl="sibTrans2D1" presStyleIdx="0" presStyleCnt="0"/>
      <dgm:spPr/>
    </dgm:pt>
    <dgm:pt modelId="{88DCBEE1-694E-407B-9C10-02C37FB4616D}" type="pres">
      <dgm:prSet presAssocID="{C44A54BA-D97A-49C2-960C-8B2CFA40E493}" presName="compNode" presStyleCnt="0"/>
      <dgm:spPr/>
    </dgm:pt>
    <dgm:pt modelId="{393A4ECF-4B42-4F58-9D1D-9A95245BF752}" type="pres">
      <dgm:prSet presAssocID="{C44A54BA-D97A-49C2-960C-8B2CFA40E493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CC0FF67-1B15-4538-A1B9-4DF4A5F2AC4C}" type="pres">
      <dgm:prSet presAssocID="{C44A54BA-D97A-49C2-960C-8B2CFA40E493}" presName="textRect" presStyleLbl="revTx" presStyleIdx="2" presStyleCnt="4">
        <dgm:presLayoutVars>
          <dgm:bulletEnabled val="1"/>
        </dgm:presLayoutVars>
      </dgm:prSet>
      <dgm:spPr/>
    </dgm:pt>
    <dgm:pt modelId="{C7FE3010-A886-4637-AEAA-C4F51F4988B3}" type="pres">
      <dgm:prSet presAssocID="{DD2471FF-753C-401E-8707-AE3E36776D9D}" presName="sibTrans" presStyleLbl="sibTrans2D1" presStyleIdx="0" presStyleCnt="0"/>
      <dgm:spPr/>
    </dgm:pt>
    <dgm:pt modelId="{24CD069C-2CE1-4461-803B-32C2CA27B295}" type="pres">
      <dgm:prSet presAssocID="{17CDB79B-B4CA-4944-B6C5-B56151CA92C5}" presName="compNode" presStyleCnt="0"/>
      <dgm:spPr/>
    </dgm:pt>
    <dgm:pt modelId="{AFEB0DD5-ACB7-447A-826D-4D107D347672}" type="pres">
      <dgm:prSet presAssocID="{17CDB79B-B4CA-4944-B6C5-B56151CA92C5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9F8873F1-2E51-45B7-8EC5-EB5AF3833E59}" type="pres">
      <dgm:prSet presAssocID="{17CDB79B-B4CA-4944-B6C5-B56151CA92C5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87C06B18-B0B8-43FA-82BD-518A579DBFBA}" type="presOf" srcId="{17CDB79B-B4CA-4944-B6C5-B56151CA92C5}" destId="{9F8873F1-2E51-45B7-8EC5-EB5AF3833E59}" srcOrd="0" destOrd="0" presId="urn:microsoft.com/office/officeart/2005/8/layout/pList1"/>
    <dgm:cxn modelId="{E2DB041D-0FEB-452E-8843-E6FC7AAA8D6B}" type="presOf" srcId="{DD2471FF-753C-401E-8707-AE3E36776D9D}" destId="{C7FE3010-A886-4637-AEAA-C4F51F4988B3}" srcOrd="0" destOrd="0" presId="urn:microsoft.com/office/officeart/2005/8/layout/pList1"/>
    <dgm:cxn modelId="{513D8E3C-B20E-486A-9997-4E9BC06B18E6}" srcId="{0746922C-A702-4F71-8AB6-D0015F5D8500}" destId="{66D7A052-72CB-462E-BD0D-AE8A196A560B}" srcOrd="1" destOrd="0" parTransId="{5440A7B3-80ED-4BA2-87AB-5A2C4BE28485}" sibTransId="{9D0472A5-7887-4746-9154-300ED15D455D}"/>
    <dgm:cxn modelId="{AA3FB43F-A77E-43BE-9367-72AE13517088}" type="presOf" srcId="{66D7A052-72CB-462E-BD0D-AE8A196A560B}" destId="{B117413F-886F-495E-A266-C67F2E024030}" srcOrd="0" destOrd="0" presId="urn:microsoft.com/office/officeart/2005/8/layout/pList1"/>
    <dgm:cxn modelId="{875E0A51-6FA1-4F91-87E8-9320E5C5199C}" srcId="{0746922C-A702-4F71-8AB6-D0015F5D8500}" destId="{C44A54BA-D97A-49C2-960C-8B2CFA40E493}" srcOrd="2" destOrd="0" parTransId="{4E6C07DB-B2DA-4263-925F-FB516CDE7C6B}" sibTransId="{DD2471FF-753C-401E-8707-AE3E36776D9D}"/>
    <dgm:cxn modelId="{AF6C8872-ABE9-4C7F-A602-2004CB6DB878}" type="presOf" srcId="{0746922C-A702-4F71-8AB6-D0015F5D8500}" destId="{3829866F-3D3B-4586-9BEC-7D80565EF988}" srcOrd="0" destOrd="0" presId="urn:microsoft.com/office/officeart/2005/8/layout/pList1"/>
    <dgm:cxn modelId="{46FE7155-ED2C-4A80-AB51-EE4D5AA5AE01}" srcId="{0746922C-A702-4F71-8AB6-D0015F5D8500}" destId="{17CDB79B-B4CA-4944-B6C5-B56151CA92C5}" srcOrd="3" destOrd="0" parTransId="{2060C890-E8E3-4BC1-8EBD-95C52B27C923}" sibTransId="{4BE31D8B-97AC-4CC6-8BD7-A129DD863DE0}"/>
    <dgm:cxn modelId="{63E4C484-5845-4F81-AFC0-17EA921544A6}" type="presOf" srcId="{9D0472A5-7887-4746-9154-300ED15D455D}" destId="{75B9294B-85D5-4B7B-B4E5-12D098CB33DE}" srcOrd="0" destOrd="0" presId="urn:microsoft.com/office/officeart/2005/8/layout/pList1"/>
    <dgm:cxn modelId="{9F015D91-8101-415E-87DE-9C57BFF214EE}" type="presOf" srcId="{C44A54BA-D97A-49C2-960C-8B2CFA40E493}" destId="{6CC0FF67-1B15-4538-A1B9-4DF4A5F2AC4C}" srcOrd="0" destOrd="0" presId="urn:microsoft.com/office/officeart/2005/8/layout/pList1"/>
    <dgm:cxn modelId="{16CC0FB8-D4AB-4902-A4FD-9453D44174D0}" srcId="{0746922C-A702-4F71-8AB6-D0015F5D8500}" destId="{686F2EB7-AACC-4B4E-90A1-E65591C1940A}" srcOrd="0" destOrd="0" parTransId="{D7244DC1-B53B-46AE-8A40-CB99ADCE7A34}" sibTransId="{A1D47E42-BD50-43AE-BD19-A9EE82E79953}"/>
    <dgm:cxn modelId="{F06720C7-0844-4CF2-BB67-0A8322FCA336}" type="presOf" srcId="{686F2EB7-AACC-4B4E-90A1-E65591C1940A}" destId="{D4C8B940-463B-4E46-B3CC-18D3B5396462}" srcOrd="0" destOrd="0" presId="urn:microsoft.com/office/officeart/2005/8/layout/pList1"/>
    <dgm:cxn modelId="{1871E2F4-5538-4CC4-A6C2-6D932CF982A7}" type="presOf" srcId="{A1D47E42-BD50-43AE-BD19-A9EE82E79953}" destId="{08BAA445-DCC7-4280-B3FB-28A72FE86A07}" srcOrd="0" destOrd="0" presId="urn:microsoft.com/office/officeart/2005/8/layout/pList1"/>
    <dgm:cxn modelId="{7E0C270D-C4D1-45D5-A96B-528E968D7717}" type="presParOf" srcId="{3829866F-3D3B-4586-9BEC-7D80565EF988}" destId="{3BED78DE-7397-483A-86B4-06E104D2C97E}" srcOrd="0" destOrd="0" presId="urn:microsoft.com/office/officeart/2005/8/layout/pList1"/>
    <dgm:cxn modelId="{EF25240D-CDC1-47E7-80B0-75C1A8B4B713}" type="presParOf" srcId="{3BED78DE-7397-483A-86B4-06E104D2C97E}" destId="{03532D07-AA5E-4BF3-B957-36344024E039}" srcOrd="0" destOrd="0" presId="urn:microsoft.com/office/officeart/2005/8/layout/pList1"/>
    <dgm:cxn modelId="{70115E54-A2F7-426E-B58B-81903B06EFFB}" type="presParOf" srcId="{3BED78DE-7397-483A-86B4-06E104D2C97E}" destId="{D4C8B940-463B-4E46-B3CC-18D3B5396462}" srcOrd="1" destOrd="0" presId="urn:microsoft.com/office/officeart/2005/8/layout/pList1"/>
    <dgm:cxn modelId="{499A8E3D-79C2-4E42-B5F6-ADFF00B8F47C}" type="presParOf" srcId="{3829866F-3D3B-4586-9BEC-7D80565EF988}" destId="{08BAA445-DCC7-4280-B3FB-28A72FE86A07}" srcOrd="1" destOrd="0" presId="urn:microsoft.com/office/officeart/2005/8/layout/pList1"/>
    <dgm:cxn modelId="{83186A75-697B-4DCB-A138-390A50506CCF}" type="presParOf" srcId="{3829866F-3D3B-4586-9BEC-7D80565EF988}" destId="{228F61BE-1FA4-4993-840F-17D9D9192434}" srcOrd="2" destOrd="0" presId="urn:microsoft.com/office/officeart/2005/8/layout/pList1"/>
    <dgm:cxn modelId="{C5CD1168-73E6-4848-97C0-5224525B71B6}" type="presParOf" srcId="{228F61BE-1FA4-4993-840F-17D9D9192434}" destId="{39EB59B8-4889-4418-A84C-BF5F81C80F5F}" srcOrd="0" destOrd="0" presId="urn:microsoft.com/office/officeart/2005/8/layout/pList1"/>
    <dgm:cxn modelId="{6A458B23-045E-423E-B730-3DD7D7BD935E}" type="presParOf" srcId="{228F61BE-1FA4-4993-840F-17D9D9192434}" destId="{B117413F-886F-495E-A266-C67F2E024030}" srcOrd="1" destOrd="0" presId="urn:microsoft.com/office/officeart/2005/8/layout/pList1"/>
    <dgm:cxn modelId="{B5D11792-425B-422A-A3EA-1CCFCD5593F6}" type="presParOf" srcId="{3829866F-3D3B-4586-9BEC-7D80565EF988}" destId="{75B9294B-85D5-4B7B-B4E5-12D098CB33DE}" srcOrd="3" destOrd="0" presId="urn:microsoft.com/office/officeart/2005/8/layout/pList1"/>
    <dgm:cxn modelId="{23D73153-B087-4C11-85A4-83B48DD84C69}" type="presParOf" srcId="{3829866F-3D3B-4586-9BEC-7D80565EF988}" destId="{88DCBEE1-694E-407B-9C10-02C37FB4616D}" srcOrd="4" destOrd="0" presId="urn:microsoft.com/office/officeart/2005/8/layout/pList1"/>
    <dgm:cxn modelId="{D2D7E8F2-32F8-417F-8BC4-1F22C8DB4E3C}" type="presParOf" srcId="{88DCBEE1-694E-407B-9C10-02C37FB4616D}" destId="{393A4ECF-4B42-4F58-9D1D-9A95245BF752}" srcOrd="0" destOrd="0" presId="urn:microsoft.com/office/officeart/2005/8/layout/pList1"/>
    <dgm:cxn modelId="{A995F4CE-8841-4FA0-8C6C-410378548564}" type="presParOf" srcId="{88DCBEE1-694E-407B-9C10-02C37FB4616D}" destId="{6CC0FF67-1B15-4538-A1B9-4DF4A5F2AC4C}" srcOrd="1" destOrd="0" presId="urn:microsoft.com/office/officeart/2005/8/layout/pList1"/>
    <dgm:cxn modelId="{107059A3-2567-49CF-90BC-53AFB0DDB5AA}" type="presParOf" srcId="{3829866F-3D3B-4586-9BEC-7D80565EF988}" destId="{C7FE3010-A886-4637-AEAA-C4F51F4988B3}" srcOrd="5" destOrd="0" presId="urn:microsoft.com/office/officeart/2005/8/layout/pList1"/>
    <dgm:cxn modelId="{2A08E206-76F1-483B-A685-29833BB1FA7D}" type="presParOf" srcId="{3829866F-3D3B-4586-9BEC-7D80565EF988}" destId="{24CD069C-2CE1-4461-803B-32C2CA27B295}" srcOrd="6" destOrd="0" presId="urn:microsoft.com/office/officeart/2005/8/layout/pList1"/>
    <dgm:cxn modelId="{5AC49D51-70CA-4787-ABB6-8BCD8AFCC36F}" type="presParOf" srcId="{24CD069C-2CE1-4461-803B-32C2CA27B295}" destId="{AFEB0DD5-ACB7-447A-826D-4D107D347672}" srcOrd="0" destOrd="0" presId="urn:microsoft.com/office/officeart/2005/8/layout/pList1"/>
    <dgm:cxn modelId="{DF2B95CC-6E56-4471-8561-7FACAF6DDDA7}" type="presParOf" srcId="{24CD069C-2CE1-4461-803B-32C2CA27B295}" destId="{9F8873F1-2E51-45B7-8EC5-EB5AF3833E5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E63B0-5549-40DE-BA97-24D7997F2746}">
      <dsp:nvSpPr>
        <dsp:cNvPr id="0" name=""/>
        <dsp:cNvSpPr/>
      </dsp:nvSpPr>
      <dsp:spPr>
        <a:xfrm>
          <a:off x="0" y="3495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Larga distancia (2-3 km urbano, &gt;5 km suburbano, &gt;50 km con línea de visión)</a:t>
          </a:r>
          <a:endParaRPr lang="en-US" sz="2400" kern="1200" dirty="0"/>
        </a:p>
      </dsp:txBody>
      <dsp:txXfrm>
        <a:off x="45235" y="80185"/>
        <a:ext cx="6538334" cy="836169"/>
      </dsp:txXfrm>
    </dsp:sp>
    <dsp:sp modelId="{A65A5CDA-AD64-4C5A-98AE-19FE4DFA21CA}">
      <dsp:nvSpPr>
        <dsp:cNvPr id="0" name=""/>
        <dsp:cNvSpPr/>
      </dsp:nvSpPr>
      <dsp:spPr>
        <a:xfrm>
          <a:off x="0" y="103071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Larga duración de batería (&gt;1 año)</a:t>
          </a:r>
          <a:endParaRPr lang="en-US" sz="2400" kern="1200" dirty="0"/>
        </a:p>
      </dsp:txBody>
      <dsp:txXfrm>
        <a:off x="45235" y="1075945"/>
        <a:ext cx="6538334" cy="836169"/>
      </dsp:txXfrm>
    </dsp:sp>
    <dsp:sp modelId="{71F0CA55-818D-44E3-9F28-C6BCDB2760D3}">
      <dsp:nvSpPr>
        <dsp:cNvPr id="0" name=""/>
        <dsp:cNvSpPr/>
      </dsp:nvSpPr>
      <dsp:spPr>
        <a:xfrm>
          <a:off x="0" y="202647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Baja velocidad de transmisión (0,3 – 50 kbps)</a:t>
          </a:r>
          <a:endParaRPr lang="en-US" sz="2400" kern="1200" dirty="0"/>
        </a:p>
      </dsp:txBody>
      <dsp:txXfrm>
        <a:off x="45235" y="2071705"/>
        <a:ext cx="6538334" cy="836169"/>
      </dsp:txXfrm>
    </dsp:sp>
    <dsp:sp modelId="{16F6E201-951B-47F0-A095-CF054CBFFF21}">
      <dsp:nvSpPr>
        <dsp:cNvPr id="0" name=""/>
        <dsp:cNvSpPr/>
      </dsp:nvSpPr>
      <dsp:spPr>
        <a:xfrm>
          <a:off x="0" y="302223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Opera en bandas sin licencia (ISM)</a:t>
          </a:r>
          <a:endParaRPr lang="en-US" sz="2400" kern="1200" dirty="0"/>
        </a:p>
      </dsp:txBody>
      <dsp:txXfrm>
        <a:off x="45235" y="3067465"/>
        <a:ext cx="6538334" cy="836169"/>
      </dsp:txXfrm>
    </dsp:sp>
    <dsp:sp modelId="{1722139C-E1F8-47B8-BCE4-CFD719D40AC3}">
      <dsp:nvSpPr>
        <dsp:cNvPr id="0" name=""/>
        <dsp:cNvSpPr/>
      </dsp:nvSpPr>
      <dsp:spPr>
        <a:xfrm>
          <a:off x="0" y="401799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Soporte para geolocalización</a:t>
          </a:r>
          <a:endParaRPr lang="en-US" sz="2400" kern="1200" dirty="0"/>
        </a:p>
      </dsp:txBody>
      <dsp:txXfrm>
        <a:off x="45235" y="4063225"/>
        <a:ext cx="6538334" cy="836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32D07-AA5E-4BF3-B957-36344024E039}">
      <dsp:nvSpPr>
        <dsp:cNvPr id="0" name=""/>
        <dsp:cNvSpPr/>
      </dsp:nvSpPr>
      <dsp:spPr>
        <a:xfrm>
          <a:off x="4196" y="138812"/>
          <a:ext cx="1997131" cy="137602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8B940-463B-4E46-B3CC-18D3B5396462}">
      <dsp:nvSpPr>
        <dsp:cNvPr id="0" name=""/>
        <dsp:cNvSpPr/>
      </dsp:nvSpPr>
      <dsp:spPr>
        <a:xfrm>
          <a:off x="4196" y="1514836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Agricultura de precisión</a:t>
          </a:r>
        </a:p>
      </dsp:txBody>
      <dsp:txXfrm>
        <a:off x="4196" y="1514836"/>
        <a:ext cx="1997131" cy="740935"/>
      </dsp:txXfrm>
    </dsp:sp>
    <dsp:sp modelId="{39EB59B8-4889-4418-A84C-BF5F81C80F5F}">
      <dsp:nvSpPr>
        <dsp:cNvPr id="0" name=""/>
        <dsp:cNvSpPr/>
      </dsp:nvSpPr>
      <dsp:spPr>
        <a:xfrm>
          <a:off x="2201125" y="138812"/>
          <a:ext cx="1997131" cy="137602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413F-886F-495E-A266-C67F2E024030}">
      <dsp:nvSpPr>
        <dsp:cNvPr id="0" name=""/>
        <dsp:cNvSpPr/>
      </dsp:nvSpPr>
      <dsp:spPr>
        <a:xfrm>
          <a:off x="2201125" y="1514836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Smart </a:t>
          </a:r>
          <a:r>
            <a:rPr lang="es-ES" sz="2200" kern="1200" dirty="0" err="1"/>
            <a:t>Cities</a:t>
          </a:r>
          <a:endParaRPr lang="es-ES" sz="2200" kern="1200" dirty="0"/>
        </a:p>
      </dsp:txBody>
      <dsp:txXfrm>
        <a:off x="2201125" y="1514836"/>
        <a:ext cx="1997131" cy="740935"/>
      </dsp:txXfrm>
    </dsp:sp>
    <dsp:sp modelId="{393A4ECF-4B42-4F58-9D1D-9A95245BF752}">
      <dsp:nvSpPr>
        <dsp:cNvPr id="0" name=""/>
        <dsp:cNvSpPr/>
      </dsp:nvSpPr>
      <dsp:spPr>
        <a:xfrm>
          <a:off x="4398054" y="138812"/>
          <a:ext cx="1997131" cy="137602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0FF67-1B15-4538-A1B9-4DF4A5F2AC4C}">
      <dsp:nvSpPr>
        <dsp:cNvPr id="0" name=""/>
        <dsp:cNvSpPr/>
      </dsp:nvSpPr>
      <dsp:spPr>
        <a:xfrm>
          <a:off x="4398054" y="1514836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Logística</a:t>
          </a:r>
        </a:p>
      </dsp:txBody>
      <dsp:txXfrm>
        <a:off x="4398054" y="1514836"/>
        <a:ext cx="1997131" cy="740935"/>
      </dsp:txXfrm>
    </dsp:sp>
    <dsp:sp modelId="{AFEB0DD5-ACB7-447A-826D-4D107D347672}">
      <dsp:nvSpPr>
        <dsp:cNvPr id="0" name=""/>
        <dsp:cNvSpPr/>
      </dsp:nvSpPr>
      <dsp:spPr>
        <a:xfrm>
          <a:off x="6594983" y="138812"/>
          <a:ext cx="1997131" cy="137602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873F1-2E51-45B7-8EC5-EB5AF3833E59}">
      <dsp:nvSpPr>
        <dsp:cNvPr id="0" name=""/>
        <dsp:cNvSpPr/>
      </dsp:nvSpPr>
      <dsp:spPr>
        <a:xfrm>
          <a:off x="6594983" y="1514836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Control Industrial</a:t>
          </a:r>
        </a:p>
      </dsp:txBody>
      <dsp:txXfrm>
        <a:off x="6594983" y="1514836"/>
        <a:ext cx="1997131" cy="740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8D53D32-4B1C-404D-9DD2-28C617C3D4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503F9-D459-497B-8A44-29557793F1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2825-D95F-4E78-A73F-C0DAADD429A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DFAB9-32F4-406F-8E9C-CEF4D944E1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1DA1EC-D57A-47B4-A6E0-F0948872BF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B5730-734F-4EBE-A7B3-22DAAF5A5F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31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BDD1-0237-404A-B49B-08DC1B8EF41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6764B-45A5-4D5A-B9CA-279221A13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64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6764B-45A5-4D5A-B9CA-279221A13AB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1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6764B-45A5-4D5A-B9CA-279221A13AB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73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6764B-45A5-4D5A-B9CA-279221A13AB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6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250B43EF-BA60-4786-AA3E-01EDE8E8B2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4" y="5517152"/>
            <a:ext cx="921519" cy="9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59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65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63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5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25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656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33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10A8-9FB7-4C48-AB92-DD4AA6AEE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1179C-A3E1-4F97-904C-C92DE9585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A108D-4A7B-46FF-ABB3-4FCCE09D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BDBEE0-2384-4600-B1A1-E4B03B25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E761C-255B-49B6-B031-5F6ACC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384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BCD43-330D-4285-A9DF-ACB94A47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135BE-10CA-484D-9841-EC596CA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321B7-806A-4A50-AB4D-81A25FB6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A59E3-309B-4D1F-9C28-41FB6E9F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60BC9-4F03-44ED-8C39-26D410AE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58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7A1F9-BD50-4A88-AD25-4C63F67E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E8F7A-73AA-4420-97DE-D372399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B39D3-F4FF-42AB-BF38-EFE505A1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C1D5C-CB7D-4425-A284-0E104956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F069F-5862-46F2-949D-BF1E9C68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83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33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8EFBB-E157-41B3-B83C-886272E1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77B6B-8D66-4903-ABBA-D1476E485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E2732B-96AD-4D61-AED8-1937291DB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E00634-EA77-4D4E-9089-0A97BB0A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518BAC-60D3-412B-AD87-12192FEB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479DDC-5651-436F-93DB-3B0EF5FD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826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71E5E-DC4A-4EA6-994F-4D78CEA2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2543E5-D270-46B0-8D00-85EE329E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8FC0EB-4538-40C3-A99B-4AA9D9FB0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3CA439-4B7B-4DC8-B980-DD98256D8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FC2F05-D1C6-4661-9AB2-770FE4997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B29944-C99D-41F3-A679-E22B27CB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B51460-2F25-424A-BF28-02C596C7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F91CD5-6631-48F0-8409-826B22CF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790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AA93-5EE6-486B-B16C-CFFC2A1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E48D46-A272-40F0-948E-1A720986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DC43F7-5BB6-4EBD-BC10-988FFF2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760759-FEFA-4B5B-8F94-2F0E0A36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953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043BA2-DA83-4471-A04E-68B0F0ED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5AE046-B86C-4A25-B959-94A1F84D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E31CE2-4A08-47B3-8830-4A2732F6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091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CE5C-7E0B-45E0-B914-D8AD8824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99C06-BD0D-48E8-A7D9-E645CC82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B13721-C706-4FD4-8130-EE29D4D7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AC60D-13F2-4B45-8ABD-F9F0CAB0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F7AB00-52BA-40BB-848E-FED19ED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8793-F5A4-46D6-BE0B-691DA1E0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611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B8E82-8D54-4C24-B6A9-76C37B99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167FBA-BABC-4A61-B5D6-DB152BA3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9090E-E588-42E1-8A51-B0641532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D5967E-05D9-4FDB-A778-9BBF25AE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B31381-8F2C-42C0-A839-909D0257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02DBFF-3A2F-4CA9-A964-3BEEADC3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850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8665D-CD9E-4446-A0AA-07A90DFA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08F1D-B75E-4ED7-B6AD-F60C60AFF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731F3-767E-4831-A187-6CD71EFA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2D66B-C07A-4AC2-88F5-3348FC11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0BC06-A655-4E52-A9DB-A0530FF6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411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172C29-7089-4ED8-B463-B9E1AEBEB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72B124-561F-4355-9F39-7F32F32C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9D823-0D25-4FAB-8BEB-516940C7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0FB27-8E13-4A8B-9B53-47F38BC9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49A71-5690-4FB6-9772-C9D3696E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90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3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57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90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48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70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31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5871-8F06-4B17-8C84-1A1BAC8BBA60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CB1D99-F1F1-4DAF-B9C7-AEC764F74EF4}" type="slidenum">
              <a:rPr lang="es-ES" smtClean="0"/>
              <a:t>‹Nº›</a:t>
            </a:fld>
            <a:endParaRPr lang="es-ES"/>
          </a:p>
        </p:txBody>
      </p:sp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D7E3E656-3B2A-4630-82A9-E62F4427D17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4" y="5517152"/>
            <a:ext cx="921519" cy="9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0ECD91-33D1-4153-AE35-5354C0B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08C24-F063-4E43-B297-516D9D5D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2E17EB-C04B-4362-B30F-BBA9971D6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7E77-319C-464B-A167-551B678A4A5A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119C6-06F7-40DF-B8C5-B28839B6C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7D40E-B9EA-4B95-B498-95F3E6561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C4F9-4719-4D57-896A-CDCF8592C3A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43210B46-7793-4578-8594-41FF4C3DDF2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4" y="5517152"/>
            <a:ext cx="921519" cy="9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0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19BA-C755-4B00-922D-43211F9E9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LoRa</a:t>
            </a:r>
            <a:r>
              <a:rPr lang="es-ES" dirty="0"/>
              <a:t>/LoRaWAN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91B70D-08A6-48ED-846B-82FA0E496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19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8D859-2292-4F74-BDC6-030A9E9C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común LoRaWAN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D2386DF-90D8-46F8-B479-050976C44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1706880"/>
            <a:ext cx="72644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7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2FC67-E89C-40F2-96CC-D816BA7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Dispositivos finales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A1E7C-08E3-462D-8C80-5FB621B3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149"/>
            <a:ext cx="4309803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 dirty="0"/>
              <a:t>3 clases según su consumo energético</a:t>
            </a:r>
          </a:p>
          <a:p>
            <a:pPr lvl="1">
              <a:lnSpc>
                <a:spcPct val="90000"/>
              </a:lnSpc>
            </a:pPr>
            <a:r>
              <a:rPr lang="es-ES" sz="1500" dirty="0"/>
              <a:t>Clase A: Normalmente en </a:t>
            </a:r>
            <a:r>
              <a:rPr lang="es-ES" sz="1500" dirty="0" err="1"/>
              <a:t>sleep</a:t>
            </a:r>
            <a:r>
              <a:rPr lang="es-ES" sz="1500" dirty="0"/>
              <a:t>, inician la transmisión (</a:t>
            </a:r>
            <a:r>
              <a:rPr lang="es-ES" sz="1500" dirty="0" err="1"/>
              <a:t>uplink</a:t>
            </a:r>
            <a:r>
              <a:rPr lang="es-ES" sz="1500" dirty="0"/>
              <a:t>) y reservan 2 ventanas de recepción (</a:t>
            </a:r>
            <a:r>
              <a:rPr lang="es-ES" sz="1500" dirty="0" err="1"/>
              <a:t>downlink</a:t>
            </a:r>
            <a:r>
              <a:rPr lang="es-ES" sz="1500" dirty="0"/>
              <a:t>). Si no hay recepción, vuelven a dormir hasta que necesiten transmitir de nuevo</a:t>
            </a:r>
          </a:p>
          <a:p>
            <a:pPr lvl="1">
              <a:lnSpc>
                <a:spcPct val="90000"/>
              </a:lnSpc>
            </a:pPr>
            <a:r>
              <a:rPr lang="es-ES" sz="1500" dirty="0"/>
              <a:t>Clase B: Pueden iniciar la transmisión en cualquier momento y tienen ventanas periódicas de recepción</a:t>
            </a:r>
          </a:p>
          <a:p>
            <a:pPr lvl="1">
              <a:lnSpc>
                <a:spcPct val="90000"/>
              </a:lnSpc>
            </a:pPr>
            <a:r>
              <a:rPr lang="es-ES" sz="1500" dirty="0"/>
              <a:t>Clase C: Siempre activos (no dependen de batería). Siempre a la escucha de una recepción excepto cuando transmiten</a:t>
            </a:r>
          </a:p>
          <a:p>
            <a:pPr lvl="1">
              <a:lnSpc>
                <a:spcPct val="90000"/>
              </a:lnSpc>
            </a:pPr>
            <a:endParaRPr lang="es-ES" sz="1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431A09-DC2C-4626-AE1F-E9A8F428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4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D1775-80EF-4AB2-A185-58126C6A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Gateways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87E1A-A988-40F0-B8C6-D88BF9C8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5220430" cy="4287520"/>
          </a:xfrm>
        </p:spPr>
        <p:txBody>
          <a:bodyPr>
            <a:normAutofit fontScale="92500"/>
          </a:bodyPr>
          <a:lstStyle/>
          <a:p>
            <a:r>
              <a:rPr lang="es-ES" dirty="0"/>
              <a:t>Reciben los paquetes modulados </a:t>
            </a:r>
            <a:r>
              <a:rPr lang="es-ES" dirty="0" err="1"/>
              <a:t>LoRa</a:t>
            </a:r>
            <a:r>
              <a:rPr lang="es-ES" dirty="0"/>
              <a:t> de cualquier dispositivo al que puedan escuchar y los retransmiten al Servidor de Red LoRaWAN (Network Server) por IP (LTE, WLAN, LAN..)</a:t>
            </a:r>
          </a:p>
          <a:p>
            <a:r>
              <a:rPr lang="es-ES" dirty="0"/>
              <a:t>No hay asociación entre dispositivo y </a:t>
            </a:r>
            <a:r>
              <a:rPr lang="es-ES" dirty="0" err="1"/>
              <a:t>gateway</a:t>
            </a:r>
            <a:r>
              <a:rPr lang="es-ES" dirty="0"/>
              <a:t>. Un dispositivo puede ser escuchado por varios gateways</a:t>
            </a:r>
          </a:p>
          <a:p>
            <a:r>
              <a:rPr lang="es-ES" dirty="0"/>
              <a:t>Operan en la capa física y son transparentes para el dispositivo final</a:t>
            </a:r>
          </a:p>
          <a:p>
            <a:r>
              <a:rPr lang="es-ES" dirty="0"/>
              <a:t>Envían los paquetes de configuración (</a:t>
            </a:r>
            <a:r>
              <a:rPr lang="es-ES" dirty="0" err="1"/>
              <a:t>downlinks</a:t>
            </a:r>
            <a:r>
              <a:rPr lang="es-ES" dirty="0"/>
              <a:t>) a los dispositivos finales</a:t>
            </a:r>
          </a:p>
          <a:p>
            <a:r>
              <a:rPr lang="es-ES" dirty="0"/>
              <a:t>Varios GW para la misma zona proporcionan geolocalización y optimización de los valores de transmisión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F3660A-FF99-4CB0-BB48-DE3318F2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509820" cy="22707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63DC7D9-D1F1-410A-9C33-E32D35D74D5C}"/>
              </a:ext>
            </a:extLst>
          </p:cNvPr>
          <p:cNvSpPr/>
          <p:nvPr/>
        </p:nvSpPr>
        <p:spPr>
          <a:xfrm>
            <a:off x="6614160" y="2194560"/>
            <a:ext cx="457200" cy="205232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31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850B0-B600-4435-B1E4-536219EF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Network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F4502-3293-4A7E-B853-1EB45B6F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4" y="1655130"/>
            <a:ext cx="3957349" cy="35477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400" dirty="0" err="1"/>
              <a:t>Desduplica</a:t>
            </a:r>
            <a:r>
              <a:rPr lang="es-ES" sz="1400" dirty="0"/>
              <a:t> los paquetes recibidos por los gateways de un mismo dispositivo final</a:t>
            </a:r>
          </a:p>
          <a:p>
            <a:pPr>
              <a:lnSpc>
                <a:spcPct val="90000"/>
              </a:lnSpc>
            </a:pPr>
            <a:r>
              <a:rPr lang="es-ES" sz="1400" dirty="0"/>
              <a:t>Coordina los DR (data </a:t>
            </a:r>
            <a:r>
              <a:rPr lang="es-ES" sz="1400" dirty="0" err="1"/>
              <a:t>rates</a:t>
            </a:r>
            <a:r>
              <a:rPr lang="es-ES" sz="1400" dirty="0"/>
              <a:t>) de cada dispositivo según el número de gateways y el RSSI recibido por cada uno de ellos</a:t>
            </a:r>
          </a:p>
          <a:p>
            <a:pPr>
              <a:lnSpc>
                <a:spcPct val="90000"/>
              </a:lnSpc>
            </a:pPr>
            <a:r>
              <a:rPr lang="es-ES" sz="1400" dirty="0"/>
              <a:t>Reenvía el </a:t>
            </a:r>
            <a:r>
              <a:rPr lang="es-ES" sz="1400" dirty="0" err="1"/>
              <a:t>payload</a:t>
            </a:r>
            <a:r>
              <a:rPr lang="es-ES" sz="1400" dirty="0"/>
              <a:t> (mensaje) recibido al servidor de aplicación (MQTT/HTTP)</a:t>
            </a:r>
          </a:p>
          <a:p>
            <a:pPr>
              <a:lnSpc>
                <a:spcPct val="90000"/>
              </a:lnSpc>
            </a:pPr>
            <a:r>
              <a:rPr lang="es-ES" sz="1400" dirty="0"/>
              <a:t>Encola los mensajes hacia los dispositivos (</a:t>
            </a:r>
            <a:r>
              <a:rPr lang="es-ES" sz="1400" dirty="0" err="1"/>
              <a:t>downlinks</a:t>
            </a:r>
            <a:r>
              <a:rPr lang="es-ES" sz="1400" dirty="0"/>
              <a:t>) enviados por el servidor de aplicación (</a:t>
            </a:r>
            <a:r>
              <a:rPr lang="es-ES" sz="1400" dirty="0" err="1"/>
              <a:t>Application</a:t>
            </a:r>
            <a:r>
              <a:rPr lang="es-ES" sz="1400" dirty="0"/>
              <a:t> Server)</a:t>
            </a:r>
          </a:p>
          <a:p>
            <a:pPr>
              <a:lnSpc>
                <a:spcPct val="90000"/>
              </a:lnSpc>
            </a:pPr>
            <a:r>
              <a:rPr lang="es-ES" sz="1400" dirty="0"/>
              <a:t>Reenvía las peticiones y confirmaciones de unión (</a:t>
            </a:r>
            <a:r>
              <a:rPr lang="es-ES" sz="1400" dirty="0" err="1"/>
              <a:t>Join</a:t>
            </a:r>
            <a:r>
              <a:rPr lang="es-ES" sz="1400" dirty="0"/>
              <a:t> </a:t>
            </a:r>
            <a:r>
              <a:rPr lang="es-ES" sz="1400" dirty="0" err="1"/>
              <a:t>Requests</a:t>
            </a:r>
            <a:r>
              <a:rPr lang="es-ES" sz="1400" dirty="0"/>
              <a:t> – </a:t>
            </a:r>
            <a:r>
              <a:rPr lang="es-ES" sz="1400" dirty="0" err="1"/>
              <a:t>Join</a:t>
            </a:r>
            <a:r>
              <a:rPr lang="es-ES" sz="1400" dirty="0"/>
              <a:t> </a:t>
            </a:r>
            <a:r>
              <a:rPr lang="es-ES" sz="1400" dirty="0" err="1"/>
              <a:t>Accept</a:t>
            </a:r>
            <a:r>
              <a:rPr lang="es-ES" sz="1400" dirty="0"/>
              <a:t>) de los dispositivos al servidor de unión (</a:t>
            </a:r>
            <a:r>
              <a:rPr lang="es-ES" sz="1400" dirty="0" err="1"/>
              <a:t>Join</a:t>
            </a:r>
            <a:r>
              <a:rPr lang="es-ES" sz="1400" dirty="0"/>
              <a:t> Server)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2A6B2C-19D9-4C12-8A19-F3170688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266" y="2174239"/>
            <a:ext cx="4844735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F23E4-6D6E-49DE-9E72-7AA872E4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s-ES" dirty="0" err="1"/>
              <a:t>Application</a:t>
            </a:r>
            <a:r>
              <a:rPr lang="es-ES" dirty="0"/>
              <a:t>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2EC13-9FA2-483E-BB9E-6FAF2440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s-ES" dirty="0"/>
              <a:t>Se encargan de gestionar, dirigir e interpretar de manera segura los datos de aplicación (</a:t>
            </a:r>
            <a:r>
              <a:rPr lang="es-ES" dirty="0" err="1"/>
              <a:t>payloads</a:t>
            </a:r>
            <a:r>
              <a:rPr lang="es-ES" dirty="0"/>
              <a:t>) enviados por los dispositivos finales</a:t>
            </a:r>
          </a:p>
          <a:p>
            <a:r>
              <a:rPr lang="es-ES" dirty="0"/>
              <a:t>Generan también los parámetros de configuración de aplicación que se envíen a los dispositivos finales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55DA9E-F322-4098-81ED-77777FC7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382760"/>
            <a:ext cx="4602747" cy="158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799E0-AF28-4C6A-920C-F07B5667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 err="1"/>
              <a:t>Join</a:t>
            </a:r>
            <a:r>
              <a:rPr lang="es-ES" dirty="0"/>
              <a:t>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595A0-F0FD-46C4-95FB-E5FADD15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700" dirty="0"/>
              <a:t>Gestionan la activación </a:t>
            </a:r>
            <a:r>
              <a:rPr lang="es-ES" sz="1700" dirty="0" err="1"/>
              <a:t>over</a:t>
            </a:r>
            <a:r>
              <a:rPr lang="es-ES" sz="1700" dirty="0"/>
              <a:t>-</a:t>
            </a:r>
            <a:r>
              <a:rPr lang="es-ES" sz="1700" dirty="0" err="1"/>
              <a:t>the</a:t>
            </a:r>
            <a:r>
              <a:rPr lang="es-ES" sz="1700" dirty="0"/>
              <a:t>-air (OTA) para añadir dispositivos finales a la red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El </a:t>
            </a:r>
            <a:r>
              <a:rPr lang="es-ES" sz="1700" dirty="0" err="1"/>
              <a:t>join</a:t>
            </a:r>
            <a:r>
              <a:rPr lang="es-ES" sz="1700" dirty="0"/>
              <a:t> server contiene la información requerida para procesar los paquetes </a:t>
            </a:r>
            <a:r>
              <a:rPr lang="es-ES" sz="1700" dirty="0" err="1"/>
              <a:t>join-request</a:t>
            </a:r>
            <a:r>
              <a:rPr lang="es-ES" sz="1700" dirty="0"/>
              <a:t> por parte de los dispositivos y generar los paquetes </a:t>
            </a:r>
            <a:r>
              <a:rPr lang="es-ES" sz="1700" dirty="0" err="1"/>
              <a:t>join-accept</a:t>
            </a:r>
            <a:r>
              <a:rPr lang="es-ES" sz="1700" dirty="0"/>
              <a:t>. Le indica al </a:t>
            </a:r>
            <a:r>
              <a:rPr lang="es-ES" sz="1700" dirty="0" err="1"/>
              <a:t>network</a:t>
            </a:r>
            <a:r>
              <a:rPr lang="es-ES" sz="1700" dirty="0"/>
              <a:t> server qué </a:t>
            </a:r>
            <a:r>
              <a:rPr lang="es-ES" sz="1700" dirty="0" err="1"/>
              <a:t>application</a:t>
            </a:r>
            <a:r>
              <a:rPr lang="es-ES" sz="1700" dirty="0"/>
              <a:t> server debería asignarse al dispositivo final y genera las claves de seguridad para cifrar las comunicaciones entre dispositivos.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02463FB-630D-429E-972E-CC2BD1AE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5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8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09A87-34B2-472C-806B-CA41A4FD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Redes LoRaWAN: Privadas/Públicas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A11BF-2BA4-45CC-A0C2-4BF9F159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una red privada, todos los elementos (sensores, antenas, </a:t>
            </a:r>
            <a:r>
              <a:rPr lang="es-ES" dirty="0" err="1"/>
              <a:t>network</a:t>
            </a:r>
            <a:r>
              <a:rPr lang="es-ES" dirty="0"/>
              <a:t> server, app server, </a:t>
            </a:r>
            <a:r>
              <a:rPr lang="es-ES" dirty="0" err="1"/>
              <a:t>join</a:t>
            </a:r>
            <a:r>
              <a:rPr lang="es-ES" dirty="0"/>
              <a:t> server, </a:t>
            </a:r>
            <a:r>
              <a:rPr lang="es-ES" dirty="0" err="1"/>
              <a:t>etc</a:t>
            </a:r>
            <a:r>
              <a:rPr lang="es-ES" dirty="0"/>
              <a:t>) están bajo nuestro control. </a:t>
            </a:r>
          </a:p>
          <a:p>
            <a:r>
              <a:rPr lang="es-ES" dirty="0"/>
              <a:t>En una red pública, algunos puntos pueden estar bajo nuestro control (sensores, antenas) pero otros corresponden al proveedor, que puede ser de pago o gratuito</a:t>
            </a:r>
          </a:p>
          <a:p>
            <a:r>
              <a:rPr lang="es-ES" dirty="0"/>
              <a:t>Software para redes privadas: </a:t>
            </a:r>
            <a:r>
              <a:rPr lang="es-ES" dirty="0" err="1"/>
              <a:t>ChirpStack</a:t>
            </a:r>
            <a:r>
              <a:rPr lang="es-ES" dirty="0"/>
              <a:t>. </a:t>
            </a:r>
          </a:p>
          <a:p>
            <a:r>
              <a:rPr lang="es-ES" dirty="0"/>
              <a:t>Redes públicas: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Network – TTN (gratuita), </a:t>
            </a:r>
            <a:r>
              <a:rPr lang="es-ES" dirty="0" err="1"/>
              <a:t>Helium</a:t>
            </a:r>
            <a:r>
              <a:rPr lang="es-ES" dirty="0"/>
              <a:t>, KPN, </a:t>
            </a:r>
            <a:r>
              <a:rPr lang="es-ES" dirty="0" err="1"/>
              <a:t>Senet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582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75CFE-71A2-43D1-8EB9-4F631BF8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Campos de aplicación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989CC8F-8C40-4B96-A790-5ADB01540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041829"/>
              </p:ext>
            </p:extLst>
          </p:nvPr>
        </p:nvGraphicFramePr>
        <p:xfrm>
          <a:off x="677334" y="2956560"/>
          <a:ext cx="8596312" cy="23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00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29B9A-3A8A-4C72-A597-39C04D56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real: Control de Calidad de Aire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F6975-68D1-44FF-9D88-C8BA92DB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84691"/>
          </a:xfrm>
        </p:spPr>
        <p:txBody>
          <a:bodyPr/>
          <a:lstStyle/>
          <a:p>
            <a:r>
              <a:rPr lang="es-ES" dirty="0"/>
              <a:t>Sensores de calidad ambiental (CO², temperatura, humedad, TVOC)</a:t>
            </a:r>
          </a:p>
          <a:p>
            <a:r>
              <a:rPr lang="es-ES" dirty="0"/>
              <a:t>Gateways </a:t>
            </a:r>
            <a:r>
              <a:rPr lang="es-ES" dirty="0" err="1"/>
              <a:t>Mikrotik</a:t>
            </a:r>
            <a:r>
              <a:rPr lang="es-ES" dirty="0"/>
              <a:t> </a:t>
            </a:r>
            <a:r>
              <a:rPr lang="es-ES" dirty="0" err="1"/>
              <a:t>LtAP</a:t>
            </a:r>
            <a:r>
              <a:rPr lang="es-ES" dirty="0"/>
              <a:t> LR8-LTE + Antena 6.5 dBi</a:t>
            </a:r>
          </a:p>
          <a:p>
            <a:r>
              <a:rPr lang="es-ES" dirty="0" err="1"/>
              <a:t>Chirpstack</a:t>
            </a:r>
            <a:endParaRPr lang="es-ES" dirty="0"/>
          </a:p>
          <a:p>
            <a:r>
              <a:rPr lang="es-ES" dirty="0" err="1"/>
              <a:t>Stack</a:t>
            </a:r>
            <a:r>
              <a:rPr lang="es-ES" dirty="0"/>
              <a:t> Visualización (</a:t>
            </a:r>
            <a:r>
              <a:rPr lang="es-ES" dirty="0" err="1"/>
              <a:t>Node</a:t>
            </a:r>
            <a:r>
              <a:rPr lang="es-ES" dirty="0"/>
              <a:t>-RED, </a:t>
            </a:r>
            <a:r>
              <a:rPr lang="es-ES" dirty="0" err="1"/>
              <a:t>InfluxDB</a:t>
            </a:r>
            <a:r>
              <a:rPr lang="es-ES" dirty="0"/>
              <a:t>, </a:t>
            </a:r>
            <a:r>
              <a:rPr lang="es-ES" dirty="0" err="1"/>
              <a:t>Grafana</a:t>
            </a:r>
            <a:r>
              <a:rPr lang="es-ES" dirty="0"/>
              <a:t>, </a:t>
            </a:r>
            <a:r>
              <a:rPr lang="es-ES" dirty="0" err="1"/>
              <a:t>Nginx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29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3D378-031E-444F-9854-B4030C7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96FCF-C25C-41A1-9F35-6BB478EC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045651"/>
          </a:xfrm>
        </p:spPr>
        <p:txBody>
          <a:bodyPr>
            <a:normAutofit fontScale="62500" lnSpcReduction="20000"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 algn="ctr">
              <a:buNone/>
            </a:pPr>
            <a:r>
              <a:rPr lang="es-ES" sz="6600" dirty="0"/>
              <a:t>	¡ DEMO TIME !</a:t>
            </a:r>
          </a:p>
        </p:txBody>
      </p:sp>
    </p:spTree>
    <p:extLst>
      <p:ext uri="{BB962C8B-B14F-4D97-AF65-F5344CB8AC3E}">
        <p14:creationId xmlns:p14="http://schemas.microsoft.com/office/powerpoint/2010/main" val="380829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CCD103-8A29-4BC3-A152-DD5BD0FCC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047" y="1071721"/>
            <a:ext cx="6573303" cy="38814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FE7B1D-E2CC-40F2-9DA0-6B1576789271}"/>
              </a:ext>
            </a:extLst>
          </p:cNvPr>
          <p:cNvSpPr txBox="1"/>
          <p:nvPr/>
        </p:nvSpPr>
        <p:spPr>
          <a:xfrm rot="16200000">
            <a:off x="829061" y="298704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ANCHO DE BANDA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985B5E-79F8-4BBB-BC95-971FB1DE22DC}"/>
              </a:ext>
            </a:extLst>
          </p:cNvPr>
          <p:cNvSpPr txBox="1"/>
          <p:nvPr/>
        </p:nvSpPr>
        <p:spPr>
          <a:xfrm>
            <a:off x="3870960" y="4953158"/>
            <a:ext cx="2773680" cy="3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DISTANCIA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F52233-F116-416B-B2E0-DBF42A5299D8}"/>
              </a:ext>
            </a:extLst>
          </p:cNvPr>
          <p:cNvSpPr txBox="1"/>
          <p:nvPr/>
        </p:nvSpPr>
        <p:spPr>
          <a:xfrm>
            <a:off x="1676400" y="51816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TECNOLOGIAS ACTUALES DE TRANSMISION INALAMBRICA</a:t>
            </a:r>
          </a:p>
        </p:txBody>
      </p:sp>
    </p:spTree>
    <p:extLst>
      <p:ext uri="{BB962C8B-B14F-4D97-AF65-F5344CB8AC3E}">
        <p14:creationId xmlns:p14="http://schemas.microsoft.com/office/powerpoint/2010/main" val="166112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D9CAAD-F83A-40DB-B8C6-96CB2F4A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¡ Gracias por llegar hasta aquí !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6DE427C8-F6A5-422D-AE6B-87D3E75DA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47" y="2160588"/>
            <a:ext cx="3790819" cy="3881437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509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DC3A-F426-493C-A260-DC42C8FD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 err="1"/>
              <a:t>LoRa</a:t>
            </a:r>
            <a:r>
              <a:rPr lang="es-ES" dirty="0"/>
              <a:t> vs LoRaWAN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2DA667-A74D-40EF-B853-3E2426FA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" y="2159331"/>
            <a:ext cx="5283289" cy="180952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722B6-3585-488D-9E16-0D97D466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632201" cy="3880773"/>
          </a:xfrm>
        </p:spPr>
        <p:txBody>
          <a:bodyPr>
            <a:normAutofit/>
          </a:bodyPr>
          <a:lstStyle/>
          <a:p>
            <a:r>
              <a:rPr lang="es-ES" dirty="0" err="1"/>
              <a:t>LoRa</a:t>
            </a:r>
            <a:r>
              <a:rPr lang="es-ES" dirty="0"/>
              <a:t> es la modulación (Capa PHY en el modelo OSI)</a:t>
            </a:r>
          </a:p>
          <a:p>
            <a:r>
              <a:rPr lang="es-ES" dirty="0"/>
              <a:t>LoRaWAN añade cifrado y gestión del dispositivo (Capa MAC en el modelo OSI)</a:t>
            </a:r>
          </a:p>
        </p:txBody>
      </p:sp>
      <p:sp>
        <p:nvSpPr>
          <p:cNvPr id="4" name="AutoShape 2" descr="LoRa OSI">
            <a:extLst>
              <a:ext uri="{FF2B5EF4-FFF2-40B4-BE49-F238E27FC236}">
                <a16:creationId xmlns:a16="http://schemas.microsoft.com/office/drawing/2014/main" id="{D96E6D0E-9922-498B-B46A-A121C48796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1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D24F42-12CA-4DB5-88B4-AE6E50A7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3100" dirty="0"/>
              <a:t>CARACTERÍSTICAS PRINCIPALES </a:t>
            </a:r>
            <a:r>
              <a:rPr lang="es-ES" sz="3100" dirty="0" err="1"/>
              <a:t>LoRa</a:t>
            </a:r>
            <a:r>
              <a:rPr lang="es-ES" sz="3100" dirty="0"/>
              <a:t>/LoRaWAN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348FC33-E4AA-47F3-8FA6-387AAE39E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93854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14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3EB6F-63E5-4861-B8FE-80D82E70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Bandas 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6C153-0D33-4E78-A90F-73BA0EC0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309"/>
            <a:ext cx="8596668" cy="388077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EU-UK 863-870 MHz</a:t>
            </a:r>
          </a:p>
          <a:p>
            <a:r>
              <a:rPr lang="es-ES" dirty="0">
                <a:solidFill>
                  <a:schemeClr val="tx1"/>
                </a:solidFill>
              </a:rPr>
              <a:t>US 902-928</a:t>
            </a:r>
          </a:p>
          <a:p>
            <a:r>
              <a:rPr lang="es-ES" dirty="0">
                <a:solidFill>
                  <a:schemeClr val="tx1"/>
                </a:solidFill>
              </a:rPr>
              <a:t>Otros: CN 779-787, EU433, AU 915-928, CN 470-510, AS 923, KR 920-923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7F360A-C307-4B40-B411-79600871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9" y="2892109"/>
            <a:ext cx="5664835" cy="28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8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4206C-FA19-4E30-9C7C-2A237348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Modulación </a:t>
            </a:r>
            <a:r>
              <a:rPr lang="es-ES" dirty="0" err="1"/>
              <a:t>LoRa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19C5D-EDBA-425B-85EA-B76911CF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509"/>
            <a:ext cx="8596668" cy="3880773"/>
          </a:xfrm>
        </p:spPr>
        <p:txBody>
          <a:bodyPr/>
          <a:lstStyle/>
          <a:p>
            <a:r>
              <a:rPr lang="es-ES" dirty="0"/>
              <a:t>Técnica patentada por </a:t>
            </a:r>
            <a:r>
              <a:rPr lang="es-ES" dirty="0" err="1"/>
              <a:t>Semtech</a:t>
            </a:r>
            <a:r>
              <a:rPr lang="es-ES" dirty="0"/>
              <a:t> a partir de </a:t>
            </a:r>
            <a:r>
              <a:rPr lang="es-ES" dirty="0" err="1"/>
              <a:t>Chirp</a:t>
            </a:r>
            <a:r>
              <a:rPr lang="es-ES" dirty="0"/>
              <a:t> Spread </a:t>
            </a:r>
            <a:r>
              <a:rPr lang="es-ES" dirty="0" err="1"/>
              <a:t>Spectrum</a:t>
            </a:r>
            <a:r>
              <a:rPr lang="es-ES" dirty="0"/>
              <a:t> (CSS)</a:t>
            </a:r>
          </a:p>
          <a:p>
            <a:r>
              <a:rPr lang="es-ES" dirty="0"/>
              <a:t>Implementa la capa PHY del modelo OSI</a:t>
            </a:r>
          </a:p>
          <a:p>
            <a:r>
              <a:rPr lang="es-ES" dirty="0"/>
              <a:t>Consigue mayor alcance incrementando la energía por cada bit:</a:t>
            </a:r>
          </a:p>
          <a:p>
            <a:pPr lvl="1"/>
            <a:r>
              <a:rPr lang="es-ES" dirty="0"/>
              <a:t>Potencia de transmisión</a:t>
            </a:r>
          </a:p>
          <a:p>
            <a:pPr lvl="1"/>
            <a:r>
              <a:rPr lang="es-ES" dirty="0"/>
              <a:t>Ratio de modulación</a:t>
            </a:r>
          </a:p>
          <a:p>
            <a:r>
              <a:rPr lang="es-ES" dirty="0"/>
              <a:t>Potencia de transmisión limitada a 16 dBm (EU) y 30 dBm (US)</a:t>
            </a:r>
          </a:p>
          <a:p>
            <a:r>
              <a:rPr lang="es-ES" dirty="0" err="1"/>
              <a:t>LoRa</a:t>
            </a:r>
            <a:r>
              <a:rPr lang="es-ES" dirty="0"/>
              <a:t> utiliza Factores de Dispersión (</a:t>
            </a:r>
            <a:r>
              <a:rPr lang="es-ES" dirty="0" err="1"/>
              <a:t>Spreading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) para ajustar el ratio de modulación (SF7 a SF12)</a:t>
            </a:r>
          </a:p>
          <a:p>
            <a:r>
              <a:rPr lang="es-ES" dirty="0"/>
              <a:t>Modulación muy robusta frente a interferencias, </a:t>
            </a:r>
            <a:r>
              <a:rPr lang="es-ES" dirty="0" err="1"/>
              <a:t>multipath</a:t>
            </a:r>
            <a:r>
              <a:rPr lang="es-ES" dirty="0"/>
              <a:t> y fading</a:t>
            </a:r>
          </a:p>
        </p:txBody>
      </p:sp>
    </p:spTree>
    <p:extLst>
      <p:ext uri="{BB962C8B-B14F-4D97-AF65-F5344CB8AC3E}">
        <p14:creationId xmlns:p14="http://schemas.microsoft.com/office/powerpoint/2010/main" val="371398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014BC2-86E7-4205-8384-D1EA3948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455" y="1233985"/>
            <a:ext cx="7966554" cy="414065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61FFD6-C8EA-4877-AB72-78E955C1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Factores de Dispersión (</a:t>
            </a:r>
            <a:r>
              <a:rPr lang="es-ES" sz="3200" dirty="0" err="1"/>
              <a:t>Spreading</a:t>
            </a:r>
            <a:r>
              <a:rPr lang="es-ES" sz="3200" dirty="0"/>
              <a:t> </a:t>
            </a:r>
            <a:r>
              <a:rPr lang="es-ES" sz="3200" dirty="0" err="1"/>
              <a:t>Factors</a:t>
            </a:r>
            <a:r>
              <a:rPr lang="es-E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84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1FFD6-C8EA-4877-AB72-78E955C1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Factores de Dispersión (</a:t>
            </a:r>
            <a:r>
              <a:rPr lang="es-ES" sz="3200" dirty="0" err="1"/>
              <a:t>Spreading</a:t>
            </a:r>
            <a:r>
              <a:rPr lang="es-ES" sz="3200" dirty="0"/>
              <a:t> </a:t>
            </a:r>
            <a:r>
              <a:rPr lang="es-ES" sz="3200" dirty="0" err="1"/>
              <a:t>Factors</a:t>
            </a:r>
            <a:r>
              <a:rPr lang="es-ES" sz="3200" dirty="0"/>
              <a:t>)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3ECEBC1-C7AE-4EA9-A039-FCFA15732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14447"/>
              </p:ext>
            </p:extLst>
          </p:nvPr>
        </p:nvGraphicFramePr>
        <p:xfrm>
          <a:off x="677863" y="2160588"/>
          <a:ext cx="859631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459209468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3359662170"/>
                    </a:ext>
                  </a:extLst>
                </a:gridCol>
                <a:gridCol w="1527809">
                  <a:extLst>
                    <a:ext uri="{9D8B030D-6E8A-4147-A177-3AD203B41FA5}">
                      <a16:colId xmlns:a16="http://schemas.microsoft.com/office/drawing/2014/main" val="409693423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76446247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841992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Spreading</a:t>
                      </a:r>
                      <a:r>
                        <a:rPr lang="es-ES" dirty="0"/>
                        <a:t>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Símbolos/segundo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Limite 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en Aire (Paquete 10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Bitrate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6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56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5469 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7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3125 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1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1758 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2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371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977 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741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537 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1483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293 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8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9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1136-6400-4161-A5CB-D48C3F02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LoRaWAN - Fundamentos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AE741-CFCF-4D64-825A-1066FD5D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ES" dirty="0"/>
              <a:t>Implementa la capa MAC del modelo OSI</a:t>
            </a:r>
          </a:p>
          <a:p>
            <a:r>
              <a:rPr lang="es-ES" dirty="0"/>
              <a:t>Gobernada por la </a:t>
            </a:r>
            <a:r>
              <a:rPr lang="es-ES" dirty="0" err="1"/>
              <a:t>LoRa</a:t>
            </a:r>
            <a:r>
              <a:rPr lang="es-ES" dirty="0"/>
              <a:t> Alliance (elaboran las revisiones del estándar)</a:t>
            </a:r>
          </a:p>
          <a:p>
            <a:r>
              <a:rPr lang="es-ES" dirty="0"/>
              <a:t>Proporciona servicios de cifrado, autenticación, envío de parámetros de transmisión entre dispositivos</a:t>
            </a:r>
          </a:p>
          <a:p>
            <a:r>
              <a:rPr lang="es-ES" dirty="0"/>
              <a:t>Clasifica los dispositivos en tres clases según su acceso a la red y consumo energético (Clases A, B y C)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8668A5-A699-40FF-8074-BA76A972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23" y="3834305"/>
            <a:ext cx="5285690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1879c41-52c1-4bd1-a4ca-5f0828f48f65">
      <UserInfo>
        <DisplayName>Alexandr Filippov</DisplayName>
        <AccountId>13</AccountId>
        <AccountType/>
      </UserInfo>
    </SharedWithUsers>
    <TaxCatchAll xmlns="11879c41-52c1-4bd1-a4ca-5f0828f48f65" xsi:nil="true"/>
    <lcf76f155ced4ddcb4097134ff3c332f xmlns="91c47785-7cc2-4472-8fe0-eb708959647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CE68E0A7848B45BBA07D9A53214646" ma:contentTypeVersion="11" ma:contentTypeDescription="Crear nuevo documento." ma:contentTypeScope="" ma:versionID="5634df8656554a52b4fd8ed0866a2e72">
  <xsd:schema xmlns:xsd="http://www.w3.org/2001/XMLSchema" xmlns:xs="http://www.w3.org/2001/XMLSchema" xmlns:p="http://schemas.microsoft.com/office/2006/metadata/properties" xmlns:ns2="91c47785-7cc2-4472-8fe0-eb7089596472" xmlns:ns3="11879c41-52c1-4bd1-a4ca-5f0828f48f65" targetNamespace="http://schemas.microsoft.com/office/2006/metadata/properties" ma:root="true" ma:fieldsID="63f39aeb968b9ef52d0db956094cf456" ns2:_="" ns3:_="">
    <xsd:import namespace="91c47785-7cc2-4472-8fe0-eb7089596472"/>
    <xsd:import namespace="11879c41-52c1-4bd1-a4ca-5f0828f48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47785-7cc2-4472-8fe0-eb70895964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b9d5e8ad-06b5-4558-ab85-c66d214432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879c41-52c1-4bd1-a4ca-5f0828f48f6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6f6256c5-7d15-4f3e-8dc7-ad6961b3b531}" ma:internalName="TaxCatchAll" ma:showField="CatchAllData" ma:web="11879c41-52c1-4bd1-a4ca-5f0828f48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3C2EEB-6763-44F6-B523-E914DC3C9135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1879c41-52c1-4bd1-a4ca-5f0828f48f65"/>
    <ds:schemaRef ds:uri="91c47785-7cc2-4472-8fe0-eb7089596472"/>
  </ds:schemaRefs>
</ds:datastoreItem>
</file>

<file path=customXml/itemProps2.xml><?xml version="1.0" encoding="utf-8"?>
<ds:datastoreItem xmlns:ds="http://schemas.openxmlformats.org/officeDocument/2006/customXml" ds:itemID="{34C1022C-FD3D-434D-A6BC-7CC9F49506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c47785-7cc2-4472-8fe0-eb7089596472"/>
    <ds:schemaRef ds:uri="11879c41-52c1-4bd1-a4ca-5f0828f48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BE4325-8D13-4E91-AC3C-307EECB5AD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3018</TotalTime>
  <Words>875</Words>
  <Application>Microsoft Office PowerPoint</Application>
  <PresentationFormat>Panorámica</PresentationFormat>
  <Paragraphs>117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Trebuchet MS</vt:lpstr>
      <vt:lpstr>Wingdings 3</vt:lpstr>
      <vt:lpstr>Faceta</vt:lpstr>
      <vt:lpstr>Diseño personalizado</vt:lpstr>
      <vt:lpstr>Introducción a LoRa/LoRaWAN</vt:lpstr>
      <vt:lpstr>Presentación de PowerPoint</vt:lpstr>
      <vt:lpstr>LoRa vs LoRaWAN</vt:lpstr>
      <vt:lpstr>CARACTERÍSTICAS PRINCIPALES LoRa/LoRaWAN</vt:lpstr>
      <vt:lpstr>Bandas ISM</vt:lpstr>
      <vt:lpstr>Modulación LoRa</vt:lpstr>
      <vt:lpstr>Factores de Dispersión (Spreading Factors)</vt:lpstr>
      <vt:lpstr>Factores de Dispersión (Spreading Factors)</vt:lpstr>
      <vt:lpstr>LoRaWAN - Fundamentos</vt:lpstr>
      <vt:lpstr>Implementación común LoRaWAN</vt:lpstr>
      <vt:lpstr>Dispositivos finales</vt:lpstr>
      <vt:lpstr>Gateways</vt:lpstr>
      <vt:lpstr>Network Server</vt:lpstr>
      <vt:lpstr>Application Server</vt:lpstr>
      <vt:lpstr>Join Server</vt:lpstr>
      <vt:lpstr>Redes LoRaWAN: Privadas/Públicas</vt:lpstr>
      <vt:lpstr>Campos de aplicación</vt:lpstr>
      <vt:lpstr>Ejemplo real: Control de Calidad de Aire</vt:lpstr>
      <vt:lpstr>Presentación de PowerPoint</vt:lpstr>
      <vt:lpstr>¡ Gracias por llegar hasta aquí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Things Done</dc:title>
  <dc:creator>Jose Antonio  Hernandez</dc:creator>
  <cp:lastModifiedBy>Jose Antonio Hernandez</cp:lastModifiedBy>
  <cp:revision>5</cp:revision>
  <dcterms:created xsi:type="dcterms:W3CDTF">2021-02-01T11:06:49Z</dcterms:created>
  <dcterms:modified xsi:type="dcterms:W3CDTF">2022-10-27T09:05:01Z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0x010100E7CE68E0A7848B45BBA07D9A53214646</vt:lpwstr>
  </property>
  <property fmtid="{D5CDD505-2E9C-101B-9397-08002B2CF9AE}" pid="3" name="MediaServiceImageTags">
    <vt:lpwstr/>
  </property>
</Properties>
</file>