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99" r:id="rId7"/>
    <p:sldId id="300" r:id="rId8"/>
    <p:sldId id="267" r:id="rId9"/>
    <p:sldId id="301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9E981-A71B-CA62-BB80-821674ACBD80}" v="5" dt="2022-11-01T23:27:18.856"/>
    <p1510:client id="{9042B299-84F4-4A42-AD06-E187E3BBF206}" v="619" dt="2022-11-01T17:44:38.4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Hernandez" userId="S::jahernandez@damal.es::7340a19e-b763-418c-82d3-3c94c5c8c0d0" providerId="AD" clId="Web-{1D99E981-A71B-CA62-BB80-821674ACBD80}"/>
    <pc:docChg chg="modSld">
      <pc:chgData name="Jose Antonio Hernandez" userId="S::jahernandez@damal.es::7340a19e-b763-418c-82d3-3c94c5c8c0d0" providerId="AD" clId="Web-{1D99E981-A71B-CA62-BB80-821674ACBD80}" dt="2022-11-01T23:27:18.856" v="4" actId="20577"/>
      <pc:docMkLst>
        <pc:docMk/>
      </pc:docMkLst>
      <pc:sldChg chg="modSp">
        <pc:chgData name="Jose Antonio Hernandez" userId="S::jahernandez@damal.es::7340a19e-b763-418c-82d3-3c94c5c8c0d0" providerId="AD" clId="Web-{1D99E981-A71B-CA62-BB80-821674ACBD80}" dt="2022-11-01T23:27:18.856" v="4" actId="20577"/>
        <pc:sldMkLst>
          <pc:docMk/>
          <pc:sldMk cId="0" sldId="257"/>
        </pc:sldMkLst>
        <pc:spChg chg="mod">
          <ac:chgData name="Jose Antonio Hernandez" userId="S::jahernandez@damal.es::7340a19e-b763-418c-82d3-3c94c5c8c0d0" providerId="AD" clId="Web-{1D99E981-A71B-CA62-BB80-821674ACBD80}" dt="2022-11-01T23:27:18.856" v="4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  <pc:docChgLst>
    <pc:chgData name="Jose Antonio Hernandez" userId="7340a19e-b763-418c-82d3-3c94c5c8c0d0" providerId="ADAL" clId="{9042B299-84F4-4A42-AD06-E187E3BBF206}"/>
    <pc:docChg chg="undo custSel addSld delSld modSld">
      <pc:chgData name="Jose Antonio Hernandez" userId="7340a19e-b763-418c-82d3-3c94c5c8c0d0" providerId="ADAL" clId="{9042B299-84F4-4A42-AD06-E187E3BBF206}" dt="2022-11-01T17:59:13.052" v="6692" actId="1076"/>
      <pc:docMkLst>
        <pc:docMk/>
      </pc:docMkLst>
      <pc:sldChg chg="addSp delSp modSp mod setBg setFolMasterObjs modClrScheme addAnim chgLayout">
        <pc:chgData name="Jose Antonio Hernandez" userId="7340a19e-b763-418c-82d3-3c94c5c8c0d0" providerId="ADAL" clId="{9042B299-84F4-4A42-AD06-E187E3BBF206}" dt="2022-11-01T16:39:25.326" v="16" actId="6549"/>
        <pc:sldMkLst>
          <pc:docMk/>
          <pc:sldMk cId="0" sldId="256"/>
        </pc:sldMkLst>
        <pc:spChg chg="mod ord">
          <ac:chgData name="Jose Antonio Hernandez" userId="7340a19e-b763-418c-82d3-3c94c5c8c0d0" providerId="ADAL" clId="{9042B299-84F4-4A42-AD06-E187E3BBF206}" dt="2022-11-01T16:39:25.326" v="16" actId="6549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Jose Antonio Hernandez" userId="7340a19e-b763-418c-82d3-3c94c5c8c0d0" providerId="ADAL" clId="{9042B299-84F4-4A42-AD06-E187E3BBF206}" dt="2022-11-01T16:34:09.824" v="3" actId="478"/>
          <ac:spMkLst>
            <pc:docMk/>
            <pc:sldMk cId="0" sldId="256"/>
            <ac:spMk id="3" creationId="{00000000-0000-0000-0000-000000000000}"/>
          </ac:spMkLst>
        </pc:spChg>
        <pc:spChg chg="add mod ord">
          <ac:chgData name="Jose Antonio Hernandez" userId="7340a19e-b763-418c-82d3-3c94c5c8c0d0" providerId="ADAL" clId="{9042B299-84F4-4A42-AD06-E187E3BBF206}" dt="2022-11-01T16:38:12.986" v="7" actId="26606"/>
          <ac:spMkLst>
            <pc:docMk/>
            <pc:sldMk cId="0" sldId="256"/>
            <ac:spMk id="9" creationId="{F299F4B6-C060-76CC-F5A3-36C1A534BBCD}"/>
          </ac:spMkLst>
        </pc:spChg>
        <pc:spChg chg="add del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19" creationId="{66D61E08-70C3-48D8-BEA0-787111DC30DA}"/>
          </ac:spMkLst>
        </pc:spChg>
        <pc:spChg chg="add del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21" creationId="{FC55298F-0AE5-478E-AD2B-03C2614C5833}"/>
          </ac:spMkLst>
        </pc:spChg>
        <pc:spChg chg="add del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23" creationId="{C180E4EA-0B63-4779-A895-7E90E71088F3}"/>
          </ac:spMkLst>
        </pc:spChg>
        <pc:spChg chg="add del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25" creationId="{CEE01D9D-3DE8-4EED-B0D3-8F3C79CC7673}"/>
          </ac:spMkLst>
        </pc:spChg>
        <pc:spChg chg="add del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27" creationId="{89AF5CE9-607F-43F4-8983-DCD6DA4051FD}"/>
          </ac:spMkLst>
        </pc:spChg>
        <pc:spChg chg="add del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29" creationId="{6EEA2DBD-9E1E-4521-8C01-F32AD18A89E3}"/>
          </ac:spMkLst>
        </pc:spChg>
        <pc:spChg chg="add del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31" creationId="{15BBD2C1-BA9B-46A9-A27A-33498B169272}"/>
          </ac:spMkLst>
        </pc:spChg>
        <pc:spChg chg="add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40" creationId="{66D61E08-70C3-48D8-BEA0-787111DC30DA}"/>
          </ac:spMkLst>
        </pc:spChg>
        <pc:spChg chg="add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42" creationId="{FC55298F-0AE5-478E-AD2B-03C2614C5833}"/>
          </ac:spMkLst>
        </pc:spChg>
        <pc:spChg chg="add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44" creationId="{C180E4EA-0B63-4779-A895-7E90E71088F3}"/>
          </ac:spMkLst>
        </pc:spChg>
        <pc:spChg chg="add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46" creationId="{CEE01D9D-3DE8-4EED-B0D3-8F3C79CC7673}"/>
          </ac:spMkLst>
        </pc:spChg>
        <pc:spChg chg="add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48" creationId="{89AF5CE9-607F-43F4-8983-DCD6DA4051FD}"/>
          </ac:spMkLst>
        </pc:spChg>
        <pc:spChg chg="add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50" creationId="{6EEA2DBD-9E1E-4521-8C01-F32AD18A89E3}"/>
          </ac:spMkLst>
        </pc:spChg>
        <pc:spChg chg="add">
          <ac:chgData name="Jose Antonio Hernandez" userId="7340a19e-b763-418c-82d3-3c94c5c8c0d0" providerId="ADAL" clId="{9042B299-84F4-4A42-AD06-E187E3BBF206}" dt="2022-11-01T16:39:11.550" v="13" actId="26606"/>
          <ac:spMkLst>
            <pc:docMk/>
            <pc:sldMk cId="0" sldId="256"/>
            <ac:spMk id="52" creationId="{15BBD2C1-BA9B-46A9-A27A-33498B169272}"/>
          </ac:spMkLst>
        </pc:spChg>
        <pc:grpChg chg="del">
          <ac:chgData name="Jose Antonio Hernandez" userId="7340a19e-b763-418c-82d3-3c94c5c8c0d0" providerId="ADAL" clId="{9042B299-84F4-4A42-AD06-E187E3BBF206}" dt="2022-11-01T16:34:06.888" v="1" actId="478"/>
          <ac:grpSpMkLst>
            <pc:docMk/>
            <pc:sldMk cId="0" sldId="256"/>
            <ac:grpSpMk id="6" creationId="{00000000-0000-0000-0000-000000000000}"/>
          </ac:grpSpMkLst>
        </pc:grpChg>
        <pc:picChg chg="del">
          <ac:chgData name="Jose Antonio Hernandez" userId="7340a19e-b763-418c-82d3-3c94c5c8c0d0" providerId="ADAL" clId="{9042B299-84F4-4A42-AD06-E187E3BBF206}" dt="2022-11-01T16:34:12.011" v="5" actId="478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Jose Antonio Hernandez" userId="7340a19e-b763-418c-82d3-3c94c5c8c0d0" providerId="ADAL" clId="{9042B299-84F4-4A42-AD06-E187E3BBF206}" dt="2022-11-01T16:34:11.244" v="4" actId="478"/>
          <ac:picMkLst>
            <pc:docMk/>
            <pc:sldMk cId="0" sldId="256"/>
            <ac:picMk id="5" creationId="{00000000-0000-0000-0000-000000000000}"/>
          </ac:picMkLst>
        </pc:picChg>
        <pc:picChg chg="add del">
          <ac:chgData name="Jose Antonio Hernandez" userId="7340a19e-b763-418c-82d3-3c94c5c8c0d0" providerId="ADAL" clId="{9042B299-84F4-4A42-AD06-E187E3BBF206}" dt="2022-11-01T16:38:42.500" v="9" actId="478"/>
          <ac:picMkLst>
            <pc:docMk/>
            <pc:sldMk cId="0" sldId="256"/>
            <ac:picMk id="11" creationId="{6C53B123-C6F8-573C-2F86-C8B2654B96F8}"/>
          </ac:picMkLst>
        </pc:picChg>
        <pc:picChg chg="add mod ord">
          <ac:chgData name="Jose Antonio Hernandez" userId="7340a19e-b763-418c-82d3-3c94c5c8c0d0" providerId="ADAL" clId="{9042B299-84F4-4A42-AD06-E187E3BBF206}" dt="2022-11-01T16:39:11.550" v="13" actId="26606"/>
          <ac:picMkLst>
            <pc:docMk/>
            <pc:sldMk cId="0" sldId="256"/>
            <ac:picMk id="12" creationId="{C97385E0-5F0D-C3C2-6C18-2CBA64F0376A}"/>
          </ac:picMkLst>
        </pc:picChg>
        <pc:cxnChg chg="add del">
          <ac:chgData name="Jose Antonio Hernandez" userId="7340a19e-b763-418c-82d3-3c94c5c8c0d0" providerId="ADAL" clId="{9042B299-84F4-4A42-AD06-E187E3BBF206}" dt="2022-11-01T16:39:11.550" v="13" actId="26606"/>
          <ac:cxnSpMkLst>
            <pc:docMk/>
            <pc:sldMk cId="0" sldId="256"/>
            <ac:cxnSpMk id="15" creationId="{A57C1A16-B8AB-4D99-A195-A38F556A6486}"/>
          </ac:cxnSpMkLst>
        </pc:cxnChg>
        <pc:cxnChg chg="add del">
          <ac:chgData name="Jose Antonio Hernandez" userId="7340a19e-b763-418c-82d3-3c94c5c8c0d0" providerId="ADAL" clId="{9042B299-84F4-4A42-AD06-E187E3BBF206}" dt="2022-11-01T16:39:11.550" v="13" actId="26606"/>
          <ac:cxnSpMkLst>
            <pc:docMk/>
            <pc:sldMk cId="0" sldId="256"/>
            <ac:cxnSpMk id="17" creationId="{F8A9B20B-D1DD-4573-B5EC-558029519236}"/>
          </ac:cxnSpMkLst>
        </pc:cxnChg>
        <pc:cxnChg chg="add">
          <ac:chgData name="Jose Antonio Hernandez" userId="7340a19e-b763-418c-82d3-3c94c5c8c0d0" providerId="ADAL" clId="{9042B299-84F4-4A42-AD06-E187E3BBF206}" dt="2022-11-01T16:39:11.550" v="13" actId="26606"/>
          <ac:cxnSpMkLst>
            <pc:docMk/>
            <pc:sldMk cId="0" sldId="256"/>
            <ac:cxnSpMk id="36" creationId="{A57C1A16-B8AB-4D99-A195-A38F556A6486}"/>
          </ac:cxnSpMkLst>
        </pc:cxnChg>
        <pc:cxnChg chg="add">
          <ac:chgData name="Jose Antonio Hernandez" userId="7340a19e-b763-418c-82d3-3c94c5c8c0d0" providerId="ADAL" clId="{9042B299-84F4-4A42-AD06-E187E3BBF206}" dt="2022-11-01T16:39:11.550" v="13" actId="26606"/>
          <ac:cxnSpMkLst>
            <pc:docMk/>
            <pc:sldMk cId="0" sldId="256"/>
            <ac:cxnSpMk id="38" creationId="{F8A9B20B-D1DD-4573-B5EC-558029519236}"/>
          </ac:cxnSpMkLst>
        </pc:cxnChg>
      </pc:sldChg>
      <pc:sldChg chg="addSp delSp modSp mod setBg setClrOvrMap chgLayout">
        <pc:chgData name="Jose Antonio Hernandez" userId="7340a19e-b763-418c-82d3-3c94c5c8c0d0" providerId="ADAL" clId="{9042B299-84F4-4A42-AD06-E187E3BBF206}" dt="2022-11-01T16:41:01.255" v="131" actId="20577"/>
        <pc:sldMkLst>
          <pc:docMk/>
          <pc:sldMk cId="0" sldId="257"/>
        </pc:sldMkLst>
        <pc:spChg chg="mod ord">
          <ac:chgData name="Jose Antonio Hernandez" userId="7340a19e-b763-418c-82d3-3c94c5c8c0d0" providerId="ADAL" clId="{9042B299-84F4-4A42-AD06-E187E3BBF206}" dt="2022-11-01T16:39:48.580" v="19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Jose Antonio Hernandez" userId="7340a19e-b763-418c-82d3-3c94c5c8c0d0" providerId="ADAL" clId="{9042B299-84F4-4A42-AD06-E187E3BBF206}" dt="2022-11-01T16:39:48.580" v="19" actId="26606"/>
          <ac:spMkLst>
            <pc:docMk/>
            <pc:sldMk cId="0" sldId="257"/>
            <ac:spMk id="3" creationId="{00000000-0000-0000-0000-000000000000}"/>
          </ac:spMkLst>
        </pc:spChg>
        <pc:spChg chg="mod ord">
          <ac:chgData name="Jose Antonio Hernandez" userId="7340a19e-b763-418c-82d3-3c94c5c8c0d0" providerId="ADAL" clId="{9042B299-84F4-4A42-AD06-E187E3BBF206}" dt="2022-11-01T16:39:48.580" v="19" actId="26606"/>
          <ac:spMkLst>
            <pc:docMk/>
            <pc:sldMk cId="0" sldId="257"/>
            <ac:spMk id="4" creationId="{00000000-0000-0000-0000-000000000000}"/>
          </ac:spMkLst>
        </pc:spChg>
        <pc:spChg chg="add mod ord">
          <ac:chgData name="Jose Antonio Hernandez" userId="7340a19e-b763-418c-82d3-3c94c5c8c0d0" providerId="ADAL" clId="{9042B299-84F4-4A42-AD06-E187E3BBF206}" dt="2022-11-01T16:41:01.255" v="131" actId="20577"/>
          <ac:spMkLst>
            <pc:docMk/>
            <pc:sldMk cId="0" sldId="257"/>
            <ac:spMk id="5" creationId="{75B4018D-3527-CB9D-0FC2-467DC23868EF}"/>
          </ac:spMkLst>
        </pc:spChg>
        <pc:spChg chg="add">
          <ac:chgData name="Jose Antonio Hernandez" userId="7340a19e-b763-418c-82d3-3c94c5c8c0d0" providerId="ADAL" clId="{9042B299-84F4-4A42-AD06-E187E3BBF206}" dt="2022-11-01T16:39:48.580" v="19" actId="26606"/>
          <ac:spMkLst>
            <pc:docMk/>
            <pc:sldMk cId="0" sldId="257"/>
            <ac:spMk id="10" creationId="{A65AC7D1-EAA9-48F5-B509-60A7F50BF703}"/>
          </ac:spMkLst>
        </pc:spChg>
        <pc:spChg chg="add">
          <ac:chgData name="Jose Antonio Hernandez" userId="7340a19e-b763-418c-82d3-3c94c5c8c0d0" providerId="ADAL" clId="{9042B299-84F4-4A42-AD06-E187E3BBF206}" dt="2022-11-01T16:39:48.580" v="19" actId="26606"/>
          <ac:spMkLst>
            <pc:docMk/>
            <pc:sldMk cId="0" sldId="257"/>
            <ac:spMk id="12" creationId="{D6320AF9-619A-4175-865B-5663E1AEF4C5}"/>
          </ac:spMkLst>
        </pc:spChg>
        <pc:spChg chg="add">
          <ac:chgData name="Jose Antonio Hernandez" userId="7340a19e-b763-418c-82d3-3c94c5c8c0d0" providerId="ADAL" clId="{9042B299-84F4-4A42-AD06-E187E3BBF206}" dt="2022-11-01T16:39:48.580" v="19" actId="26606"/>
          <ac:spMkLst>
            <pc:docMk/>
            <pc:sldMk cId="0" sldId="257"/>
            <ac:spMk id="18" creationId="{7E018740-5C2B-4A41-AC1A-7E68D1EC1954}"/>
          </ac:spMkLst>
        </pc:spChg>
        <pc:spChg chg="add">
          <ac:chgData name="Jose Antonio Hernandez" userId="7340a19e-b763-418c-82d3-3c94c5c8c0d0" providerId="ADAL" clId="{9042B299-84F4-4A42-AD06-E187E3BBF206}" dt="2022-11-01T16:39:48.580" v="19" actId="26606"/>
          <ac:spMkLst>
            <pc:docMk/>
            <pc:sldMk cId="0" sldId="257"/>
            <ac:spMk id="20" creationId="{166F75A4-C475-4941-8EE2-B80A06A2C1BB}"/>
          </ac:spMkLst>
        </pc:spChg>
        <pc:spChg chg="add">
          <ac:chgData name="Jose Antonio Hernandez" userId="7340a19e-b763-418c-82d3-3c94c5c8c0d0" providerId="ADAL" clId="{9042B299-84F4-4A42-AD06-E187E3BBF206}" dt="2022-11-01T16:39:48.580" v="19" actId="26606"/>
          <ac:spMkLst>
            <pc:docMk/>
            <pc:sldMk cId="0" sldId="257"/>
            <ac:spMk id="22" creationId="{A032553A-72E8-4B0D-8405-FF9771C9AF05}"/>
          </ac:spMkLst>
        </pc:spChg>
        <pc:spChg chg="add">
          <ac:chgData name="Jose Antonio Hernandez" userId="7340a19e-b763-418c-82d3-3c94c5c8c0d0" providerId="ADAL" clId="{9042B299-84F4-4A42-AD06-E187E3BBF206}" dt="2022-11-01T16:39:48.580" v="19" actId="26606"/>
          <ac:spMkLst>
            <pc:docMk/>
            <pc:sldMk cId="0" sldId="257"/>
            <ac:spMk id="24" creationId="{765800AC-C3B9-498E-87BC-29FAE4C76B21}"/>
          </ac:spMkLst>
        </pc:spChg>
        <pc:spChg chg="add">
          <ac:chgData name="Jose Antonio Hernandez" userId="7340a19e-b763-418c-82d3-3c94c5c8c0d0" providerId="ADAL" clId="{9042B299-84F4-4A42-AD06-E187E3BBF206}" dt="2022-11-01T16:39:48.580" v="19" actId="26606"/>
          <ac:spMkLst>
            <pc:docMk/>
            <pc:sldMk cId="0" sldId="257"/>
            <ac:spMk id="26" creationId="{1F9D6ACB-2FF4-49F9-978A-E0D5327FC635}"/>
          </ac:spMkLst>
        </pc:spChg>
        <pc:spChg chg="add">
          <ac:chgData name="Jose Antonio Hernandez" userId="7340a19e-b763-418c-82d3-3c94c5c8c0d0" providerId="ADAL" clId="{9042B299-84F4-4A42-AD06-E187E3BBF206}" dt="2022-11-01T16:39:48.580" v="19" actId="26606"/>
          <ac:spMkLst>
            <pc:docMk/>
            <pc:sldMk cId="0" sldId="257"/>
            <ac:spMk id="28" creationId="{142BFA2A-77A0-4F60-A32A-685681C84889}"/>
          </ac:spMkLst>
        </pc:spChg>
        <pc:cxnChg chg="add">
          <ac:chgData name="Jose Antonio Hernandez" userId="7340a19e-b763-418c-82d3-3c94c5c8c0d0" providerId="ADAL" clId="{9042B299-84F4-4A42-AD06-E187E3BBF206}" dt="2022-11-01T16:39:48.580" v="19" actId="26606"/>
          <ac:cxnSpMkLst>
            <pc:docMk/>
            <pc:sldMk cId="0" sldId="257"/>
            <ac:cxnSpMk id="14" creationId="{063B6EC6-D752-4EE7-908B-F8F19E8C7FEA}"/>
          </ac:cxnSpMkLst>
        </pc:cxnChg>
        <pc:cxnChg chg="add">
          <ac:chgData name="Jose Antonio Hernandez" userId="7340a19e-b763-418c-82d3-3c94c5c8c0d0" providerId="ADAL" clId="{9042B299-84F4-4A42-AD06-E187E3BBF206}" dt="2022-11-01T16:39:48.580" v="19" actId="26606"/>
          <ac:cxnSpMkLst>
            <pc:docMk/>
            <pc:sldMk cId="0" sldId="257"/>
            <ac:cxnSpMk id="16" creationId="{EFECD4E8-AD3E-4228-82A2-9461958EA94D}"/>
          </ac:cxnSpMkLst>
        </pc:cxnChg>
      </pc:sldChg>
      <pc:sldChg chg="modSp del">
        <pc:chgData name="Jose Antonio Hernandez" userId="7340a19e-b763-418c-82d3-3c94c5c8c0d0" providerId="ADAL" clId="{9042B299-84F4-4A42-AD06-E187E3BBF206}" dt="2022-11-01T16:41:30.955" v="132" actId="2696"/>
        <pc:sldMkLst>
          <pc:docMk/>
          <pc:sldMk cId="0" sldId="258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58"/>
            <ac:spMk id="4" creationId="{00000000-0000-0000-0000-000000000000}"/>
          </ac:spMkLst>
        </pc:spChg>
      </pc:sldChg>
      <pc:sldChg chg="addSp delSp modSp mod chgLayout">
        <pc:chgData name="Jose Antonio Hernandez" userId="7340a19e-b763-418c-82d3-3c94c5c8c0d0" providerId="ADAL" clId="{9042B299-84F4-4A42-AD06-E187E3BBF206}" dt="2022-11-01T17:04:47.241" v="1550" actId="207"/>
        <pc:sldMkLst>
          <pc:docMk/>
          <pc:sldMk cId="0" sldId="259"/>
        </pc:sldMkLst>
        <pc:spChg chg="mod ord">
          <ac:chgData name="Jose Antonio Hernandez" userId="7340a19e-b763-418c-82d3-3c94c5c8c0d0" providerId="ADAL" clId="{9042B299-84F4-4A42-AD06-E187E3BBF206}" dt="2022-11-01T16:41:38.090" v="133" actId="7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04:47.241" v="1550" actId="207"/>
          <ac:spMkLst>
            <pc:docMk/>
            <pc:sldMk cId="0" sldId="259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43:01.975" v="328" actId="20577"/>
          <ac:spMkLst>
            <pc:docMk/>
            <pc:sldMk cId="0" sldId="259"/>
            <ac:spMk id="6" creationId="{00000000-0000-0000-0000-000000000000}"/>
          </ac:spMkLst>
        </pc:spChg>
        <pc:spChg chg="mod ord">
          <ac:chgData name="Jose Antonio Hernandez" userId="7340a19e-b763-418c-82d3-3c94c5c8c0d0" providerId="ADAL" clId="{9042B299-84F4-4A42-AD06-E187E3BBF206}" dt="2022-11-01T16:41:38.090" v="133" actId="700"/>
          <ac:spMkLst>
            <pc:docMk/>
            <pc:sldMk cId="0" sldId="259"/>
            <ac:spMk id="7" creationId="{00000000-0000-0000-0000-000000000000}"/>
          </ac:spMkLst>
        </pc:spChg>
        <pc:spChg chg="add del mod ord">
          <ac:chgData name="Jose Antonio Hernandez" userId="7340a19e-b763-418c-82d3-3c94c5c8c0d0" providerId="ADAL" clId="{9042B299-84F4-4A42-AD06-E187E3BBF206}" dt="2022-11-01T16:41:48.021" v="134" actId="478"/>
          <ac:spMkLst>
            <pc:docMk/>
            <pc:sldMk cId="0" sldId="259"/>
            <ac:spMk id="8" creationId="{BE9FEC8F-0A5B-184D-E22E-5F08139E151F}"/>
          </ac:spMkLst>
        </pc:spChg>
        <pc:picChg chg="mod">
          <ac:chgData name="Jose Antonio Hernandez" userId="7340a19e-b763-418c-82d3-3c94c5c8c0d0" providerId="ADAL" clId="{9042B299-84F4-4A42-AD06-E187E3BBF206}" dt="2022-11-01T16:42:03.811" v="135" actId="1076"/>
          <ac:picMkLst>
            <pc:docMk/>
            <pc:sldMk cId="0" sldId="259"/>
            <ac:picMk id="3" creationId="{00000000-0000-0000-0000-000000000000}"/>
          </ac:picMkLst>
        </pc:picChg>
      </pc:sldChg>
      <pc:sldChg chg="addSp delSp modSp mod">
        <pc:chgData name="Jose Antonio Hernandez" userId="7340a19e-b763-418c-82d3-3c94c5c8c0d0" providerId="ADAL" clId="{9042B299-84F4-4A42-AD06-E187E3BBF206}" dt="2022-11-01T16:45:48.212" v="618" actId="1076"/>
        <pc:sldMkLst>
          <pc:docMk/>
          <pc:sldMk cId="0" sldId="260"/>
        </pc:sldMkLst>
        <pc:spChg chg="del">
          <ac:chgData name="Jose Antonio Hernandez" userId="7340a19e-b763-418c-82d3-3c94c5c8c0d0" providerId="ADAL" clId="{9042B299-84F4-4A42-AD06-E187E3BBF206}" dt="2022-11-01T16:43:35.741" v="329" actId="12084"/>
          <ac:spMkLst>
            <pc:docMk/>
            <pc:sldMk cId="0" sldId="260"/>
            <ac:spMk id="34" creationId="{00000000-0000-0000-0000-000000000000}"/>
          </ac:spMkLst>
        </pc:spChg>
        <pc:spChg chg="del">
          <ac:chgData name="Jose Antonio Hernandez" userId="7340a19e-b763-418c-82d3-3c94c5c8c0d0" providerId="ADAL" clId="{9042B299-84F4-4A42-AD06-E187E3BBF206}" dt="2022-11-01T16:43:42.134" v="330" actId="12084"/>
          <ac:spMkLst>
            <pc:docMk/>
            <pc:sldMk cId="0" sldId="260"/>
            <ac:spMk id="35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60"/>
            <ac:spMk id="36" creationId="{00000000-0000-0000-0000-000000000000}"/>
          </ac:spMkLst>
        </pc:spChg>
        <pc:graphicFrameChg chg="add mod">
          <ac:chgData name="Jose Antonio Hernandez" userId="7340a19e-b763-418c-82d3-3c94c5c8c0d0" providerId="ADAL" clId="{9042B299-84F4-4A42-AD06-E187E3BBF206}" dt="2022-11-01T16:44:18.218" v="417" actId="20577"/>
          <ac:graphicFrameMkLst>
            <pc:docMk/>
            <pc:sldMk cId="0" sldId="260"/>
            <ac:graphicFrameMk id="37" creationId="{E3018890-3F07-F8CF-01D8-160CB82238E0}"/>
          </ac:graphicFrameMkLst>
        </pc:graphicFrameChg>
        <pc:graphicFrameChg chg="add mod">
          <ac:chgData name="Jose Antonio Hernandez" userId="7340a19e-b763-418c-82d3-3c94c5c8c0d0" providerId="ADAL" clId="{9042B299-84F4-4A42-AD06-E187E3BBF206}" dt="2022-11-01T16:45:33.599" v="616" actId="20577"/>
          <ac:graphicFrameMkLst>
            <pc:docMk/>
            <pc:sldMk cId="0" sldId="260"/>
            <ac:graphicFrameMk id="38" creationId="{962160E4-83D4-5D3D-A1CF-9AC60D6876C0}"/>
          </ac:graphicFrameMkLst>
        </pc:graphicFrameChg>
        <pc:picChg chg="mod">
          <ac:chgData name="Jose Antonio Hernandez" userId="7340a19e-b763-418c-82d3-3c94c5c8c0d0" providerId="ADAL" clId="{9042B299-84F4-4A42-AD06-E187E3BBF206}" dt="2022-11-01T16:45:48.212" v="618" actId="1076"/>
          <ac:picMkLst>
            <pc:docMk/>
            <pc:sldMk cId="0" sldId="260"/>
            <ac:picMk id="32" creationId="{00000000-0000-0000-0000-000000000000}"/>
          </ac:picMkLst>
        </pc:picChg>
      </pc:sldChg>
      <pc:sldChg chg="addSp delSp modSp mod">
        <pc:chgData name="Jose Antonio Hernandez" userId="7340a19e-b763-418c-82d3-3c94c5c8c0d0" providerId="ADAL" clId="{9042B299-84F4-4A42-AD06-E187E3BBF206}" dt="2022-11-01T17:04:35.295" v="1547" actId="207"/>
        <pc:sldMkLst>
          <pc:docMk/>
          <pc:sldMk cId="0" sldId="261"/>
        </pc:sldMkLst>
        <pc:spChg chg="del mod">
          <ac:chgData name="Jose Antonio Hernandez" userId="7340a19e-b763-418c-82d3-3c94c5c8c0d0" providerId="ADAL" clId="{9042B299-84F4-4A42-AD06-E187E3BBF206}" dt="2022-11-01T16:46:34.303" v="621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Jose Antonio Hernandez" userId="7340a19e-b763-418c-82d3-3c94c5c8c0d0" providerId="ADAL" clId="{9042B299-84F4-4A42-AD06-E187E3BBF206}" dt="2022-11-01T16:46:47.738" v="623" actId="12084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Jose Antonio Hernandez" userId="7340a19e-b763-418c-82d3-3c94c5c8c0d0" providerId="ADAL" clId="{9042B299-84F4-4A42-AD06-E187E3BBF206}" dt="2022-11-01T16:48:11.803" v="638" actId="12084"/>
          <ac:spMkLst>
            <pc:docMk/>
            <pc:sldMk cId="0" sldId="261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61"/>
            <ac:spMk id="49" creationId="{00000000-0000-0000-0000-000000000000}"/>
          </ac:spMkLst>
        </pc:spChg>
        <pc:spChg chg="add del mod">
          <ac:chgData name="Jose Antonio Hernandez" userId="7340a19e-b763-418c-82d3-3c94c5c8c0d0" providerId="ADAL" clId="{9042B299-84F4-4A42-AD06-E187E3BBF206}" dt="2022-11-01T16:46:36.499" v="622" actId="478"/>
          <ac:spMkLst>
            <pc:docMk/>
            <pc:sldMk cId="0" sldId="261"/>
            <ac:spMk id="51" creationId="{60B75280-6CFA-C740-E613-EB7792DBA438}"/>
          </ac:spMkLst>
        </pc:spChg>
        <pc:spChg chg="add del mod">
          <ac:chgData name="Jose Antonio Hernandez" userId="7340a19e-b763-418c-82d3-3c94c5c8c0d0" providerId="ADAL" clId="{9042B299-84F4-4A42-AD06-E187E3BBF206}" dt="2022-11-01T16:48:17.059" v="639" actId="12084"/>
          <ac:spMkLst>
            <pc:docMk/>
            <pc:sldMk cId="0" sldId="261"/>
            <ac:spMk id="55" creationId="{074CDA92-8DB9-7C16-5993-FB5D7467F153}"/>
          </ac:spMkLst>
        </pc:spChg>
        <pc:graphicFrameChg chg="add mod modGraphic">
          <ac:chgData name="Jose Antonio Hernandez" userId="7340a19e-b763-418c-82d3-3c94c5c8c0d0" providerId="ADAL" clId="{9042B299-84F4-4A42-AD06-E187E3BBF206}" dt="2022-11-01T17:04:28.898" v="1545" actId="207"/>
          <ac:graphicFrameMkLst>
            <pc:docMk/>
            <pc:sldMk cId="0" sldId="261"/>
            <ac:graphicFrameMk id="52" creationId="{AB9FA884-36EE-2667-7085-376587409E59}"/>
          </ac:graphicFrameMkLst>
        </pc:graphicFrameChg>
        <pc:graphicFrameChg chg="add del mod">
          <ac:chgData name="Jose Antonio Hernandez" userId="7340a19e-b763-418c-82d3-3c94c5c8c0d0" providerId="ADAL" clId="{9042B299-84F4-4A42-AD06-E187E3BBF206}" dt="2022-11-01T16:47:16.002" v="627" actId="12084"/>
          <ac:graphicFrameMkLst>
            <pc:docMk/>
            <pc:sldMk cId="0" sldId="261"/>
            <ac:graphicFrameMk id="53" creationId="{57674E1B-896B-0B4D-85AC-88053CB4AEAB}"/>
          </ac:graphicFrameMkLst>
        </pc:graphicFrameChg>
        <pc:graphicFrameChg chg="add del mod">
          <ac:chgData name="Jose Antonio Hernandez" userId="7340a19e-b763-418c-82d3-3c94c5c8c0d0" providerId="ADAL" clId="{9042B299-84F4-4A42-AD06-E187E3BBF206}" dt="2022-11-01T16:48:01.349" v="633" actId="12084"/>
          <ac:graphicFrameMkLst>
            <pc:docMk/>
            <pc:sldMk cId="0" sldId="261"/>
            <ac:graphicFrameMk id="56" creationId="{B2EFF80B-931C-4E39-6215-E528336ABDC7}"/>
          </ac:graphicFrameMkLst>
        </pc:graphicFrameChg>
        <pc:graphicFrameChg chg="add mod modGraphic">
          <ac:chgData name="Jose Antonio Hernandez" userId="7340a19e-b763-418c-82d3-3c94c5c8c0d0" providerId="ADAL" clId="{9042B299-84F4-4A42-AD06-E187E3BBF206}" dt="2022-11-01T17:04:31.990" v="1546" actId="207"/>
          <ac:graphicFrameMkLst>
            <pc:docMk/>
            <pc:sldMk cId="0" sldId="261"/>
            <ac:graphicFrameMk id="57" creationId="{F25BC651-7978-3317-A763-B76815FCC9E5}"/>
          </ac:graphicFrameMkLst>
        </pc:graphicFrameChg>
        <pc:graphicFrameChg chg="add mod modGraphic">
          <ac:chgData name="Jose Antonio Hernandez" userId="7340a19e-b763-418c-82d3-3c94c5c8c0d0" providerId="ADAL" clId="{9042B299-84F4-4A42-AD06-E187E3BBF206}" dt="2022-11-01T17:04:35.295" v="1547" actId="207"/>
          <ac:graphicFrameMkLst>
            <pc:docMk/>
            <pc:sldMk cId="0" sldId="261"/>
            <ac:graphicFrameMk id="58" creationId="{68A4CAC6-B476-E0C0-0E79-22AB3F844A0E}"/>
          </ac:graphicFrameMkLst>
        </pc:graphicFrameChg>
      </pc:sldChg>
      <pc:sldChg chg="modSp del">
        <pc:chgData name="Jose Antonio Hernandez" userId="7340a19e-b763-418c-82d3-3c94c5c8c0d0" providerId="ADAL" clId="{9042B299-84F4-4A42-AD06-E187E3BBF206}" dt="2022-11-01T16:53:27.024" v="941" actId="47"/>
        <pc:sldMkLst>
          <pc:docMk/>
          <pc:sldMk cId="0" sldId="262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62"/>
            <ac:spMk id="10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6:53:27.024" v="941" actId="47"/>
        <pc:sldMkLst>
          <pc:docMk/>
          <pc:sldMk cId="0" sldId="263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63"/>
            <ac:spMk id="5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6:53:27.024" v="941" actId="47"/>
        <pc:sldMkLst>
          <pc:docMk/>
          <pc:sldMk cId="0" sldId="264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64"/>
            <ac:spMk id="4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6:56:16.999" v="976" actId="47"/>
        <pc:sldMkLst>
          <pc:docMk/>
          <pc:sldMk cId="0" sldId="265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65"/>
            <ac:spMk id="4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6:56:19.640" v="977" actId="47"/>
        <pc:sldMkLst>
          <pc:docMk/>
          <pc:sldMk cId="0" sldId="266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66"/>
            <ac:spMk id="4" creationId="{00000000-0000-0000-0000-000000000000}"/>
          </ac:spMkLst>
        </pc:spChg>
      </pc:sldChg>
      <pc:sldChg chg="addSp delSp modSp mod setBg">
        <pc:chgData name="Jose Antonio Hernandez" userId="7340a19e-b763-418c-82d3-3c94c5c8c0d0" providerId="ADAL" clId="{9042B299-84F4-4A42-AD06-E187E3BBF206}" dt="2022-11-01T17:04:20.498" v="1544" actId="207"/>
        <pc:sldMkLst>
          <pc:docMk/>
          <pc:sldMk cId="0" sldId="267"/>
        </pc:sldMkLst>
        <pc:spChg chg="del mod">
          <ac:chgData name="Jose Antonio Hernandez" userId="7340a19e-b763-418c-82d3-3c94c5c8c0d0" providerId="ADAL" clId="{9042B299-84F4-4A42-AD06-E187E3BBF206}" dt="2022-11-01T16:57:13.120" v="999" actId="478"/>
          <ac:spMkLst>
            <pc:docMk/>
            <pc:sldMk cId="0" sldId="267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04:20.498" v="1544" actId="207"/>
          <ac:spMkLst>
            <pc:docMk/>
            <pc:sldMk cId="0" sldId="267"/>
            <ac:spMk id="3" creationId="{00000000-0000-0000-0000-000000000000}"/>
          </ac:spMkLst>
        </pc:spChg>
        <pc:spChg chg="del mod ord">
          <ac:chgData name="Jose Antonio Hernandez" userId="7340a19e-b763-418c-82d3-3c94c5c8c0d0" providerId="ADAL" clId="{9042B299-84F4-4A42-AD06-E187E3BBF206}" dt="2022-11-01T16:57:32.155" v="1002" actId="478"/>
          <ac:spMkLst>
            <pc:docMk/>
            <pc:sldMk cId="0" sldId="267"/>
            <ac:spMk id="4" creationId="{00000000-0000-0000-0000-000000000000}"/>
          </ac:spMkLst>
        </pc:spChg>
        <pc:spChg chg="del mod">
          <ac:chgData name="Jose Antonio Hernandez" userId="7340a19e-b763-418c-82d3-3c94c5c8c0d0" providerId="ADAL" clId="{9042B299-84F4-4A42-AD06-E187E3BBF206}" dt="2022-11-01T16:57:33.988" v="1003" actId="478"/>
          <ac:spMkLst>
            <pc:docMk/>
            <pc:sldMk cId="0" sldId="267"/>
            <ac:spMk id="5" creationId="{00000000-0000-0000-0000-000000000000}"/>
          </ac:spMkLst>
        </pc:spChg>
        <pc:spChg chg="mod ord">
          <ac:chgData name="Jose Antonio Hernandez" userId="7340a19e-b763-418c-82d3-3c94c5c8c0d0" providerId="ADAL" clId="{9042B299-84F4-4A42-AD06-E187E3BBF206}" dt="2022-11-01T16:57:37.623" v="1004" actId="26606"/>
          <ac:spMkLst>
            <pc:docMk/>
            <pc:sldMk cId="0" sldId="267"/>
            <ac:spMk id="6" creationId="{00000000-0000-0000-0000-000000000000}"/>
          </ac:spMkLst>
        </pc:spChg>
        <pc:spChg chg="add del mod">
          <ac:chgData name="Jose Antonio Hernandez" userId="7340a19e-b763-418c-82d3-3c94c5c8c0d0" providerId="ADAL" clId="{9042B299-84F4-4A42-AD06-E187E3BBF206}" dt="2022-11-01T16:57:15.356" v="1000" actId="478"/>
          <ac:spMkLst>
            <pc:docMk/>
            <pc:sldMk cId="0" sldId="267"/>
            <ac:spMk id="8" creationId="{A04410C0-EFBC-C3D0-74F2-476CE86C8A5B}"/>
          </ac:spMkLst>
        </pc:spChg>
        <pc:spChg chg="add">
          <ac:chgData name="Jose Antonio Hernandez" userId="7340a19e-b763-418c-82d3-3c94c5c8c0d0" providerId="ADAL" clId="{9042B299-84F4-4A42-AD06-E187E3BBF206}" dt="2022-11-01T16:57:37.623" v="1004" actId="26606"/>
          <ac:spMkLst>
            <pc:docMk/>
            <pc:sldMk cId="0" sldId="267"/>
            <ac:spMk id="29" creationId="{3BCB5F6A-9EB0-40B0-9D13-3023E9A20508}"/>
          </ac:spMkLst>
        </pc:spChg>
        <pc:grpChg chg="add del">
          <ac:chgData name="Jose Antonio Hernandez" userId="7340a19e-b763-418c-82d3-3c94c5c8c0d0" providerId="ADAL" clId="{9042B299-84F4-4A42-AD06-E187E3BBF206}" dt="2022-11-01T16:57:37.623" v="1004" actId="26606"/>
          <ac:grpSpMkLst>
            <pc:docMk/>
            <pc:sldMk cId="0" sldId="267"/>
            <ac:grpSpMk id="11" creationId="{5EA39187-0197-4C1D-BE4A-06B353C7B215}"/>
          </ac:grpSpMkLst>
        </pc:grpChg>
        <pc:picChg chg="add">
          <ac:chgData name="Jose Antonio Hernandez" userId="7340a19e-b763-418c-82d3-3c94c5c8c0d0" providerId="ADAL" clId="{9042B299-84F4-4A42-AD06-E187E3BBF206}" dt="2022-11-01T16:57:37.623" v="1004" actId="26606"/>
          <ac:picMkLst>
            <pc:docMk/>
            <pc:sldMk cId="0" sldId="267"/>
            <ac:picMk id="25" creationId="{2F306634-2D73-D2AB-AF17-9383C851A4E0}"/>
          </ac:picMkLst>
        </pc:picChg>
        <pc:cxnChg chg="add del">
          <ac:chgData name="Jose Antonio Hernandez" userId="7340a19e-b763-418c-82d3-3c94c5c8c0d0" providerId="ADAL" clId="{9042B299-84F4-4A42-AD06-E187E3BBF206}" dt="2022-11-01T16:57:37.623" v="1004" actId="26606"/>
          <ac:cxnSpMkLst>
            <pc:docMk/>
            <pc:sldMk cId="0" sldId="267"/>
            <ac:cxnSpMk id="23" creationId="{B1E889D8-B743-48CD-B570-DF8A2DD2795B}"/>
          </ac:cxnSpMkLst>
        </pc:cxnChg>
      </pc:sldChg>
      <pc:sldChg chg="modSp del">
        <pc:chgData name="Jose Antonio Hernandez" userId="7340a19e-b763-418c-82d3-3c94c5c8c0d0" providerId="ADAL" clId="{9042B299-84F4-4A42-AD06-E187E3BBF206}" dt="2022-11-01T17:00:30.056" v="1275" actId="47"/>
        <pc:sldMkLst>
          <pc:docMk/>
          <pc:sldMk cId="0" sldId="268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68"/>
            <ac:spMk id="6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7:00:33.494" v="1276" actId="47"/>
        <pc:sldMkLst>
          <pc:docMk/>
          <pc:sldMk cId="0" sldId="269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69"/>
            <ac:spMk id="8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7:00:35.547" v="1277" actId="47"/>
        <pc:sldMkLst>
          <pc:docMk/>
          <pc:sldMk cId="0" sldId="270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70"/>
            <ac:spMk id="9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7:00:38.301" v="1278" actId="47"/>
        <pc:sldMkLst>
          <pc:docMk/>
          <pc:sldMk cId="0" sldId="271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71"/>
            <ac:spMk id="9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7:00:56.999" v="1279" actId="47"/>
        <pc:sldMkLst>
          <pc:docMk/>
          <pc:sldMk cId="0" sldId="272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72"/>
            <ac:spMk id="8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7:01:00.883" v="1280" actId="47"/>
        <pc:sldMkLst>
          <pc:docMk/>
          <pc:sldMk cId="0" sldId="273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73"/>
            <ac:spMk id="4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7:01:01.805" v="1281" actId="47"/>
        <pc:sldMkLst>
          <pc:docMk/>
          <pc:sldMk cId="0" sldId="274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74"/>
            <ac:spMk id="4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7:01:03.724" v="1282" actId="47"/>
        <pc:sldMkLst>
          <pc:docMk/>
          <pc:sldMk cId="0" sldId="275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7:01:04.916" v="1283" actId="47"/>
        <pc:sldMkLst>
          <pc:docMk/>
          <pc:sldMk cId="0" sldId="276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76"/>
            <ac:spMk id="12" creationId="{00000000-0000-0000-0000-000000000000}"/>
          </ac:spMkLst>
        </pc:spChg>
      </pc:sldChg>
      <pc:sldChg chg="modSp del">
        <pc:chgData name="Jose Antonio Hernandez" userId="7340a19e-b763-418c-82d3-3c94c5c8c0d0" providerId="ADAL" clId="{9042B299-84F4-4A42-AD06-E187E3BBF206}" dt="2022-11-01T17:01:05.790" v="1284" actId="47"/>
        <pc:sldMkLst>
          <pc:docMk/>
          <pc:sldMk cId="0" sldId="277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77"/>
            <ac:spMk id="10" creationId="{00000000-0000-0000-0000-000000000000}"/>
          </ac:spMkLst>
        </pc:spChg>
      </pc:sldChg>
      <pc:sldChg chg="addSp delSp modSp mod">
        <pc:chgData name="Jose Antonio Hernandez" userId="7340a19e-b763-418c-82d3-3c94c5c8c0d0" providerId="ADAL" clId="{9042B299-84F4-4A42-AD06-E187E3BBF206}" dt="2022-11-01T17:04:12.982" v="1543" actId="207"/>
        <pc:sldMkLst>
          <pc:docMk/>
          <pc:sldMk cId="0" sldId="278"/>
        </pc:sldMkLst>
        <pc:spChg chg="del mod">
          <ac:chgData name="Jose Antonio Hernandez" userId="7340a19e-b763-418c-82d3-3c94c5c8c0d0" providerId="ADAL" clId="{9042B299-84F4-4A42-AD06-E187E3BBF206}" dt="2022-11-01T17:01:25.370" v="1286" actId="478"/>
          <ac:spMkLst>
            <pc:docMk/>
            <pc:sldMk cId="0" sldId="278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04:12.982" v="1543" actId="207"/>
          <ac:spMkLst>
            <pc:docMk/>
            <pc:sldMk cId="0" sldId="278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04:10.279" v="1542" actId="207"/>
          <ac:spMkLst>
            <pc:docMk/>
            <pc:sldMk cId="0" sldId="278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78"/>
            <ac:spMk id="12" creationId="{00000000-0000-0000-0000-000000000000}"/>
          </ac:spMkLst>
        </pc:spChg>
        <pc:spChg chg="add del mod">
          <ac:chgData name="Jose Antonio Hernandez" userId="7340a19e-b763-418c-82d3-3c94c5c8c0d0" providerId="ADAL" clId="{9042B299-84F4-4A42-AD06-E187E3BBF206}" dt="2022-11-01T17:01:26.948" v="1287" actId="478"/>
          <ac:spMkLst>
            <pc:docMk/>
            <pc:sldMk cId="0" sldId="278"/>
            <ac:spMk id="14" creationId="{F2943468-290F-8CA3-A1AD-12912F437CA5}"/>
          </ac:spMkLst>
        </pc:spChg>
      </pc:sldChg>
      <pc:sldChg chg="addSp delSp modSp mod">
        <pc:chgData name="Jose Antonio Hernandez" userId="7340a19e-b763-418c-82d3-3c94c5c8c0d0" providerId="ADAL" clId="{9042B299-84F4-4A42-AD06-E187E3BBF206}" dt="2022-11-01T17:07:25.644" v="1776" actId="1076"/>
        <pc:sldMkLst>
          <pc:docMk/>
          <pc:sldMk cId="0" sldId="279"/>
        </pc:sldMkLst>
        <pc:spChg chg="del mod">
          <ac:chgData name="Jose Antonio Hernandez" userId="7340a19e-b763-418c-82d3-3c94c5c8c0d0" providerId="ADAL" clId="{9042B299-84F4-4A42-AD06-E187E3BBF206}" dt="2022-11-01T17:05:01.705" v="1552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07:25.644" v="1776" actId="1076"/>
          <ac:spMkLst>
            <pc:docMk/>
            <pc:sldMk cId="0" sldId="279"/>
            <ac:spMk id="6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07:22.083" v="1775" actId="1076"/>
          <ac:spMkLst>
            <pc:docMk/>
            <pc:sldMk cId="0" sldId="279"/>
            <ac:spMk id="7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79"/>
            <ac:spMk id="11" creationId="{00000000-0000-0000-0000-000000000000}"/>
          </ac:spMkLst>
        </pc:spChg>
        <pc:spChg chg="add del mod">
          <ac:chgData name="Jose Antonio Hernandez" userId="7340a19e-b763-418c-82d3-3c94c5c8c0d0" providerId="ADAL" clId="{9042B299-84F4-4A42-AD06-E187E3BBF206}" dt="2022-11-01T17:05:03.799" v="1553" actId="478"/>
          <ac:spMkLst>
            <pc:docMk/>
            <pc:sldMk cId="0" sldId="279"/>
            <ac:spMk id="13" creationId="{F0894238-8173-34BC-7278-856C32559406}"/>
          </ac:spMkLst>
        </pc:spChg>
      </pc:sldChg>
      <pc:sldChg chg="modSp mod">
        <pc:chgData name="Jose Antonio Hernandez" userId="7340a19e-b763-418c-82d3-3c94c5c8c0d0" providerId="ADAL" clId="{9042B299-84F4-4A42-AD06-E187E3BBF206}" dt="2022-11-01T17:08:40.580" v="1814" actId="1076"/>
        <pc:sldMkLst>
          <pc:docMk/>
          <pc:sldMk cId="0" sldId="280"/>
        </pc:sldMkLst>
        <pc:spChg chg="mod">
          <ac:chgData name="Jose Antonio Hernandez" userId="7340a19e-b763-418c-82d3-3c94c5c8c0d0" providerId="ADAL" clId="{9042B299-84F4-4A42-AD06-E187E3BBF206}" dt="2022-11-01T17:08:36.787" v="1813" actId="1076"/>
          <ac:spMkLst>
            <pc:docMk/>
            <pc:sldMk cId="0" sldId="280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80"/>
            <ac:spMk id="7" creationId="{00000000-0000-0000-0000-000000000000}"/>
          </ac:spMkLst>
        </pc:spChg>
        <pc:grpChg chg="mod">
          <ac:chgData name="Jose Antonio Hernandez" userId="7340a19e-b763-418c-82d3-3c94c5c8c0d0" providerId="ADAL" clId="{9042B299-84F4-4A42-AD06-E187E3BBF206}" dt="2022-11-01T17:08:40.580" v="1814" actId="1076"/>
          <ac:grpSpMkLst>
            <pc:docMk/>
            <pc:sldMk cId="0" sldId="280"/>
            <ac:grpSpMk id="4" creationId="{00000000-0000-0000-0000-000000000000}"/>
          </ac:grpSpMkLst>
        </pc:grpChg>
      </pc:sldChg>
      <pc:sldChg chg="addSp delSp modSp mod">
        <pc:chgData name="Jose Antonio Hernandez" userId="7340a19e-b763-418c-82d3-3c94c5c8c0d0" providerId="ADAL" clId="{9042B299-84F4-4A42-AD06-E187E3BBF206}" dt="2022-11-01T17:13:18.665" v="2237" actId="6549"/>
        <pc:sldMkLst>
          <pc:docMk/>
          <pc:sldMk cId="0" sldId="281"/>
        </pc:sldMkLst>
        <pc:spChg chg="del mod">
          <ac:chgData name="Jose Antonio Hernandez" userId="7340a19e-b763-418c-82d3-3c94c5c8c0d0" providerId="ADAL" clId="{9042B299-84F4-4A42-AD06-E187E3BBF206}" dt="2022-11-01T17:09:52.116" v="1816" actId="478"/>
          <ac:spMkLst>
            <pc:docMk/>
            <pc:sldMk cId="0" sldId="281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13:18.665" v="2237" actId="6549"/>
          <ac:spMkLst>
            <pc:docMk/>
            <pc:sldMk cId="0" sldId="281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81"/>
            <ac:spMk id="4" creationId="{00000000-0000-0000-0000-000000000000}"/>
          </ac:spMkLst>
        </pc:spChg>
        <pc:spChg chg="add del mod">
          <ac:chgData name="Jose Antonio Hernandez" userId="7340a19e-b763-418c-82d3-3c94c5c8c0d0" providerId="ADAL" clId="{9042B299-84F4-4A42-AD06-E187E3BBF206}" dt="2022-11-01T17:09:54.496" v="1817" actId="478"/>
          <ac:spMkLst>
            <pc:docMk/>
            <pc:sldMk cId="0" sldId="281"/>
            <ac:spMk id="6" creationId="{45EE21F4-14B7-5213-9EDA-B3691035A860}"/>
          </ac:spMkLst>
        </pc:spChg>
      </pc:sldChg>
      <pc:sldChg chg="modSp mod">
        <pc:chgData name="Jose Antonio Hernandez" userId="7340a19e-b763-418c-82d3-3c94c5c8c0d0" providerId="ADAL" clId="{9042B299-84F4-4A42-AD06-E187E3BBF206}" dt="2022-11-01T17:14:29.105" v="2299" actId="207"/>
        <pc:sldMkLst>
          <pc:docMk/>
          <pc:sldMk cId="0" sldId="282"/>
        </pc:sldMkLst>
        <pc:spChg chg="mod">
          <ac:chgData name="Jose Antonio Hernandez" userId="7340a19e-b763-418c-82d3-3c94c5c8c0d0" providerId="ADAL" clId="{9042B299-84F4-4A42-AD06-E187E3BBF206}" dt="2022-11-01T17:14:29.105" v="2299" actId="207"/>
          <ac:spMkLst>
            <pc:docMk/>
            <pc:sldMk cId="0" sldId="282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82"/>
            <ac:spMk id="4" creationId="{00000000-0000-0000-0000-000000000000}"/>
          </ac:spMkLst>
        </pc:spChg>
      </pc:sldChg>
      <pc:sldChg chg="addSp delSp modSp mod">
        <pc:chgData name="Jose Antonio Hernandez" userId="7340a19e-b763-418c-82d3-3c94c5c8c0d0" providerId="ADAL" clId="{9042B299-84F4-4A42-AD06-E187E3BBF206}" dt="2022-11-01T17:40:08.593" v="4755" actId="1076"/>
        <pc:sldMkLst>
          <pc:docMk/>
          <pc:sldMk cId="0" sldId="283"/>
        </pc:sldMkLst>
        <pc:spChg chg="mod">
          <ac:chgData name="Jose Antonio Hernandez" userId="7340a19e-b763-418c-82d3-3c94c5c8c0d0" providerId="ADAL" clId="{9042B299-84F4-4A42-AD06-E187E3BBF206}" dt="2022-11-01T17:15:13.021" v="2430" actId="20577"/>
          <ac:spMkLst>
            <pc:docMk/>
            <pc:sldMk cId="0" sldId="283"/>
            <ac:spMk id="3" creationId="{00000000-0000-0000-0000-000000000000}"/>
          </ac:spMkLst>
        </pc:spChg>
        <pc:spChg chg="del mod">
          <ac:chgData name="Jose Antonio Hernandez" userId="7340a19e-b763-418c-82d3-3c94c5c8c0d0" providerId="ADAL" clId="{9042B299-84F4-4A42-AD06-E187E3BBF206}" dt="2022-11-01T17:40:03.436" v="4754" actId="12084"/>
          <ac:spMkLst>
            <pc:docMk/>
            <pc:sldMk cId="0" sldId="283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83"/>
            <ac:spMk id="12" creationId="{00000000-0000-0000-0000-000000000000}"/>
          </ac:spMkLst>
        </pc:spChg>
        <pc:graphicFrameChg chg="add mod">
          <ac:chgData name="Jose Antonio Hernandez" userId="7340a19e-b763-418c-82d3-3c94c5c8c0d0" providerId="ADAL" clId="{9042B299-84F4-4A42-AD06-E187E3BBF206}" dt="2022-11-01T17:40:08.593" v="4755" actId="1076"/>
          <ac:graphicFrameMkLst>
            <pc:docMk/>
            <pc:sldMk cId="0" sldId="283"/>
            <ac:graphicFrameMk id="14" creationId="{C05DC4F4-3512-9101-E439-E61D6BBFE622}"/>
          </ac:graphicFrameMkLst>
        </pc:graphicFrameChg>
      </pc:sldChg>
      <pc:sldChg chg="addSp delSp modSp mod">
        <pc:chgData name="Jose Antonio Hernandez" userId="7340a19e-b763-418c-82d3-3c94c5c8c0d0" providerId="ADAL" clId="{9042B299-84F4-4A42-AD06-E187E3BBF206}" dt="2022-11-01T17:39:55.295" v="4753" actId="12084"/>
        <pc:sldMkLst>
          <pc:docMk/>
          <pc:sldMk cId="0" sldId="284"/>
        </pc:sldMkLst>
        <pc:spChg chg="del mod">
          <ac:chgData name="Jose Antonio Hernandez" userId="7340a19e-b763-418c-82d3-3c94c5c8c0d0" providerId="ADAL" clId="{9042B299-84F4-4A42-AD06-E187E3BBF206}" dt="2022-11-01T17:39:55.295" v="4753" actId="12084"/>
          <ac:spMkLst>
            <pc:docMk/>
            <pc:sldMk cId="0" sldId="284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84"/>
            <ac:spMk id="7" creationId="{00000000-0000-0000-0000-000000000000}"/>
          </ac:spMkLst>
        </pc:spChg>
        <pc:graphicFrameChg chg="add mod">
          <ac:chgData name="Jose Antonio Hernandez" userId="7340a19e-b763-418c-82d3-3c94c5c8c0d0" providerId="ADAL" clId="{9042B299-84F4-4A42-AD06-E187E3BBF206}" dt="2022-11-01T17:39:55.295" v="4753" actId="12084"/>
          <ac:graphicFrameMkLst>
            <pc:docMk/>
            <pc:sldMk cId="0" sldId="284"/>
            <ac:graphicFrameMk id="9" creationId="{E654642A-8ED0-F0FA-AA8E-A7F71F74C110}"/>
          </ac:graphicFrameMkLst>
        </pc:graphicFrameChg>
      </pc:sldChg>
      <pc:sldChg chg="addSp delSp modSp mod">
        <pc:chgData name="Jose Antonio Hernandez" userId="7340a19e-b763-418c-82d3-3c94c5c8c0d0" providerId="ADAL" clId="{9042B299-84F4-4A42-AD06-E187E3BBF206}" dt="2022-11-01T17:39:40.394" v="4751" actId="12084"/>
        <pc:sldMkLst>
          <pc:docMk/>
          <pc:sldMk cId="0" sldId="285"/>
        </pc:sldMkLst>
        <pc:spChg chg="del mod">
          <ac:chgData name="Jose Antonio Hernandez" userId="7340a19e-b763-418c-82d3-3c94c5c8c0d0" providerId="ADAL" clId="{9042B299-84F4-4A42-AD06-E187E3BBF206}" dt="2022-11-01T17:39:40.394" v="4751" actId="12084"/>
          <ac:spMkLst>
            <pc:docMk/>
            <pc:sldMk cId="0" sldId="285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85"/>
            <ac:spMk id="7" creationId="{00000000-0000-0000-0000-000000000000}"/>
          </ac:spMkLst>
        </pc:spChg>
        <pc:graphicFrameChg chg="add mod">
          <ac:chgData name="Jose Antonio Hernandez" userId="7340a19e-b763-418c-82d3-3c94c5c8c0d0" providerId="ADAL" clId="{9042B299-84F4-4A42-AD06-E187E3BBF206}" dt="2022-11-01T17:39:40.394" v="4751" actId="12084"/>
          <ac:graphicFrameMkLst>
            <pc:docMk/>
            <pc:sldMk cId="0" sldId="285"/>
            <ac:graphicFrameMk id="9" creationId="{DB4174FF-7DB5-34C8-79CE-E0D4F818DD8A}"/>
          </ac:graphicFrameMkLst>
        </pc:graphicFrameChg>
      </pc:sldChg>
      <pc:sldChg chg="addSp delSp modSp mod">
        <pc:chgData name="Jose Antonio Hernandez" userId="7340a19e-b763-418c-82d3-3c94c5c8c0d0" providerId="ADAL" clId="{9042B299-84F4-4A42-AD06-E187E3BBF206}" dt="2022-11-01T17:37:45.762" v="4738" actId="12084"/>
        <pc:sldMkLst>
          <pc:docMk/>
          <pc:sldMk cId="0" sldId="286"/>
        </pc:sldMkLst>
        <pc:spChg chg="del mod">
          <ac:chgData name="Jose Antonio Hernandez" userId="7340a19e-b763-418c-82d3-3c94c5c8c0d0" providerId="ADAL" clId="{9042B299-84F4-4A42-AD06-E187E3BBF206}" dt="2022-11-01T17:37:45.762" v="4738" actId="12084"/>
          <ac:spMkLst>
            <pc:docMk/>
            <pc:sldMk cId="0" sldId="286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86"/>
            <ac:spMk id="7" creationId="{00000000-0000-0000-0000-000000000000}"/>
          </ac:spMkLst>
        </pc:spChg>
        <pc:grpChg chg="mod">
          <ac:chgData name="Jose Antonio Hernandez" userId="7340a19e-b763-418c-82d3-3c94c5c8c0d0" providerId="ADAL" clId="{9042B299-84F4-4A42-AD06-E187E3BBF206}" dt="2022-11-01T17:21:03.660" v="3329" actId="1076"/>
          <ac:grpSpMkLst>
            <pc:docMk/>
            <pc:sldMk cId="0" sldId="286"/>
            <ac:grpSpMk id="4" creationId="{00000000-0000-0000-0000-000000000000}"/>
          </ac:grpSpMkLst>
        </pc:grpChg>
        <pc:graphicFrameChg chg="add mod">
          <ac:chgData name="Jose Antonio Hernandez" userId="7340a19e-b763-418c-82d3-3c94c5c8c0d0" providerId="ADAL" clId="{9042B299-84F4-4A42-AD06-E187E3BBF206}" dt="2022-11-01T17:37:45.762" v="4738" actId="12084"/>
          <ac:graphicFrameMkLst>
            <pc:docMk/>
            <pc:sldMk cId="0" sldId="286"/>
            <ac:graphicFrameMk id="9" creationId="{A2D32EFD-0B2B-3880-7671-FAEADCF2FB73}"/>
          </ac:graphicFrameMkLst>
        </pc:graphicFrameChg>
      </pc:sldChg>
      <pc:sldChg chg="addSp delSp modSp mod">
        <pc:chgData name="Jose Antonio Hernandez" userId="7340a19e-b763-418c-82d3-3c94c5c8c0d0" providerId="ADAL" clId="{9042B299-84F4-4A42-AD06-E187E3BBF206}" dt="2022-11-01T17:40:31.338" v="4757" actId="12084"/>
        <pc:sldMkLst>
          <pc:docMk/>
          <pc:sldMk cId="0" sldId="287"/>
        </pc:sldMkLst>
        <pc:spChg chg="del mod">
          <ac:chgData name="Jose Antonio Hernandez" userId="7340a19e-b763-418c-82d3-3c94c5c8c0d0" providerId="ADAL" clId="{9042B299-84F4-4A42-AD06-E187E3BBF206}" dt="2022-11-01T17:40:31.338" v="4757" actId="12084"/>
          <ac:spMkLst>
            <pc:docMk/>
            <pc:sldMk cId="0" sldId="287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87"/>
            <ac:spMk id="7" creationId="{00000000-0000-0000-0000-000000000000}"/>
          </ac:spMkLst>
        </pc:spChg>
        <pc:graphicFrameChg chg="add mod">
          <ac:chgData name="Jose Antonio Hernandez" userId="7340a19e-b763-418c-82d3-3c94c5c8c0d0" providerId="ADAL" clId="{9042B299-84F4-4A42-AD06-E187E3BBF206}" dt="2022-11-01T17:40:31.338" v="4757" actId="12084"/>
          <ac:graphicFrameMkLst>
            <pc:docMk/>
            <pc:sldMk cId="0" sldId="287"/>
            <ac:graphicFrameMk id="9" creationId="{35A6E84B-EAF5-5EBA-FD16-C0AB46599787}"/>
          </ac:graphicFrameMkLst>
        </pc:graphicFrameChg>
      </pc:sldChg>
      <pc:sldChg chg="addSp delSp modSp mod">
        <pc:chgData name="Jose Antonio Hernandez" userId="7340a19e-b763-418c-82d3-3c94c5c8c0d0" providerId="ADAL" clId="{9042B299-84F4-4A42-AD06-E187E3BBF206}" dt="2022-11-01T17:41:13.543" v="4762" actId="12084"/>
        <pc:sldMkLst>
          <pc:docMk/>
          <pc:sldMk cId="0" sldId="288"/>
        </pc:sldMkLst>
        <pc:spChg chg="del mod">
          <ac:chgData name="Jose Antonio Hernandez" userId="7340a19e-b763-418c-82d3-3c94c5c8c0d0" providerId="ADAL" clId="{9042B299-84F4-4A42-AD06-E187E3BBF206}" dt="2022-11-01T17:41:13.543" v="4762" actId="12084"/>
          <ac:spMkLst>
            <pc:docMk/>
            <pc:sldMk cId="0" sldId="288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88"/>
            <ac:spMk id="7" creationId="{00000000-0000-0000-0000-000000000000}"/>
          </ac:spMkLst>
        </pc:spChg>
        <pc:graphicFrameChg chg="add mod">
          <ac:chgData name="Jose Antonio Hernandez" userId="7340a19e-b763-418c-82d3-3c94c5c8c0d0" providerId="ADAL" clId="{9042B299-84F4-4A42-AD06-E187E3BBF206}" dt="2022-11-01T17:41:13.543" v="4762" actId="12084"/>
          <ac:graphicFrameMkLst>
            <pc:docMk/>
            <pc:sldMk cId="0" sldId="288"/>
            <ac:graphicFrameMk id="9" creationId="{74FFE846-6CF1-DACA-90A5-37FE5DBB36D1}"/>
          </ac:graphicFrameMkLst>
        </pc:graphicFrameChg>
      </pc:sldChg>
      <pc:sldChg chg="modSp del">
        <pc:chgData name="Jose Antonio Hernandez" userId="7340a19e-b763-418c-82d3-3c94c5c8c0d0" providerId="ADAL" clId="{9042B299-84F4-4A42-AD06-E187E3BBF206}" dt="2022-11-01T17:32:01.860" v="4099" actId="47"/>
        <pc:sldMkLst>
          <pc:docMk/>
          <pc:sldMk cId="0" sldId="289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89"/>
            <ac:spMk id="7" creationId="{00000000-0000-0000-0000-000000000000}"/>
          </ac:spMkLst>
        </pc:spChg>
      </pc:sldChg>
      <pc:sldChg chg="addSp delSp modSp mod">
        <pc:chgData name="Jose Antonio Hernandez" userId="7340a19e-b763-418c-82d3-3c94c5c8c0d0" providerId="ADAL" clId="{9042B299-84F4-4A42-AD06-E187E3BBF206}" dt="2022-11-01T17:41:40.190" v="4766" actId="12084"/>
        <pc:sldMkLst>
          <pc:docMk/>
          <pc:sldMk cId="0" sldId="290"/>
        </pc:sldMkLst>
        <pc:spChg chg="del mod">
          <ac:chgData name="Jose Antonio Hernandez" userId="7340a19e-b763-418c-82d3-3c94c5c8c0d0" providerId="ADAL" clId="{9042B299-84F4-4A42-AD06-E187E3BBF206}" dt="2022-11-01T17:41:22.548" v="4763" actId="12084"/>
          <ac:spMkLst>
            <pc:docMk/>
            <pc:sldMk cId="0" sldId="290"/>
            <ac:spMk id="3" creationId="{00000000-0000-0000-0000-000000000000}"/>
          </ac:spMkLst>
        </pc:spChg>
        <pc:spChg chg="add del mod">
          <ac:chgData name="Jose Antonio Hernandez" userId="7340a19e-b763-418c-82d3-3c94c5c8c0d0" providerId="ADAL" clId="{9042B299-84F4-4A42-AD06-E187E3BBF206}" dt="2022-11-01T17:41:40.190" v="4766" actId="12084"/>
          <ac:spMkLst>
            <pc:docMk/>
            <pc:sldMk cId="0" sldId="290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90"/>
            <ac:spMk id="11" creationId="{00000000-0000-0000-0000-000000000000}"/>
          </ac:spMkLst>
        </pc:spChg>
        <pc:graphicFrameChg chg="add mod">
          <ac:chgData name="Jose Antonio Hernandez" userId="7340a19e-b763-418c-82d3-3c94c5c8c0d0" providerId="ADAL" clId="{9042B299-84F4-4A42-AD06-E187E3BBF206}" dt="2022-11-01T17:41:22.548" v="4763" actId="12084"/>
          <ac:graphicFrameMkLst>
            <pc:docMk/>
            <pc:sldMk cId="0" sldId="290"/>
            <ac:graphicFrameMk id="13" creationId="{1C514C63-2AF9-6C7B-C6D4-B6696B42745D}"/>
          </ac:graphicFrameMkLst>
        </pc:graphicFrameChg>
        <pc:graphicFrameChg chg="add del mod">
          <ac:chgData name="Jose Antonio Hernandez" userId="7340a19e-b763-418c-82d3-3c94c5c8c0d0" providerId="ADAL" clId="{9042B299-84F4-4A42-AD06-E187E3BBF206}" dt="2022-11-01T17:41:29.710" v="4765" actId="12084"/>
          <ac:graphicFrameMkLst>
            <pc:docMk/>
            <pc:sldMk cId="0" sldId="290"/>
            <ac:graphicFrameMk id="14" creationId="{EF0E8D29-AE5D-9D84-EFD0-BF54796EB3C9}"/>
          </ac:graphicFrameMkLst>
        </pc:graphicFrameChg>
        <pc:graphicFrameChg chg="add mod">
          <ac:chgData name="Jose Antonio Hernandez" userId="7340a19e-b763-418c-82d3-3c94c5c8c0d0" providerId="ADAL" clId="{9042B299-84F4-4A42-AD06-E187E3BBF206}" dt="2022-11-01T17:41:40.190" v="4766" actId="12084"/>
          <ac:graphicFrameMkLst>
            <pc:docMk/>
            <pc:sldMk cId="0" sldId="290"/>
            <ac:graphicFrameMk id="15" creationId="{49EA1D49-530A-4471-E991-B72D7A90F68E}"/>
          </ac:graphicFrameMkLst>
        </pc:graphicFrameChg>
      </pc:sldChg>
      <pc:sldChg chg="addSp delSp modSp mod">
        <pc:chgData name="Jose Antonio Hernandez" userId="7340a19e-b763-418c-82d3-3c94c5c8c0d0" providerId="ADAL" clId="{9042B299-84F4-4A42-AD06-E187E3BBF206}" dt="2022-11-01T17:42:49.077" v="4777" actId="1076"/>
        <pc:sldMkLst>
          <pc:docMk/>
          <pc:sldMk cId="0" sldId="291"/>
        </pc:sldMkLst>
        <pc:spChg chg="del mod">
          <ac:chgData name="Jose Antonio Hernandez" userId="7340a19e-b763-418c-82d3-3c94c5c8c0d0" providerId="ADAL" clId="{9042B299-84F4-4A42-AD06-E187E3BBF206}" dt="2022-11-01T17:42:28.156" v="4774" actId="12084"/>
          <ac:spMkLst>
            <pc:docMk/>
            <pc:sldMk cId="0" sldId="291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36:29.564" v="4693" actId="6549"/>
          <ac:spMkLst>
            <pc:docMk/>
            <pc:sldMk cId="0" sldId="291"/>
            <ac:spMk id="12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36:39.214" v="4694" actId="6549"/>
          <ac:spMkLst>
            <pc:docMk/>
            <pc:sldMk cId="0" sldId="291"/>
            <ac:spMk id="19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91"/>
            <ac:spMk id="22" creationId="{00000000-0000-0000-0000-000000000000}"/>
          </ac:spMkLst>
        </pc:spChg>
        <pc:graphicFrameChg chg="add mod">
          <ac:chgData name="Jose Antonio Hernandez" userId="7340a19e-b763-418c-82d3-3c94c5c8c0d0" providerId="ADAL" clId="{9042B299-84F4-4A42-AD06-E187E3BBF206}" dt="2022-11-01T17:42:49.077" v="4777" actId="1076"/>
          <ac:graphicFrameMkLst>
            <pc:docMk/>
            <pc:sldMk cId="0" sldId="291"/>
            <ac:graphicFrameMk id="24" creationId="{C234D82F-0EA6-E272-7597-1793367C70D5}"/>
          </ac:graphicFrameMkLst>
        </pc:graphicFrameChg>
      </pc:sldChg>
      <pc:sldChg chg="addSp delSp modSp mod">
        <pc:chgData name="Jose Antonio Hernandez" userId="7340a19e-b763-418c-82d3-3c94c5c8c0d0" providerId="ADAL" clId="{9042B299-84F4-4A42-AD06-E187E3BBF206}" dt="2022-11-01T17:44:38.451" v="4931"/>
        <pc:sldMkLst>
          <pc:docMk/>
          <pc:sldMk cId="0" sldId="292"/>
        </pc:sldMkLst>
        <pc:spChg chg="del mod">
          <ac:chgData name="Jose Antonio Hernandez" userId="7340a19e-b763-418c-82d3-3c94c5c8c0d0" providerId="ADAL" clId="{9042B299-84F4-4A42-AD06-E187E3BBF206}" dt="2022-11-01T17:44:35.382" v="4930" actId="12084"/>
          <ac:spMkLst>
            <pc:docMk/>
            <pc:sldMk cId="0" sldId="292"/>
            <ac:spMk id="3" creationId="{00000000-0000-0000-0000-000000000000}"/>
          </ac:spMkLst>
        </pc:spChg>
        <pc:spChg chg="del mod">
          <ac:chgData name="Jose Antonio Hernandez" userId="7340a19e-b763-418c-82d3-3c94c5c8c0d0" providerId="ADAL" clId="{9042B299-84F4-4A42-AD06-E187E3BBF206}" dt="2022-11-01T17:44:27.717" v="4928" actId="12084"/>
          <ac:spMkLst>
            <pc:docMk/>
            <pc:sldMk cId="0" sldId="292"/>
            <ac:spMk id="4" creationId="{00000000-0000-0000-0000-000000000000}"/>
          </ac:spMkLst>
        </pc:spChg>
        <pc:spChg chg="del mod">
          <ac:chgData name="Jose Antonio Hernandez" userId="7340a19e-b763-418c-82d3-3c94c5c8c0d0" providerId="ADAL" clId="{9042B299-84F4-4A42-AD06-E187E3BBF206}" dt="2022-11-01T17:44:32.219" v="4929" actId="12084"/>
          <ac:spMkLst>
            <pc:docMk/>
            <pc:sldMk cId="0" sldId="292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92"/>
            <ac:spMk id="18" creationId="{00000000-0000-0000-0000-000000000000}"/>
          </ac:spMkLst>
        </pc:spChg>
        <pc:graphicFrameChg chg="add mod">
          <ac:chgData name="Jose Antonio Hernandez" userId="7340a19e-b763-418c-82d3-3c94c5c8c0d0" providerId="ADAL" clId="{9042B299-84F4-4A42-AD06-E187E3BBF206}" dt="2022-11-01T17:44:27.717" v="4928" actId="12084"/>
          <ac:graphicFrameMkLst>
            <pc:docMk/>
            <pc:sldMk cId="0" sldId="292"/>
            <ac:graphicFrameMk id="20" creationId="{86FE9EF1-6E39-60E0-50BC-3C81B819A5DC}"/>
          </ac:graphicFrameMkLst>
        </pc:graphicFrameChg>
        <pc:graphicFrameChg chg="add mod">
          <ac:chgData name="Jose Antonio Hernandez" userId="7340a19e-b763-418c-82d3-3c94c5c8c0d0" providerId="ADAL" clId="{9042B299-84F4-4A42-AD06-E187E3BBF206}" dt="2022-11-01T17:44:32.219" v="4929" actId="12084"/>
          <ac:graphicFrameMkLst>
            <pc:docMk/>
            <pc:sldMk cId="0" sldId="292"/>
            <ac:graphicFrameMk id="21" creationId="{D05D7F3B-C8C2-42F0-7282-B6E89BB18E13}"/>
          </ac:graphicFrameMkLst>
        </pc:graphicFrameChg>
        <pc:graphicFrameChg chg="add mod">
          <ac:chgData name="Jose Antonio Hernandez" userId="7340a19e-b763-418c-82d3-3c94c5c8c0d0" providerId="ADAL" clId="{9042B299-84F4-4A42-AD06-E187E3BBF206}" dt="2022-11-01T17:44:38.451" v="4931"/>
          <ac:graphicFrameMkLst>
            <pc:docMk/>
            <pc:sldMk cId="0" sldId="292"/>
            <ac:graphicFrameMk id="22" creationId="{390D7D50-D075-C13E-30EF-8F38222D2645}"/>
          </ac:graphicFrameMkLst>
        </pc:graphicFrameChg>
      </pc:sldChg>
      <pc:sldChg chg="modSp mod">
        <pc:chgData name="Jose Antonio Hernandez" userId="7340a19e-b763-418c-82d3-3c94c5c8c0d0" providerId="ADAL" clId="{9042B299-84F4-4A42-AD06-E187E3BBF206}" dt="2022-11-01T17:53:21.946" v="6058" actId="207"/>
        <pc:sldMkLst>
          <pc:docMk/>
          <pc:sldMk cId="0" sldId="293"/>
        </pc:sldMkLst>
        <pc:spChg chg="mod">
          <ac:chgData name="Jose Antonio Hernandez" userId="7340a19e-b763-418c-82d3-3c94c5c8c0d0" providerId="ADAL" clId="{9042B299-84F4-4A42-AD06-E187E3BBF206}" dt="2022-11-01T17:53:21.946" v="6058" actId="207"/>
          <ac:spMkLst>
            <pc:docMk/>
            <pc:sldMk cId="0" sldId="293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53:19.312" v="6057" actId="207"/>
          <ac:spMkLst>
            <pc:docMk/>
            <pc:sldMk cId="0" sldId="293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93"/>
            <ac:spMk id="14" creationId="{00000000-0000-0000-0000-000000000000}"/>
          </ac:spMkLst>
        </pc:spChg>
      </pc:sldChg>
      <pc:sldChg chg="modSp mod">
        <pc:chgData name="Jose Antonio Hernandez" userId="7340a19e-b763-418c-82d3-3c94c5c8c0d0" providerId="ADAL" clId="{9042B299-84F4-4A42-AD06-E187E3BBF206}" dt="2022-11-01T17:53:14.903" v="6056" actId="207"/>
        <pc:sldMkLst>
          <pc:docMk/>
          <pc:sldMk cId="0" sldId="294"/>
        </pc:sldMkLst>
        <pc:spChg chg="mod">
          <ac:chgData name="Jose Antonio Hernandez" userId="7340a19e-b763-418c-82d3-3c94c5c8c0d0" providerId="ADAL" clId="{9042B299-84F4-4A42-AD06-E187E3BBF206}" dt="2022-11-01T17:53:14.903" v="6056" actId="207"/>
          <ac:spMkLst>
            <pc:docMk/>
            <pc:sldMk cId="0" sldId="294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53:11.465" v="6055" actId="207"/>
          <ac:spMkLst>
            <pc:docMk/>
            <pc:sldMk cId="0" sldId="294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53:05.287" v="6054" actId="207"/>
          <ac:spMkLst>
            <pc:docMk/>
            <pc:sldMk cId="0" sldId="294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94"/>
            <ac:spMk id="16" creationId="{00000000-0000-0000-0000-000000000000}"/>
          </ac:spMkLst>
        </pc:spChg>
      </pc:sldChg>
      <pc:sldChg chg="modSp mod">
        <pc:chgData name="Jose Antonio Hernandez" userId="7340a19e-b763-418c-82d3-3c94c5c8c0d0" providerId="ADAL" clId="{9042B299-84F4-4A42-AD06-E187E3BBF206}" dt="2022-11-01T17:56:09.875" v="6315" actId="1076"/>
        <pc:sldMkLst>
          <pc:docMk/>
          <pc:sldMk cId="0" sldId="295"/>
        </pc:sldMkLst>
        <pc:spChg chg="mod">
          <ac:chgData name="Jose Antonio Hernandez" userId="7340a19e-b763-418c-82d3-3c94c5c8c0d0" providerId="ADAL" clId="{9042B299-84F4-4A42-AD06-E187E3BBF206}" dt="2022-11-01T17:56:09.875" v="6315" actId="1076"/>
          <ac:spMkLst>
            <pc:docMk/>
            <pc:sldMk cId="0" sldId="295"/>
            <ac:spMk id="7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95"/>
            <ac:spMk id="16" creationId="{00000000-0000-0000-0000-000000000000}"/>
          </ac:spMkLst>
        </pc:spChg>
      </pc:sldChg>
      <pc:sldChg chg="modSp mod">
        <pc:chgData name="Jose Antonio Hernandez" userId="7340a19e-b763-418c-82d3-3c94c5c8c0d0" providerId="ADAL" clId="{9042B299-84F4-4A42-AD06-E187E3BBF206}" dt="2022-11-01T17:57:55.172" v="6551" actId="20577"/>
        <pc:sldMkLst>
          <pc:docMk/>
          <pc:sldMk cId="0" sldId="296"/>
        </pc:sldMkLst>
        <pc:spChg chg="mod">
          <ac:chgData name="Jose Antonio Hernandez" userId="7340a19e-b763-418c-82d3-3c94c5c8c0d0" providerId="ADAL" clId="{9042B299-84F4-4A42-AD06-E187E3BBF206}" dt="2022-11-01T17:56:40.644" v="6335" actId="14100"/>
          <ac:spMkLst>
            <pc:docMk/>
            <pc:sldMk cId="0" sldId="296"/>
            <ac:spMk id="7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7:57:55.172" v="6551" actId="20577"/>
          <ac:spMkLst>
            <pc:docMk/>
            <pc:sldMk cId="0" sldId="296"/>
            <ac:spMk id="8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96"/>
            <ac:spMk id="13" creationId="{00000000-0000-0000-0000-000000000000}"/>
          </ac:spMkLst>
        </pc:spChg>
      </pc:sldChg>
      <pc:sldChg chg="modSp">
        <pc:chgData name="Jose Antonio Hernandez" userId="7340a19e-b763-418c-82d3-3c94c5c8c0d0" providerId="ADAL" clId="{9042B299-84F4-4A42-AD06-E187E3BBF206}" dt="2022-11-01T16:33:58.618" v="0"/>
        <pc:sldMkLst>
          <pc:docMk/>
          <pc:sldMk cId="0" sldId="297"/>
        </pc:sldMkLst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97"/>
            <ac:spMk id="15" creationId="{00000000-0000-0000-0000-000000000000}"/>
          </ac:spMkLst>
        </pc:spChg>
      </pc:sldChg>
      <pc:sldChg chg="modSp mod">
        <pc:chgData name="Jose Antonio Hernandez" userId="7340a19e-b763-418c-82d3-3c94c5c8c0d0" providerId="ADAL" clId="{9042B299-84F4-4A42-AD06-E187E3BBF206}" dt="2022-11-01T17:59:13.052" v="6692" actId="1076"/>
        <pc:sldMkLst>
          <pc:docMk/>
          <pc:sldMk cId="0" sldId="298"/>
        </pc:sldMkLst>
        <pc:spChg chg="mod">
          <ac:chgData name="Jose Antonio Hernandez" userId="7340a19e-b763-418c-82d3-3c94c5c8c0d0" providerId="ADAL" clId="{9042B299-84F4-4A42-AD06-E187E3BBF206}" dt="2022-11-01T17:59:13.052" v="6692" actId="1076"/>
          <ac:spMkLst>
            <pc:docMk/>
            <pc:sldMk cId="0" sldId="298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9042B299-84F4-4A42-AD06-E187E3BBF206}" dt="2022-11-01T16:33:58.618" v="0"/>
          <ac:spMkLst>
            <pc:docMk/>
            <pc:sldMk cId="0" sldId="298"/>
            <ac:spMk id="7" creationId="{00000000-0000-0000-0000-000000000000}"/>
          </ac:spMkLst>
        </pc:spChg>
      </pc:sldChg>
      <pc:sldChg chg="addSp delSp modSp new mod">
        <pc:chgData name="Jose Antonio Hernandez" userId="7340a19e-b763-418c-82d3-3c94c5c8c0d0" providerId="ADAL" clId="{9042B299-84F4-4A42-AD06-E187E3BBF206}" dt="2022-11-01T16:55:54.692" v="975" actId="14100"/>
        <pc:sldMkLst>
          <pc:docMk/>
          <pc:sldMk cId="3072334641" sldId="299"/>
        </pc:sldMkLst>
        <pc:spChg chg="mod">
          <ac:chgData name="Jose Antonio Hernandez" userId="7340a19e-b763-418c-82d3-3c94c5c8c0d0" providerId="ADAL" clId="{9042B299-84F4-4A42-AD06-E187E3BBF206}" dt="2022-11-01T16:53:43.717" v="972" actId="20577"/>
          <ac:spMkLst>
            <pc:docMk/>
            <pc:sldMk cId="3072334641" sldId="299"/>
            <ac:spMk id="2" creationId="{D1C4B2E8-BF94-AB72-634B-04D95A906F3C}"/>
          </ac:spMkLst>
        </pc:spChg>
        <pc:spChg chg="del">
          <ac:chgData name="Jose Antonio Hernandez" userId="7340a19e-b763-418c-82d3-3c94c5c8c0d0" providerId="ADAL" clId="{9042B299-84F4-4A42-AD06-E187E3BBF206}" dt="2022-11-01T16:55:42.919" v="973"/>
          <ac:spMkLst>
            <pc:docMk/>
            <pc:sldMk cId="3072334641" sldId="299"/>
            <ac:spMk id="3" creationId="{97966C27-A683-6844-2B3D-DE7BCD1F310F}"/>
          </ac:spMkLst>
        </pc:spChg>
        <pc:picChg chg="add mod">
          <ac:chgData name="Jose Antonio Hernandez" userId="7340a19e-b763-418c-82d3-3c94c5c8c0d0" providerId="ADAL" clId="{9042B299-84F4-4A42-AD06-E187E3BBF206}" dt="2022-11-01T16:55:54.692" v="975" actId="14100"/>
          <ac:picMkLst>
            <pc:docMk/>
            <pc:sldMk cId="3072334641" sldId="299"/>
            <ac:picMk id="4" creationId="{54A2B9F3-FFEA-E5FF-AA3E-2F2327476314}"/>
          </ac:picMkLst>
        </pc:picChg>
      </pc:sldChg>
      <pc:sldChg chg="addSp delSp modSp new mod setBg modClrScheme chgLayout">
        <pc:chgData name="Jose Antonio Hernandez" userId="7340a19e-b763-418c-82d3-3c94c5c8c0d0" providerId="ADAL" clId="{9042B299-84F4-4A42-AD06-E187E3BBF206}" dt="2022-11-01T16:57:04.992" v="997" actId="26606"/>
        <pc:sldMkLst>
          <pc:docMk/>
          <pc:sldMk cId="979007175" sldId="300"/>
        </pc:sldMkLst>
        <pc:spChg chg="del mod ord">
          <ac:chgData name="Jose Antonio Hernandez" userId="7340a19e-b763-418c-82d3-3c94c5c8c0d0" providerId="ADAL" clId="{9042B299-84F4-4A42-AD06-E187E3BBF206}" dt="2022-11-01T16:56:49.804" v="979" actId="700"/>
          <ac:spMkLst>
            <pc:docMk/>
            <pc:sldMk cId="979007175" sldId="300"/>
            <ac:spMk id="2" creationId="{6F509C1E-9067-8A85-C764-0B2CE6B86809}"/>
          </ac:spMkLst>
        </pc:spChg>
        <pc:spChg chg="del mod ord">
          <ac:chgData name="Jose Antonio Hernandez" userId="7340a19e-b763-418c-82d3-3c94c5c8c0d0" providerId="ADAL" clId="{9042B299-84F4-4A42-AD06-E187E3BBF206}" dt="2022-11-01T16:56:49.804" v="979" actId="700"/>
          <ac:spMkLst>
            <pc:docMk/>
            <pc:sldMk cId="979007175" sldId="300"/>
            <ac:spMk id="3" creationId="{4B35F59D-E0FA-574D-FB42-E4F77FEFAC64}"/>
          </ac:spMkLst>
        </pc:spChg>
        <pc:spChg chg="add mod ord">
          <ac:chgData name="Jose Antonio Hernandez" userId="7340a19e-b763-418c-82d3-3c94c5c8c0d0" providerId="ADAL" clId="{9042B299-84F4-4A42-AD06-E187E3BBF206}" dt="2022-11-01T16:57:04.992" v="997" actId="26606"/>
          <ac:spMkLst>
            <pc:docMk/>
            <pc:sldMk cId="979007175" sldId="300"/>
            <ac:spMk id="4" creationId="{93F35902-258E-98FE-324C-6AA75ACDB3B9}"/>
          </ac:spMkLst>
        </pc:spChg>
        <pc:spChg chg="add mod ord">
          <ac:chgData name="Jose Antonio Hernandez" userId="7340a19e-b763-418c-82d3-3c94c5c8c0d0" providerId="ADAL" clId="{9042B299-84F4-4A42-AD06-E187E3BBF206}" dt="2022-11-01T16:57:04.992" v="997" actId="26606"/>
          <ac:spMkLst>
            <pc:docMk/>
            <pc:sldMk cId="979007175" sldId="300"/>
            <ac:spMk id="5" creationId="{041DC002-FA87-68C3-E19F-2A4CC2AC888C}"/>
          </ac:spMkLst>
        </pc:spChg>
        <pc:spChg chg="add">
          <ac:chgData name="Jose Antonio Hernandez" userId="7340a19e-b763-418c-82d3-3c94c5c8c0d0" providerId="ADAL" clId="{9042B299-84F4-4A42-AD06-E187E3BBF206}" dt="2022-11-01T16:57:04.992" v="997" actId="26606"/>
          <ac:spMkLst>
            <pc:docMk/>
            <pc:sldMk cId="979007175" sldId="300"/>
            <ac:spMk id="22" creationId="{2783C067-F8BF-4755-B516-8A0CD74CF60C}"/>
          </ac:spMkLst>
        </pc:spChg>
        <pc:spChg chg="add">
          <ac:chgData name="Jose Antonio Hernandez" userId="7340a19e-b763-418c-82d3-3c94c5c8c0d0" providerId="ADAL" clId="{9042B299-84F4-4A42-AD06-E187E3BBF206}" dt="2022-11-01T16:57:04.992" v="997" actId="26606"/>
          <ac:spMkLst>
            <pc:docMk/>
            <pc:sldMk cId="979007175" sldId="300"/>
            <ac:spMk id="24" creationId="{2ED796EC-E7FF-46DB-B912-FB08BF12AA6E}"/>
          </ac:spMkLst>
        </pc:spChg>
        <pc:spChg chg="add">
          <ac:chgData name="Jose Antonio Hernandez" userId="7340a19e-b763-418c-82d3-3c94c5c8c0d0" providerId="ADAL" clId="{9042B299-84F4-4A42-AD06-E187E3BBF206}" dt="2022-11-01T16:57:04.992" v="997" actId="26606"/>
          <ac:spMkLst>
            <pc:docMk/>
            <pc:sldMk cId="979007175" sldId="300"/>
            <ac:spMk id="26" creationId="{549A2DAB-B431-487D-95AD-BB0FECB49E57}"/>
          </ac:spMkLst>
        </pc:spChg>
        <pc:spChg chg="add">
          <ac:chgData name="Jose Antonio Hernandez" userId="7340a19e-b763-418c-82d3-3c94c5c8c0d0" providerId="ADAL" clId="{9042B299-84F4-4A42-AD06-E187E3BBF206}" dt="2022-11-01T16:57:04.992" v="997" actId="26606"/>
          <ac:spMkLst>
            <pc:docMk/>
            <pc:sldMk cId="979007175" sldId="300"/>
            <ac:spMk id="28" creationId="{0819F787-32B4-46A8-BC57-C6571BCEE243}"/>
          </ac:spMkLst>
        </pc:spChg>
        <pc:grpChg chg="add">
          <ac:chgData name="Jose Antonio Hernandez" userId="7340a19e-b763-418c-82d3-3c94c5c8c0d0" providerId="ADAL" clId="{9042B299-84F4-4A42-AD06-E187E3BBF206}" dt="2022-11-01T16:57:04.992" v="997" actId="26606"/>
          <ac:grpSpMkLst>
            <pc:docMk/>
            <pc:sldMk cId="979007175" sldId="300"/>
            <ac:grpSpMk id="10" creationId="{28460BD8-AE3F-4AC9-9D0B-717052AA5D3A}"/>
          </ac:grpSpMkLst>
        </pc:grpChg>
        <pc:cxnChg chg="add">
          <ac:chgData name="Jose Antonio Hernandez" userId="7340a19e-b763-418c-82d3-3c94c5c8c0d0" providerId="ADAL" clId="{9042B299-84F4-4A42-AD06-E187E3BBF206}" dt="2022-11-01T16:57:04.992" v="997" actId="26606"/>
          <ac:cxnSpMkLst>
            <pc:docMk/>
            <pc:sldMk cId="979007175" sldId="300"/>
            <ac:cxnSpMk id="30" creationId="{C5ECDEE1-7093-418F-9CF5-24EEB115C1C1}"/>
          </ac:cxnSpMkLst>
        </pc:cxnChg>
        <pc:cxnChg chg="add">
          <ac:chgData name="Jose Antonio Hernandez" userId="7340a19e-b763-418c-82d3-3c94c5c8c0d0" providerId="ADAL" clId="{9042B299-84F4-4A42-AD06-E187E3BBF206}" dt="2022-11-01T16:57:04.992" v="997" actId="26606"/>
          <ac:cxnSpMkLst>
            <pc:docMk/>
            <pc:sldMk cId="979007175" sldId="300"/>
            <ac:cxnSpMk id="32" creationId="{045062AF-EB11-4651-BC4A-4DA21768DE8E}"/>
          </ac:cxnSpMkLst>
        </pc:cxnChg>
      </pc:sldChg>
      <pc:sldChg chg="modSp new mod">
        <pc:chgData name="Jose Antonio Hernandez" userId="7340a19e-b763-418c-82d3-3c94c5c8c0d0" providerId="ADAL" clId="{9042B299-84F4-4A42-AD06-E187E3BBF206}" dt="2022-11-01T17:00:11.746" v="1274" actId="20577"/>
        <pc:sldMkLst>
          <pc:docMk/>
          <pc:sldMk cId="1804047344" sldId="301"/>
        </pc:sldMkLst>
        <pc:spChg chg="mod">
          <ac:chgData name="Jose Antonio Hernandez" userId="7340a19e-b763-418c-82d3-3c94c5c8c0d0" providerId="ADAL" clId="{9042B299-84F4-4A42-AD06-E187E3BBF206}" dt="2022-11-01T17:00:03.708" v="1264" actId="20577"/>
          <ac:spMkLst>
            <pc:docMk/>
            <pc:sldMk cId="1804047344" sldId="301"/>
            <ac:spMk id="2" creationId="{29AE82DF-8F64-EF87-7D23-00B530EF00E2}"/>
          </ac:spMkLst>
        </pc:spChg>
        <pc:spChg chg="mod">
          <ac:chgData name="Jose Antonio Hernandez" userId="7340a19e-b763-418c-82d3-3c94c5c8c0d0" providerId="ADAL" clId="{9042B299-84F4-4A42-AD06-E187E3BBF206}" dt="2022-11-01T17:00:11.746" v="1274" actId="20577"/>
          <ac:spMkLst>
            <pc:docMk/>
            <pc:sldMk cId="1804047344" sldId="301"/>
            <ac:spMk id="3" creationId="{C18E9424-6B0D-9190-282B-FFF0E5B07988}"/>
          </ac:spMkLst>
        </pc:spChg>
      </pc:sldChg>
      <pc:sldMasterChg chg="delSldLayout">
        <pc:chgData name="Jose Antonio Hernandez" userId="7340a19e-b763-418c-82d3-3c94c5c8c0d0" providerId="ADAL" clId="{9042B299-84F4-4A42-AD06-E187E3BBF206}" dt="2022-11-01T17:32:01.860" v="4099" actId="47"/>
        <pc:sldMasterMkLst>
          <pc:docMk/>
          <pc:sldMasterMk cId="2418820094" sldId="2147483666"/>
        </pc:sldMasterMkLst>
        <pc:sldLayoutChg chg="del">
          <pc:chgData name="Jose Antonio Hernandez" userId="7340a19e-b763-418c-82d3-3c94c5c8c0d0" providerId="ADAL" clId="{9042B299-84F4-4A42-AD06-E187E3BBF206}" dt="2022-11-01T17:32:01.860" v="4099" actId="47"/>
          <pc:sldLayoutMkLst>
            <pc:docMk/>
            <pc:sldMasterMk cId="2418820094" sldId="2147483666"/>
            <pc:sldLayoutMk cId="3251353712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C4665-65BD-450D-9D46-0F19AF2AB8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EB00468-855A-4CAE-81C8-374062E5F79E}">
      <dgm:prSet/>
      <dgm:spPr/>
      <dgm:t>
        <a:bodyPr/>
        <a:lstStyle/>
        <a:p>
          <a:r>
            <a:rPr lang="es-ES" u="heavy">
              <a:uFillTx/>
            </a:rPr>
            <a:t>Packet-forwarder:</a:t>
          </a:r>
          <a:endParaRPr lang="es-ES"/>
        </a:p>
      </dgm:t>
    </dgm:pt>
    <dgm:pt modelId="{4845B0B4-FF7C-4025-8C63-285360C340DA}" type="parTrans" cxnId="{FFB303C1-0A67-4A0C-B2AD-751E27C05B61}">
      <dgm:prSet/>
      <dgm:spPr/>
      <dgm:t>
        <a:bodyPr/>
        <a:lstStyle/>
        <a:p>
          <a:endParaRPr lang="es-ES"/>
        </a:p>
      </dgm:t>
    </dgm:pt>
    <dgm:pt modelId="{48520587-346F-400A-87DD-DC06116039DA}" type="sibTrans" cxnId="{FFB303C1-0A67-4A0C-B2AD-751E27C05B61}">
      <dgm:prSet/>
      <dgm:spPr/>
      <dgm:t>
        <a:bodyPr/>
        <a:lstStyle/>
        <a:p>
          <a:endParaRPr lang="es-ES"/>
        </a:p>
      </dgm:t>
    </dgm:pt>
    <dgm:pt modelId="{387A58ED-88EC-4C4F-88C4-E9EEE18A2B40}">
      <dgm:prSet/>
      <dgm:spPr/>
      <dgm:t>
        <a:bodyPr/>
        <a:lstStyle/>
        <a:p>
          <a:r>
            <a:rPr lang="es-ES" dirty="0"/>
            <a:t>Reenvía los paquetes </a:t>
          </a:r>
          <a:r>
            <a:rPr lang="es-ES" dirty="0" err="1"/>
            <a:t>LoRa</a:t>
          </a:r>
          <a:r>
            <a:rPr lang="es-ES" dirty="0"/>
            <a:t> al </a:t>
          </a:r>
          <a:r>
            <a:rPr lang="es-ES" dirty="0" err="1"/>
            <a:t>gateway</a:t>
          </a:r>
          <a:r>
            <a:rPr lang="es-ES" dirty="0"/>
            <a:t>-bridge</a:t>
          </a:r>
        </a:p>
      </dgm:t>
    </dgm:pt>
    <dgm:pt modelId="{A8F00050-012F-4FAB-82B1-8A870DF2E8DF}" type="parTrans" cxnId="{3BA37D5A-A63C-4807-A0DE-7A7736F405AB}">
      <dgm:prSet/>
      <dgm:spPr/>
      <dgm:t>
        <a:bodyPr/>
        <a:lstStyle/>
        <a:p>
          <a:endParaRPr lang="es-ES"/>
        </a:p>
      </dgm:t>
    </dgm:pt>
    <dgm:pt modelId="{8DF4E214-05B1-47CC-974B-97E04FB806C1}" type="sibTrans" cxnId="{3BA37D5A-A63C-4807-A0DE-7A7736F405AB}">
      <dgm:prSet/>
      <dgm:spPr/>
      <dgm:t>
        <a:bodyPr/>
        <a:lstStyle/>
        <a:p>
          <a:endParaRPr lang="es-ES"/>
        </a:p>
      </dgm:t>
    </dgm:pt>
    <dgm:pt modelId="{30D8906A-C214-4DBD-8BDB-B740F6378CB1}" type="pres">
      <dgm:prSet presAssocID="{982C4665-65BD-450D-9D46-0F19AF2AB860}" presName="linear" presStyleCnt="0">
        <dgm:presLayoutVars>
          <dgm:animLvl val="lvl"/>
          <dgm:resizeHandles val="exact"/>
        </dgm:presLayoutVars>
      </dgm:prSet>
      <dgm:spPr/>
    </dgm:pt>
    <dgm:pt modelId="{D93C0A48-5B13-4241-BAD3-2721695D8334}" type="pres">
      <dgm:prSet presAssocID="{3EB00468-855A-4CAE-81C8-374062E5F79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7370BF0-5CEB-464C-9360-E7247158C2AB}" type="pres">
      <dgm:prSet presAssocID="{3EB00468-855A-4CAE-81C8-374062E5F79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13855B-BC6D-49BB-A71F-CE5E3B0FFE07}" type="presOf" srcId="{982C4665-65BD-450D-9D46-0F19AF2AB860}" destId="{30D8906A-C214-4DBD-8BDB-B740F6378CB1}" srcOrd="0" destOrd="0" presId="urn:microsoft.com/office/officeart/2005/8/layout/vList2"/>
    <dgm:cxn modelId="{3BA37D5A-A63C-4807-A0DE-7A7736F405AB}" srcId="{3EB00468-855A-4CAE-81C8-374062E5F79E}" destId="{387A58ED-88EC-4C4F-88C4-E9EEE18A2B40}" srcOrd="0" destOrd="0" parTransId="{A8F00050-012F-4FAB-82B1-8A870DF2E8DF}" sibTransId="{8DF4E214-05B1-47CC-974B-97E04FB806C1}"/>
    <dgm:cxn modelId="{FFB303C1-0A67-4A0C-B2AD-751E27C05B61}" srcId="{982C4665-65BD-450D-9D46-0F19AF2AB860}" destId="{3EB00468-855A-4CAE-81C8-374062E5F79E}" srcOrd="0" destOrd="0" parTransId="{4845B0B4-FF7C-4025-8C63-285360C340DA}" sibTransId="{48520587-346F-400A-87DD-DC06116039DA}"/>
    <dgm:cxn modelId="{A8CADAC5-07CB-4765-92D6-B1CF9F05B9F9}" type="presOf" srcId="{387A58ED-88EC-4C4F-88C4-E9EEE18A2B40}" destId="{87370BF0-5CEB-464C-9360-E7247158C2AB}" srcOrd="0" destOrd="0" presId="urn:microsoft.com/office/officeart/2005/8/layout/vList2"/>
    <dgm:cxn modelId="{9D5AD7DA-54EB-4352-9CDB-109396F812BD}" type="presOf" srcId="{3EB00468-855A-4CAE-81C8-374062E5F79E}" destId="{D93C0A48-5B13-4241-BAD3-2721695D8334}" srcOrd="0" destOrd="0" presId="urn:microsoft.com/office/officeart/2005/8/layout/vList2"/>
    <dgm:cxn modelId="{3AFC10B7-7F4C-4EAA-8E4E-A3B66AF45903}" type="presParOf" srcId="{30D8906A-C214-4DBD-8BDB-B740F6378CB1}" destId="{D93C0A48-5B13-4241-BAD3-2721695D8334}" srcOrd="0" destOrd="0" presId="urn:microsoft.com/office/officeart/2005/8/layout/vList2"/>
    <dgm:cxn modelId="{4DC4366F-5652-4732-A2B5-1E010BFC9556}" type="presParOf" srcId="{30D8906A-C214-4DBD-8BDB-B740F6378CB1}" destId="{87370BF0-5CEB-464C-9360-E7247158C2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0B3449-7807-4C7C-AF73-0EAABE68D0C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0E39FA37-CD60-4377-8D88-6F36A7CE9ED5}">
      <dgm:prSet/>
      <dgm:spPr/>
      <dgm:t>
        <a:bodyPr/>
        <a:lstStyle/>
        <a:p>
          <a:r>
            <a:rPr lang="es-ES" u="heavy">
              <a:uFillTx/>
            </a:rPr>
            <a:t>Crear una Aplicación:</a:t>
          </a:r>
          <a:endParaRPr lang="es-ES"/>
        </a:p>
      </dgm:t>
    </dgm:pt>
    <dgm:pt modelId="{0D8A7E30-12B2-4AC2-BB05-F62D8E44861C}" type="parTrans" cxnId="{4E3F2190-7F45-4B59-A2D2-B1F5EE8F9F25}">
      <dgm:prSet/>
      <dgm:spPr/>
      <dgm:t>
        <a:bodyPr/>
        <a:lstStyle/>
        <a:p>
          <a:endParaRPr lang="es-ES"/>
        </a:p>
      </dgm:t>
    </dgm:pt>
    <dgm:pt modelId="{3605D1A3-450F-44D6-AFBE-97680BFD7989}" type="sibTrans" cxnId="{4E3F2190-7F45-4B59-A2D2-B1F5EE8F9F25}">
      <dgm:prSet/>
      <dgm:spPr/>
      <dgm:t>
        <a:bodyPr/>
        <a:lstStyle/>
        <a:p>
          <a:endParaRPr lang="es-ES"/>
        </a:p>
      </dgm:t>
    </dgm:pt>
    <dgm:pt modelId="{B3197067-C007-43FA-B721-65DBF0520956}">
      <dgm:prSet/>
      <dgm:spPr/>
      <dgm:t>
        <a:bodyPr/>
        <a:lstStyle/>
        <a:p>
          <a:r>
            <a:rPr lang="es-ES"/>
            <a:t>Una aplicación es una colección de dispositivos con el mismo propósito o del mismo tipo</a:t>
          </a:r>
        </a:p>
      </dgm:t>
    </dgm:pt>
    <dgm:pt modelId="{502AAD8B-0E9B-4C7A-AE9E-8313E712ED40}" type="parTrans" cxnId="{ABFB9C20-742E-45D1-B11C-F16233761653}">
      <dgm:prSet/>
      <dgm:spPr/>
      <dgm:t>
        <a:bodyPr/>
        <a:lstStyle/>
        <a:p>
          <a:endParaRPr lang="es-ES"/>
        </a:p>
      </dgm:t>
    </dgm:pt>
    <dgm:pt modelId="{4D8033D4-E3D7-4564-9227-65E6875AF394}" type="sibTrans" cxnId="{ABFB9C20-742E-45D1-B11C-F16233761653}">
      <dgm:prSet/>
      <dgm:spPr/>
      <dgm:t>
        <a:bodyPr/>
        <a:lstStyle/>
        <a:p>
          <a:endParaRPr lang="es-ES"/>
        </a:p>
      </dgm:t>
    </dgm:pt>
    <dgm:pt modelId="{07EE7262-AA61-46A5-9468-55CDD82CD5B1}" type="pres">
      <dgm:prSet presAssocID="{430B3449-7807-4C7C-AF73-0EAABE68D0C2}" presName="Name0" presStyleCnt="0">
        <dgm:presLayoutVars>
          <dgm:dir/>
          <dgm:animLvl val="lvl"/>
          <dgm:resizeHandles val="exact"/>
        </dgm:presLayoutVars>
      </dgm:prSet>
      <dgm:spPr/>
    </dgm:pt>
    <dgm:pt modelId="{FA0860B6-E882-4D58-8C7B-6E3DD53859E2}" type="pres">
      <dgm:prSet presAssocID="{0E39FA37-CD60-4377-8D88-6F36A7CE9ED5}" presName="composite" presStyleCnt="0"/>
      <dgm:spPr/>
    </dgm:pt>
    <dgm:pt modelId="{0421E813-B7C3-4211-ADE0-6F471D3167A4}" type="pres">
      <dgm:prSet presAssocID="{0E39FA37-CD60-4377-8D88-6F36A7CE9ED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03BE441D-9768-4137-B976-4FA35020A9D4}" type="pres">
      <dgm:prSet presAssocID="{0E39FA37-CD60-4377-8D88-6F36A7CE9ED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BFB9C20-742E-45D1-B11C-F16233761653}" srcId="{0E39FA37-CD60-4377-8D88-6F36A7CE9ED5}" destId="{B3197067-C007-43FA-B721-65DBF0520956}" srcOrd="0" destOrd="0" parTransId="{502AAD8B-0E9B-4C7A-AE9E-8313E712ED40}" sibTransId="{4D8033D4-E3D7-4564-9227-65E6875AF394}"/>
    <dgm:cxn modelId="{4E3F2190-7F45-4B59-A2D2-B1F5EE8F9F25}" srcId="{430B3449-7807-4C7C-AF73-0EAABE68D0C2}" destId="{0E39FA37-CD60-4377-8D88-6F36A7CE9ED5}" srcOrd="0" destOrd="0" parTransId="{0D8A7E30-12B2-4AC2-BB05-F62D8E44861C}" sibTransId="{3605D1A3-450F-44D6-AFBE-97680BFD7989}"/>
    <dgm:cxn modelId="{FC3178B6-369A-4BEC-A285-185088C68C6A}" type="presOf" srcId="{B3197067-C007-43FA-B721-65DBF0520956}" destId="{03BE441D-9768-4137-B976-4FA35020A9D4}" srcOrd="0" destOrd="0" presId="urn:microsoft.com/office/officeart/2005/8/layout/hList1"/>
    <dgm:cxn modelId="{049B8DC1-F7C2-43D0-AF7E-44F0915247E2}" type="presOf" srcId="{430B3449-7807-4C7C-AF73-0EAABE68D0C2}" destId="{07EE7262-AA61-46A5-9468-55CDD82CD5B1}" srcOrd="0" destOrd="0" presId="urn:microsoft.com/office/officeart/2005/8/layout/hList1"/>
    <dgm:cxn modelId="{D09933CB-E89A-4086-9816-C72921D6A1FB}" type="presOf" srcId="{0E39FA37-CD60-4377-8D88-6F36A7CE9ED5}" destId="{0421E813-B7C3-4211-ADE0-6F471D3167A4}" srcOrd="0" destOrd="0" presId="urn:microsoft.com/office/officeart/2005/8/layout/hList1"/>
    <dgm:cxn modelId="{9AC43215-9621-43C5-8FA9-5246D795B9A0}" type="presParOf" srcId="{07EE7262-AA61-46A5-9468-55CDD82CD5B1}" destId="{FA0860B6-E882-4D58-8C7B-6E3DD53859E2}" srcOrd="0" destOrd="0" presId="urn:microsoft.com/office/officeart/2005/8/layout/hList1"/>
    <dgm:cxn modelId="{8666FC70-5444-41E1-98E5-92B3F1D4A5F7}" type="presParOf" srcId="{FA0860B6-E882-4D58-8C7B-6E3DD53859E2}" destId="{0421E813-B7C3-4211-ADE0-6F471D3167A4}" srcOrd="0" destOrd="0" presId="urn:microsoft.com/office/officeart/2005/8/layout/hList1"/>
    <dgm:cxn modelId="{A714413B-1C71-4760-A0DB-1C72E3D22598}" type="presParOf" srcId="{FA0860B6-E882-4D58-8C7B-6E3DD53859E2}" destId="{03BE441D-9768-4137-B976-4FA35020A9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1ABBC2F-7452-4566-A1D0-21F32BB798B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A050890C-321E-432D-A73D-CEF1B402FC63}">
      <dgm:prSet/>
      <dgm:spPr/>
      <dgm:t>
        <a:bodyPr/>
        <a:lstStyle/>
        <a:p>
          <a:r>
            <a:rPr lang="es-ES" u="heavy">
              <a:uFillTx/>
            </a:rPr>
            <a:t>Añadir un dispositivo:</a:t>
          </a:r>
          <a:endParaRPr lang="es-ES"/>
        </a:p>
      </dgm:t>
    </dgm:pt>
    <dgm:pt modelId="{A06E37C3-D500-4EA1-819C-12E2B8AB2D5C}" type="parTrans" cxnId="{C48D6558-1C38-44BA-B1E5-83A27D5E057B}">
      <dgm:prSet/>
      <dgm:spPr/>
      <dgm:t>
        <a:bodyPr/>
        <a:lstStyle/>
        <a:p>
          <a:endParaRPr lang="es-ES"/>
        </a:p>
      </dgm:t>
    </dgm:pt>
    <dgm:pt modelId="{EFFB2CAE-76B6-4BBD-87FD-4EDE1E153EBE}" type="sibTrans" cxnId="{C48D6558-1C38-44BA-B1E5-83A27D5E057B}">
      <dgm:prSet/>
      <dgm:spPr/>
      <dgm:t>
        <a:bodyPr/>
        <a:lstStyle/>
        <a:p>
          <a:endParaRPr lang="es-ES"/>
        </a:p>
      </dgm:t>
    </dgm:pt>
    <dgm:pt modelId="{8449F738-165C-4A8D-9D4E-DE4C3036C16D}">
      <dgm:prSet/>
      <dgm:spPr/>
      <dgm:t>
        <a:bodyPr/>
        <a:lstStyle/>
        <a:p>
          <a:r>
            <a:rPr lang="es-ES"/>
            <a:t>Dentro de una aplicación podemos crear dispositivos</a:t>
          </a:r>
        </a:p>
      </dgm:t>
    </dgm:pt>
    <dgm:pt modelId="{E2102E54-9C45-4C8E-877E-9187630336B7}" type="parTrans" cxnId="{E449FFD1-9244-4045-B658-EB6B36ACCC71}">
      <dgm:prSet/>
      <dgm:spPr/>
      <dgm:t>
        <a:bodyPr/>
        <a:lstStyle/>
        <a:p>
          <a:endParaRPr lang="es-ES"/>
        </a:p>
      </dgm:t>
    </dgm:pt>
    <dgm:pt modelId="{2B9D9BC9-1DDC-47F1-95E9-C5D9B43EB1E3}" type="sibTrans" cxnId="{E449FFD1-9244-4045-B658-EB6B36ACCC71}">
      <dgm:prSet/>
      <dgm:spPr/>
      <dgm:t>
        <a:bodyPr/>
        <a:lstStyle/>
        <a:p>
          <a:endParaRPr lang="es-ES"/>
        </a:p>
      </dgm:t>
    </dgm:pt>
    <dgm:pt modelId="{CF424089-4778-4312-BC77-FB9C83FA8E6F}">
      <dgm:prSet/>
      <dgm:spPr/>
      <dgm:t>
        <a:bodyPr/>
        <a:lstStyle/>
        <a:p>
          <a:r>
            <a:rPr lang="es-ES"/>
            <a:t>Device EUI: Identificador del dispositivo por el fabricante</a:t>
          </a:r>
        </a:p>
      </dgm:t>
    </dgm:pt>
    <dgm:pt modelId="{CB34DA04-7A0B-475E-BB4D-D4A52ECC7276}" type="parTrans" cxnId="{D5661C77-368E-4B8F-933B-36318DDC9F00}">
      <dgm:prSet/>
      <dgm:spPr/>
      <dgm:t>
        <a:bodyPr/>
        <a:lstStyle/>
        <a:p>
          <a:endParaRPr lang="es-ES"/>
        </a:p>
      </dgm:t>
    </dgm:pt>
    <dgm:pt modelId="{39C5C326-3BCC-4D59-BCD9-3738A623670D}" type="sibTrans" cxnId="{D5661C77-368E-4B8F-933B-36318DDC9F00}">
      <dgm:prSet/>
      <dgm:spPr/>
      <dgm:t>
        <a:bodyPr/>
        <a:lstStyle/>
        <a:p>
          <a:endParaRPr lang="es-ES"/>
        </a:p>
      </dgm:t>
    </dgm:pt>
    <dgm:pt modelId="{6375D93A-6E2B-42E1-A0C6-24345841941A}">
      <dgm:prSet/>
      <dgm:spPr/>
      <dgm:t>
        <a:bodyPr/>
        <a:lstStyle/>
        <a:p>
          <a:r>
            <a:rPr lang="es-ES"/>
            <a:t>Application Key: Proporcionada por el fabricante, aunque la podemos cambiar en el dispositivo</a:t>
          </a:r>
        </a:p>
      </dgm:t>
    </dgm:pt>
    <dgm:pt modelId="{99B2B6E2-06DC-46FE-B629-64D4082CB9AF}" type="parTrans" cxnId="{6C27484E-85E1-49EE-BB64-866F06C23A57}">
      <dgm:prSet/>
      <dgm:spPr/>
      <dgm:t>
        <a:bodyPr/>
        <a:lstStyle/>
        <a:p>
          <a:endParaRPr lang="es-ES"/>
        </a:p>
      </dgm:t>
    </dgm:pt>
    <dgm:pt modelId="{9A18EEA6-FF4C-4075-BD1E-434B93445CA3}" type="sibTrans" cxnId="{6C27484E-85E1-49EE-BB64-866F06C23A57}">
      <dgm:prSet/>
      <dgm:spPr/>
      <dgm:t>
        <a:bodyPr/>
        <a:lstStyle/>
        <a:p>
          <a:endParaRPr lang="es-ES"/>
        </a:p>
      </dgm:t>
    </dgm:pt>
    <dgm:pt modelId="{435BC168-AEA5-44AC-AD2B-C7272264960D}" type="pres">
      <dgm:prSet presAssocID="{D1ABBC2F-7452-4566-A1D0-21F32BB798B3}" presName="Name0" presStyleCnt="0">
        <dgm:presLayoutVars>
          <dgm:dir/>
          <dgm:animLvl val="lvl"/>
          <dgm:resizeHandles val="exact"/>
        </dgm:presLayoutVars>
      </dgm:prSet>
      <dgm:spPr/>
    </dgm:pt>
    <dgm:pt modelId="{76E53F82-E22B-4CED-BD26-192EEF2ED68D}" type="pres">
      <dgm:prSet presAssocID="{A050890C-321E-432D-A73D-CEF1B402FC63}" presName="composite" presStyleCnt="0"/>
      <dgm:spPr/>
    </dgm:pt>
    <dgm:pt modelId="{EA18247B-769B-404E-AEB5-6998ED1FD0F2}" type="pres">
      <dgm:prSet presAssocID="{A050890C-321E-432D-A73D-CEF1B402FC6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56343DE-8EB1-477C-AB7C-C156CE22B20D}" type="pres">
      <dgm:prSet presAssocID="{A050890C-321E-432D-A73D-CEF1B402FC6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E56560F-D3DD-4EEB-B146-A7BB39EF463E}" type="presOf" srcId="{A050890C-321E-432D-A73D-CEF1B402FC63}" destId="{EA18247B-769B-404E-AEB5-6998ED1FD0F2}" srcOrd="0" destOrd="0" presId="urn:microsoft.com/office/officeart/2005/8/layout/hList1"/>
    <dgm:cxn modelId="{710E8D17-4E14-417D-8B6A-B95B09F20F62}" type="presOf" srcId="{D1ABBC2F-7452-4566-A1D0-21F32BB798B3}" destId="{435BC168-AEA5-44AC-AD2B-C7272264960D}" srcOrd="0" destOrd="0" presId="urn:microsoft.com/office/officeart/2005/8/layout/hList1"/>
    <dgm:cxn modelId="{C22F342B-DB4C-45F6-B0D2-360ECF5DE96A}" type="presOf" srcId="{8449F738-165C-4A8D-9D4E-DE4C3036C16D}" destId="{956343DE-8EB1-477C-AB7C-C156CE22B20D}" srcOrd="0" destOrd="0" presId="urn:microsoft.com/office/officeart/2005/8/layout/hList1"/>
    <dgm:cxn modelId="{1252A76B-E427-452C-9764-D4C9CB5C95AF}" type="presOf" srcId="{CF424089-4778-4312-BC77-FB9C83FA8E6F}" destId="{956343DE-8EB1-477C-AB7C-C156CE22B20D}" srcOrd="0" destOrd="1" presId="urn:microsoft.com/office/officeart/2005/8/layout/hList1"/>
    <dgm:cxn modelId="{6C27484E-85E1-49EE-BB64-866F06C23A57}" srcId="{A050890C-321E-432D-A73D-CEF1B402FC63}" destId="{6375D93A-6E2B-42E1-A0C6-24345841941A}" srcOrd="2" destOrd="0" parTransId="{99B2B6E2-06DC-46FE-B629-64D4082CB9AF}" sibTransId="{9A18EEA6-FF4C-4075-BD1E-434B93445CA3}"/>
    <dgm:cxn modelId="{D5661C77-368E-4B8F-933B-36318DDC9F00}" srcId="{A050890C-321E-432D-A73D-CEF1B402FC63}" destId="{CF424089-4778-4312-BC77-FB9C83FA8E6F}" srcOrd="1" destOrd="0" parTransId="{CB34DA04-7A0B-475E-BB4D-D4A52ECC7276}" sibTransId="{39C5C326-3BCC-4D59-BCD9-3738A623670D}"/>
    <dgm:cxn modelId="{C48D6558-1C38-44BA-B1E5-83A27D5E057B}" srcId="{D1ABBC2F-7452-4566-A1D0-21F32BB798B3}" destId="{A050890C-321E-432D-A73D-CEF1B402FC63}" srcOrd="0" destOrd="0" parTransId="{A06E37C3-D500-4EA1-819C-12E2B8AB2D5C}" sibTransId="{EFFB2CAE-76B6-4BBD-87FD-4EDE1E153EBE}"/>
    <dgm:cxn modelId="{CB874A96-10F0-4861-BFAE-8E47F2B1A5A4}" type="presOf" srcId="{6375D93A-6E2B-42E1-A0C6-24345841941A}" destId="{956343DE-8EB1-477C-AB7C-C156CE22B20D}" srcOrd="0" destOrd="2" presId="urn:microsoft.com/office/officeart/2005/8/layout/hList1"/>
    <dgm:cxn modelId="{E449FFD1-9244-4045-B658-EB6B36ACCC71}" srcId="{A050890C-321E-432D-A73D-CEF1B402FC63}" destId="{8449F738-165C-4A8D-9D4E-DE4C3036C16D}" srcOrd="0" destOrd="0" parTransId="{E2102E54-9C45-4C8E-877E-9187630336B7}" sibTransId="{2B9D9BC9-1DDC-47F1-95E9-C5D9B43EB1E3}"/>
    <dgm:cxn modelId="{AD1B0057-2F2E-44D4-8CD4-145A705917BE}" type="presParOf" srcId="{435BC168-AEA5-44AC-AD2B-C7272264960D}" destId="{76E53F82-E22B-4CED-BD26-192EEF2ED68D}" srcOrd="0" destOrd="0" presId="urn:microsoft.com/office/officeart/2005/8/layout/hList1"/>
    <dgm:cxn modelId="{26712015-4D2C-47D4-AF3F-590759EF6B25}" type="presParOf" srcId="{76E53F82-E22B-4CED-BD26-192EEF2ED68D}" destId="{EA18247B-769B-404E-AEB5-6998ED1FD0F2}" srcOrd="0" destOrd="0" presId="urn:microsoft.com/office/officeart/2005/8/layout/hList1"/>
    <dgm:cxn modelId="{15B645F5-770B-411A-ACA2-2799E559386E}" type="presParOf" srcId="{76E53F82-E22B-4CED-BD26-192EEF2ED68D}" destId="{956343DE-8EB1-477C-AB7C-C156CE22B2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39122B-0181-4A3F-8C06-7C6B232129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CF6D29F0-B4D5-4323-9161-ACFE637068AE}">
      <dgm:prSet/>
      <dgm:spPr/>
      <dgm:t>
        <a:bodyPr/>
        <a:lstStyle/>
        <a:p>
          <a:r>
            <a:rPr lang="es-ES" u="heavy">
              <a:uFillTx/>
            </a:rPr>
            <a:t>Flujo de mensajes:</a:t>
          </a:r>
          <a:endParaRPr lang="es-ES"/>
        </a:p>
      </dgm:t>
    </dgm:pt>
    <dgm:pt modelId="{86006CFA-AF35-4D47-B6A1-EB2CA7AD45E1}" type="parTrans" cxnId="{BBC08D86-A8C8-489C-BCED-5E2B3005DD85}">
      <dgm:prSet/>
      <dgm:spPr/>
      <dgm:t>
        <a:bodyPr/>
        <a:lstStyle/>
        <a:p>
          <a:endParaRPr lang="es-ES"/>
        </a:p>
      </dgm:t>
    </dgm:pt>
    <dgm:pt modelId="{5E726B97-7CF2-4304-9C76-D369B46DA314}" type="sibTrans" cxnId="{BBC08D86-A8C8-489C-BCED-5E2B3005DD85}">
      <dgm:prSet/>
      <dgm:spPr/>
      <dgm:t>
        <a:bodyPr/>
        <a:lstStyle/>
        <a:p>
          <a:endParaRPr lang="es-ES"/>
        </a:p>
      </dgm:t>
    </dgm:pt>
    <dgm:pt modelId="{434CF607-0EC5-46C4-BAC1-92B1ED8470EF}">
      <dgm:prSet/>
      <dgm:spPr/>
      <dgm:t>
        <a:bodyPr/>
        <a:lstStyle/>
        <a:p>
          <a:r>
            <a:rPr lang="es-ES"/>
            <a:t>El flujo de los mensajes LoRa recibidos y transmitidos por el gateway puede consultarse en la sección “gateway” de la interfaz web</a:t>
          </a:r>
        </a:p>
      </dgm:t>
    </dgm:pt>
    <dgm:pt modelId="{5B84BC51-4095-436E-9EDF-E3C217A58E74}" type="parTrans" cxnId="{0E5F8AAE-A164-461E-9C00-03E12A48FA29}">
      <dgm:prSet/>
      <dgm:spPr/>
      <dgm:t>
        <a:bodyPr/>
        <a:lstStyle/>
        <a:p>
          <a:endParaRPr lang="es-ES"/>
        </a:p>
      </dgm:t>
    </dgm:pt>
    <dgm:pt modelId="{7DEF6169-675E-44A9-A208-AB2F3BAC4DF4}" type="sibTrans" cxnId="{0E5F8AAE-A164-461E-9C00-03E12A48FA29}">
      <dgm:prSet/>
      <dgm:spPr/>
      <dgm:t>
        <a:bodyPr/>
        <a:lstStyle/>
        <a:p>
          <a:endParaRPr lang="es-ES"/>
        </a:p>
      </dgm:t>
    </dgm:pt>
    <dgm:pt modelId="{4F582B38-5F66-44C1-97A6-82C44E0CA91A}" type="pres">
      <dgm:prSet presAssocID="{DE39122B-0181-4A3F-8C06-7C6B232129E6}" presName="Name0" presStyleCnt="0">
        <dgm:presLayoutVars>
          <dgm:dir/>
          <dgm:animLvl val="lvl"/>
          <dgm:resizeHandles val="exact"/>
        </dgm:presLayoutVars>
      </dgm:prSet>
      <dgm:spPr/>
    </dgm:pt>
    <dgm:pt modelId="{428A0644-A41F-418A-9D22-6DC865122D32}" type="pres">
      <dgm:prSet presAssocID="{CF6D29F0-B4D5-4323-9161-ACFE637068AE}" presName="composite" presStyleCnt="0"/>
      <dgm:spPr/>
    </dgm:pt>
    <dgm:pt modelId="{B6C71042-2347-4E41-BBD9-4B3CF30439CF}" type="pres">
      <dgm:prSet presAssocID="{CF6D29F0-B4D5-4323-9161-ACFE637068A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487F0A9-147C-4F00-990F-ADA94AD7766C}" type="pres">
      <dgm:prSet presAssocID="{CF6D29F0-B4D5-4323-9161-ACFE637068A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14F3510-CC91-422C-BAA5-4D0EA89FD170}" type="presOf" srcId="{CF6D29F0-B4D5-4323-9161-ACFE637068AE}" destId="{B6C71042-2347-4E41-BBD9-4B3CF30439CF}" srcOrd="0" destOrd="0" presId="urn:microsoft.com/office/officeart/2005/8/layout/hList1"/>
    <dgm:cxn modelId="{C14DAC30-5AFD-4C92-8CA8-A952C7FB8CA8}" type="presOf" srcId="{DE39122B-0181-4A3F-8C06-7C6B232129E6}" destId="{4F582B38-5F66-44C1-97A6-82C44E0CA91A}" srcOrd="0" destOrd="0" presId="urn:microsoft.com/office/officeart/2005/8/layout/hList1"/>
    <dgm:cxn modelId="{BBC08D86-A8C8-489C-BCED-5E2B3005DD85}" srcId="{DE39122B-0181-4A3F-8C06-7C6B232129E6}" destId="{CF6D29F0-B4D5-4323-9161-ACFE637068AE}" srcOrd="0" destOrd="0" parTransId="{86006CFA-AF35-4D47-B6A1-EB2CA7AD45E1}" sibTransId="{5E726B97-7CF2-4304-9C76-D369B46DA314}"/>
    <dgm:cxn modelId="{0E5F8AAE-A164-461E-9C00-03E12A48FA29}" srcId="{CF6D29F0-B4D5-4323-9161-ACFE637068AE}" destId="{434CF607-0EC5-46C4-BAC1-92B1ED8470EF}" srcOrd="0" destOrd="0" parTransId="{5B84BC51-4095-436E-9EDF-E3C217A58E74}" sibTransId="{7DEF6169-675E-44A9-A208-AB2F3BAC4DF4}"/>
    <dgm:cxn modelId="{0B5A70DA-E14B-42A2-9F3C-3E17E555B0BF}" type="presOf" srcId="{434CF607-0EC5-46C4-BAC1-92B1ED8470EF}" destId="{5487F0A9-147C-4F00-990F-ADA94AD7766C}" srcOrd="0" destOrd="0" presId="urn:microsoft.com/office/officeart/2005/8/layout/hList1"/>
    <dgm:cxn modelId="{72B66F5B-C3B1-4FB2-857C-B0C89EEB9FA1}" type="presParOf" srcId="{4F582B38-5F66-44C1-97A6-82C44E0CA91A}" destId="{428A0644-A41F-418A-9D22-6DC865122D32}" srcOrd="0" destOrd="0" presId="urn:microsoft.com/office/officeart/2005/8/layout/hList1"/>
    <dgm:cxn modelId="{B01DD827-7D3E-4A0F-89BE-E0E77D8B1EC8}" type="presParOf" srcId="{428A0644-A41F-418A-9D22-6DC865122D32}" destId="{B6C71042-2347-4E41-BBD9-4B3CF30439CF}" srcOrd="0" destOrd="0" presId="urn:microsoft.com/office/officeart/2005/8/layout/hList1"/>
    <dgm:cxn modelId="{49B4FC72-E223-47E2-9008-6C97788CC725}" type="presParOf" srcId="{428A0644-A41F-418A-9D22-6DC865122D32}" destId="{5487F0A9-147C-4F00-990F-ADA94AD776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E2F1C2B-6F91-462C-BE5B-4EFA890FAB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F6D781B2-C523-4514-90F1-2AF9AED83E41}">
      <dgm:prSet/>
      <dgm:spPr/>
      <dgm:t>
        <a:bodyPr/>
        <a:lstStyle/>
        <a:p>
          <a:r>
            <a:rPr lang="es-ES"/>
            <a:t>El flujo de los mensajes LoRaWAN puede consultarse en la sección de “application” de la interfaz web</a:t>
          </a:r>
        </a:p>
      </dgm:t>
    </dgm:pt>
    <dgm:pt modelId="{A849F4A0-11B9-4289-81C5-32E540A34D6D}" type="parTrans" cxnId="{D268BC29-4D6D-424B-ABBF-33297F853974}">
      <dgm:prSet/>
      <dgm:spPr/>
      <dgm:t>
        <a:bodyPr/>
        <a:lstStyle/>
        <a:p>
          <a:endParaRPr lang="es-ES"/>
        </a:p>
      </dgm:t>
    </dgm:pt>
    <dgm:pt modelId="{1BE34FC4-8B9A-485A-B59A-AEF0A500A500}" type="sibTrans" cxnId="{D268BC29-4D6D-424B-ABBF-33297F853974}">
      <dgm:prSet/>
      <dgm:spPr/>
      <dgm:t>
        <a:bodyPr/>
        <a:lstStyle/>
        <a:p>
          <a:endParaRPr lang="es-ES"/>
        </a:p>
      </dgm:t>
    </dgm:pt>
    <dgm:pt modelId="{6B5DB6DF-7784-4A6E-A403-161B1D423887}" type="pres">
      <dgm:prSet presAssocID="{7E2F1C2B-6F91-462C-BE5B-4EFA890FABAF}" presName="linear" presStyleCnt="0">
        <dgm:presLayoutVars>
          <dgm:animLvl val="lvl"/>
          <dgm:resizeHandles val="exact"/>
        </dgm:presLayoutVars>
      </dgm:prSet>
      <dgm:spPr/>
    </dgm:pt>
    <dgm:pt modelId="{BD6BCAA2-651D-4578-84DD-68CAF8CA17D8}" type="pres">
      <dgm:prSet presAssocID="{F6D781B2-C523-4514-90F1-2AF9AED83E4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FA56209-9B46-4832-BAB2-B23A61B6E2AC}" type="presOf" srcId="{7E2F1C2B-6F91-462C-BE5B-4EFA890FABAF}" destId="{6B5DB6DF-7784-4A6E-A403-161B1D423887}" srcOrd="0" destOrd="0" presId="urn:microsoft.com/office/officeart/2005/8/layout/vList2"/>
    <dgm:cxn modelId="{D268BC29-4D6D-424B-ABBF-33297F853974}" srcId="{7E2F1C2B-6F91-462C-BE5B-4EFA890FABAF}" destId="{F6D781B2-C523-4514-90F1-2AF9AED83E41}" srcOrd="0" destOrd="0" parTransId="{A849F4A0-11B9-4289-81C5-32E540A34D6D}" sibTransId="{1BE34FC4-8B9A-485A-B59A-AEF0A500A500}"/>
    <dgm:cxn modelId="{4599AE58-358D-4A66-8A3B-E971575BBB25}" type="presOf" srcId="{F6D781B2-C523-4514-90F1-2AF9AED83E41}" destId="{BD6BCAA2-651D-4578-84DD-68CAF8CA17D8}" srcOrd="0" destOrd="0" presId="urn:microsoft.com/office/officeart/2005/8/layout/vList2"/>
    <dgm:cxn modelId="{E417BF35-6874-4D61-804B-1583BB2188D8}" type="presParOf" srcId="{6B5DB6DF-7784-4A6E-A403-161B1D423887}" destId="{BD6BCAA2-651D-4578-84DD-68CAF8CA17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44B34E0-4C31-432B-A8DB-DFC0DEC5E9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B6DCA03F-1705-4C4D-B84F-53243099B685}">
      <dgm:prSet/>
      <dgm:spPr/>
      <dgm:t>
        <a:bodyPr/>
        <a:lstStyle/>
        <a:p>
          <a:r>
            <a:rPr lang="es-ES" u="heavy">
              <a:uFillTx/>
            </a:rPr>
            <a:t>Flujo de mensajes:</a:t>
          </a:r>
          <a:endParaRPr lang="es-ES"/>
        </a:p>
      </dgm:t>
    </dgm:pt>
    <dgm:pt modelId="{3A3A3B12-67E5-4FCE-B125-B393AF169606}" type="parTrans" cxnId="{D366FEBD-9282-4DFA-BF2E-A745A1781F30}">
      <dgm:prSet/>
      <dgm:spPr/>
      <dgm:t>
        <a:bodyPr/>
        <a:lstStyle/>
        <a:p>
          <a:endParaRPr lang="es-ES"/>
        </a:p>
      </dgm:t>
    </dgm:pt>
    <dgm:pt modelId="{FA9FD34B-EE92-418A-843D-6D266EABF9B4}" type="sibTrans" cxnId="{D366FEBD-9282-4DFA-BF2E-A745A1781F30}">
      <dgm:prSet/>
      <dgm:spPr/>
      <dgm:t>
        <a:bodyPr/>
        <a:lstStyle/>
        <a:p>
          <a:endParaRPr lang="es-ES"/>
        </a:p>
      </dgm:t>
    </dgm:pt>
    <dgm:pt modelId="{7C2F6365-3F5C-41B9-8EEE-8AC841F09038}">
      <dgm:prSet/>
      <dgm:spPr/>
      <dgm:t>
        <a:bodyPr/>
        <a:lstStyle/>
        <a:p>
          <a:r>
            <a:rPr lang="es-ES"/>
            <a:t>Un mensaje LoRaWAN se divide en 3 partes</a:t>
          </a:r>
        </a:p>
      </dgm:t>
    </dgm:pt>
    <dgm:pt modelId="{05EDE209-12AA-4BA5-9DA1-453B0CFC36DC}" type="parTrans" cxnId="{0F70F2ED-6913-4A86-9CC1-5996E7E41737}">
      <dgm:prSet/>
      <dgm:spPr/>
      <dgm:t>
        <a:bodyPr/>
        <a:lstStyle/>
        <a:p>
          <a:endParaRPr lang="es-ES"/>
        </a:p>
      </dgm:t>
    </dgm:pt>
    <dgm:pt modelId="{C3027ED3-56E1-4BED-A5A8-F1D27915A2EA}" type="sibTrans" cxnId="{0F70F2ED-6913-4A86-9CC1-5996E7E41737}">
      <dgm:prSet/>
      <dgm:spPr/>
      <dgm:t>
        <a:bodyPr/>
        <a:lstStyle/>
        <a:p>
          <a:endParaRPr lang="es-ES"/>
        </a:p>
      </dgm:t>
    </dgm:pt>
    <dgm:pt modelId="{5119C514-2ED6-44DB-AAD8-0997E85C9B6B}">
      <dgm:prSet/>
      <dgm:spPr/>
      <dgm:t>
        <a:bodyPr/>
        <a:lstStyle/>
        <a:p>
          <a:r>
            <a:rPr lang="es-ES"/>
            <a:t>RX info: contiene información sobre la calidad de la señal recibida, como RSSI y SNR</a:t>
          </a:r>
        </a:p>
      </dgm:t>
    </dgm:pt>
    <dgm:pt modelId="{C0A863FF-A7AB-4D7D-BC6A-C14C5E21E561}" type="parTrans" cxnId="{31FE9B0E-96CE-48ED-92EF-81015A6FB3CE}">
      <dgm:prSet/>
      <dgm:spPr/>
      <dgm:t>
        <a:bodyPr/>
        <a:lstStyle/>
        <a:p>
          <a:endParaRPr lang="es-ES"/>
        </a:p>
      </dgm:t>
    </dgm:pt>
    <dgm:pt modelId="{10C60BA7-9650-4106-9314-57339857B7AE}" type="sibTrans" cxnId="{31FE9B0E-96CE-48ED-92EF-81015A6FB3CE}">
      <dgm:prSet/>
      <dgm:spPr/>
      <dgm:t>
        <a:bodyPr/>
        <a:lstStyle/>
        <a:p>
          <a:endParaRPr lang="es-ES"/>
        </a:p>
      </dgm:t>
    </dgm:pt>
    <dgm:pt modelId="{01BB5CF6-3D1F-45C4-ABF7-88123AF6AD0A}">
      <dgm:prSet/>
      <dgm:spPr/>
      <dgm:t>
        <a:bodyPr/>
        <a:lstStyle/>
        <a:p>
          <a:r>
            <a:rPr lang="es-ES" dirty="0"/>
            <a:t>TX </a:t>
          </a:r>
          <a:r>
            <a:rPr lang="es-ES" dirty="0" err="1"/>
            <a:t>info</a:t>
          </a:r>
          <a:r>
            <a:rPr lang="es-ES" dirty="0"/>
            <a:t>: incluye información sobre los parámetros </a:t>
          </a:r>
          <a:r>
            <a:rPr lang="es-ES" dirty="0" err="1"/>
            <a:t>LoRa</a:t>
          </a:r>
          <a:r>
            <a:rPr lang="es-ES" dirty="0"/>
            <a:t> como el </a:t>
          </a:r>
          <a:r>
            <a:rPr lang="es-ES" dirty="0" err="1"/>
            <a:t>spreading</a:t>
          </a:r>
          <a:r>
            <a:rPr lang="es-ES" dirty="0"/>
            <a:t> factor, </a:t>
          </a:r>
          <a:r>
            <a:rPr lang="es-ES" dirty="0" err="1"/>
            <a:t>code</a:t>
          </a:r>
          <a:r>
            <a:rPr lang="es-ES" dirty="0"/>
            <a:t> </a:t>
          </a:r>
          <a:r>
            <a:rPr lang="es-ES" dirty="0" err="1"/>
            <a:t>rate</a:t>
          </a:r>
          <a:r>
            <a:rPr lang="es-ES" dirty="0"/>
            <a:t>, </a:t>
          </a:r>
          <a:r>
            <a:rPr lang="es-ES" dirty="0" err="1"/>
            <a:t>bandwidth</a:t>
          </a:r>
          <a:r>
            <a:rPr lang="es-ES" dirty="0"/>
            <a:t> y frecuencias</a:t>
          </a:r>
        </a:p>
      </dgm:t>
    </dgm:pt>
    <dgm:pt modelId="{676862E6-FBE2-4F94-8ECC-1289A3483AB2}" type="parTrans" cxnId="{3081C1FF-2ECE-4201-93AB-D3CA05913867}">
      <dgm:prSet/>
      <dgm:spPr/>
      <dgm:t>
        <a:bodyPr/>
        <a:lstStyle/>
        <a:p>
          <a:endParaRPr lang="es-ES"/>
        </a:p>
      </dgm:t>
    </dgm:pt>
    <dgm:pt modelId="{92015110-2277-41D1-A679-C6D1634575AC}" type="sibTrans" cxnId="{3081C1FF-2ECE-4201-93AB-D3CA05913867}">
      <dgm:prSet/>
      <dgm:spPr/>
      <dgm:t>
        <a:bodyPr/>
        <a:lstStyle/>
        <a:p>
          <a:endParaRPr lang="es-ES"/>
        </a:p>
      </dgm:t>
    </dgm:pt>
    <dgm:pt modelId="{2BD0EBD8-4C09-4D4E-B29D-7CB7F165621B}">
      <dgm:prSet/>
      <dgm:spPr/>
      <dgm:t>
        <a:bodyPr/>
        <a:lstStyle/>
        <a:p>
          <a:r>
            <a:rPr lang="es-ES"/>
            <a:t>Payload </a:t>
          </a:r>
        </a:p>
      </dgm:t>
    </dgm:pt>
    <dgm:pt modelId="{19B4040A-AD8F-4970-B906-AC50113033AE}" type="parTrans" cxnId="{89D43F84-F4A0-4427-8967-5E7803635EB5}">
      <dgm:prSet/>
      <dgm:spPr/>
      <dgm:t>
        <a:bodyPr/>
        <a:lstStyle/>
        <a:p>
          <a:endParaRPr lang="es-ES"/>
        </a:p>
      </dgm:t>
    </dgm:pt>
    <dgm:pt modelId="{8C3885C4-5E8A-493F-8A19-DE14072B85AE}" type="sibTrans" cxnId="{89D43F84-F4A0-4427-8967-5E7803635EB5}">
      <dgm:prSet/>
      <dgm:spPr/>
      <dgm:t>
        <a:bodyPr/>
        <a:lstStyle/>
        <a:p>
          <a:endParaRPr lang="es-ES"/>
        </a:p>
      </dgm:t>
    </dgm:pt>
    <dgm:pt modelId="{BD825989-FC99-4BEA-B2DC-4AE78A574FA7}" type="pres">
      <dgm:prSet presAssocID="{A44B34E0-4C31-432B-A8DB-DFC0DEC5E983}" presName="Name0" presStyleCnt="0">
        <dgm:presLayoutVars>
          <dgm:dir/>
          <dgm:animLvl val="lvl"/>
          <dgm:resizeHandles val="exact"/>
        </dgm:presLayoutVars>
      </dgm:prSet>
      <dgm:spPr/>
    </dgm:pt>
    <dgm:pt modelId="{85740F12-3CBC-4076-A5FE-940801AAE0FF}" type="pres">
      <dgm:prSet presAssocID="{B6DCA03F-1705-4C4D-B84F-53243099B685}" presName="composite" presStyleCnt="0"/>
      <dgm:spPr/>
    </dgm:pt>
    <dgm:pt modelId="{D90F6AA6-0D5B-45FE-B89C-828281CEEFBB}" type="pres">
      <dgm:prSet presAssocID="{B6DCA03F-1705-4C4D-B84F-53243099B68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1A2C7F7-519C-450F-A4B3-6271AE83E2C6}" type="pres">
      <dgm:prSet presAssocID="{B6DCA03F-1705-4C4D-B84F-53243099B68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1C6D908-0729-4957-99A0-1D7E849A7477}" type="presOf" srcId="{01BB5CF6-3D1F-45C4-ABF7-88123AF6AD0A}" destId="{31A2C7F7-519C-450F-A4B3-6271AE83E2C6}" srcOrd="0" destOrd="2" presId="urn:microsoft.com/office/officeart/2005/8/layout/hList1"/>
    <dgm:cxn modelId="{09C06D0D-720D-475E-91A1-F8629E7F434D}" type="presOf" srcId="{2BD0EBD8-4C09-4D4E-B29D-7CB7F165621B}" destId="{31A2C7F7-519C-450F-A4B3-6271AE83E2C6}" srcOrd="0" destOrd="3" presId="urn:microsoft.com/office/officeart/2005/8/layout/hList1"/>
    <dgm:cxn modelId="{31FE9B0E-96CE-48ED-92EF-81015A6FB3CE}" srcId="{B6DCA03F-1705-4C4D-B84F-53243099B685}" destId="{5119C514-2ED6-44DB-AAD8-0997E85C9B6B}" srcOrd="1" destOrd="0" parTransId="{C0A863FF-A7AB-4D7D-BC6A-C14C5E21E561}" sibTransId="{10C60BA7-9650-4106-9314-57339857B7AE}"/>
    <dgm:cxn modelId="{BDF97426-A533-4D20-AAA7-6AFB9367B8D9}" type="presOf" srcId="{B6DCA03F-1705-4C4D-B84F-53243099B685}" destId="{D90F6AA6-0D5B-45FE-B89C-828281CEEFBB}" srcOrd="0" destOrd="0" presId="urn:microsoft.com/office/officeart/2005/8/layout/hList1"/>
    <dgm:cxn modelId="{E0583370-5C38-48DA-BB08-6D750E08A3FF}" type="presOf" srcId="{5119C514-2ED6-44DB-AAD8-0997E85C9B6B}" destId="{31A2C7F7-519C-450F-A4B3-6271AE83E2C6}" srcOrd="0" destOrd="1" presId="urn:microsoft.com/office/officeart/2005/8/layout/hList1"/>
    <dgm:cxn modelId="{0EE90853-6307-4408-85C2-1FA94DBA8CD3}" type="presOf" srcId="{A44B34E0-4C31-432B-A8DB-DFC0DEC5E983}" destId="{BD825989-FC99-4BEA-B2DC-4AE78A574FA7}" srcOrd="0" destOrd="0" presId="urn:microsoft.com/office/officeart/2005/8/layout/hList1"/>
    <dgm:cxn modelId="{89D43F84-F4A0-4427-8967-5E7803635EB5}" srcId="{B6DCA03F-1705-4C4D-B84F-53243099B685}" destId="{2BD0EBD8-4C09-4D4E-B29D-7CB7F165621B}" srcOrd="3" destOrd="0" parTransId="{19B4040A-AD8F-4970-B906-AC50113033AE}" sibTransId="{8C3885C4-5E8A-493F-8A19-DE14072B85AE}"/>
    <dgm:cxn modelId="{7BB624A5-F04B-407F-9443-33C4E81D8627}" type="presOf" srcId="{7C2F6365-3F5C-41B9-8EEE-8AC841F09038}" destId="{31A2C7F7-519C-450F-A4B3-6271AE83E2C6}" srcOrd="0" destOrd="0" presId="urn:microsoft.com/office/officeart/2005/8/layout/hList1"/>
    <dgm:cxn modelId="{D366FEBD-9282-4DFA-BF2E-A745A1781F30}" srcId="{A44B34E0-4C31-432B-A8DB-DFC0DEC5E983}" destId="{B6DCA03F-1705-4C4D-B84F-53243099B685}" srcOrd="0" destOrd="0" parTransId="{3A3A3B12-67E5-4FCE-B125-B393AF169606}" sibTransId="{FA9FD34B-EE92-418A-843D-6D266EABF9B4}"/>
    <dgm:cxn modelId="{0F70F2ED-6913-4A86-9CC1-5996E7E41737}" srcId="{B6DCA03F-1705-4C4D-B84F-53243099B685}" destId="{7C2F6365-3F5C-41B9-8EEE-8AC841F09038}" srcOrd="0" destOrd="0" parTransId="{05EDE209-12AA-4BA5-9DA1-453B0CFC36DC}" sibTransId="{C3027ED3-56E1-4BED-A5A8-F1D27915A2EA}"/>
    <dgm:cxn modelId="{3081C1FF-2ECE-4201-93AB-D3CA05913867}" srcId="{B6DCA03F-1705-4C4D-B84F-53243099B685}" destId="{01BB5CF6-3D1F-45C4-ABF7-88123AF6AD0A}" srcOrd="2" destOrd="0" parTransId="{676862E6-FBE2-4F94-8ECC-1289A3483AB2}" sibTransId="{92015110-2277-41D1-A679-C6D1634575AC}"/>
    <dgm:cxn modelId="{232089DD-57FC-4628-94C7-978209CDF826}" type="presParOf" srcId="{BD825989-FC99-4BEA-B2DC-4AE78A574FA7}" destId="{85740F12-3CBC-4076-A5FE-940801AAE0FF}" srcOrd="0" destOrd="0" presId="urn:microsoft.com/office/officeart/2005/8/layout/hList1"/>
    <dgm:cxn modelId="{198FB9AE-6A75-42A8-AF1D-33A1D3B0EA7E}" type="presParOf" srcId="{85740F12-3CBC-4076-A5FE-940801AAE0FF}" destId="{D90F6AA6-0D5B-45FE-B89C-828281CEEFBB}" srcOrd="0" destOrd="0" presId="urn:microsoft.com/office/officeart/2005/8/layout/hList1"/>
    <dgm:cxn modelId="{E2DB9503-5086-474E-8773-58C30361EF36}" type="presParOf" srcId="{85740F12-3CBC-4076-A5FE-940801AAE0FF}" destId="{31A2C7F7-519C-450F-A4B3-6271AE83E2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585392A-BBE5-4D9F-BACA-01862F32CA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A78652C9-AD54-4EC1-A1B5-26DA57FD47CC}">
      <dgm:prSet/>
      <dgm:spPr/>
      <dgm:t>
        <a:bodyPr/>
        <a:lstStyle/>
        <a:p>
          <a:r>
            <a:rPr lang="es-ES" u="heavy">
              <a:uFillTx/>
            </a:rPr>
            <a:t>Flujo de mensajes en un join por OTAA:</a:t>
          </a:r>
          <a:endParaRPr lang="es-ES"/>
        </a:p>
      </dgm:t>
    </dgm:pt>
    <dgm:pt modelId="{3AAD9F85-8FFE-44FA-995E-159876F3389C}" type="parTrans" cxnId="{44B84995-A158-44CB-9EE3-DAE78FE1F9DF}">
      <dgm:prSet/>
      <dgm:spPr/>
      <dgm:t>
        <a:bodyPr/>
        <a:lstStyle/>
        <a:p>
          <a:endParaRPr lang="es-ES"/>
        </a:p>
      </dgm:t>
    </dgm:pt>
    <dgm:pt modelId="{D5CDB461-E1A5-41D5-8C79-1F59E1CF5469}" type="sibTrans" cxnId="{44B84995-A158-44CB-9EE3-DAE78FE1F9DF}">
      <dgm:prSet/>
      <dgm:spPr/>
      <dgm:t>
        <a:bodyPr/>
        <a:lstStyle/>
        <a:p>
          <a:endParaRPr lang="es-ES"/>
        </a:p>
      </dgm:t>
    </dgm:pt>
    <dgm:pt modelId="{A6971C28-936F-472A-B94E-699034706162}" type="pres">
      <dgm:prSet presAssocID="{F585392A-BBE5-4D9F-BACA-01862F32CADA}" presName="linear" presStyleCnt="0">
        <dgm:presLayoutVars>
          <dgm:animLvl val="lvl"/>
          <dgm:resizeHandles val="exact"/>
        </dgm:presLayoutVars>
      </dgm:prSet>
      <dgm:spPr/>
    </dgm:pt>
    <dgm:pt modelId="{FCD99FFB-4E5F-449F-83A5-C28F6038EE30}" type="pres">
      <dgm:prSet presAssocID="{A78652C9-AD54-4EC1-A1B5-26DA57FD47CC}" presName="parentText" presStyleLbl="node1" presStyleIdx="0" presStyleCnt="1" custLinFactY="3182" custLinFactNeighborX="18219" custLinFactNeighborY="100000">
        <dgm:presLayoutVars>
          <dgm:chMax val="0"/>
          <dgm:bulletEnabled val="1"/>
        </dgm:presLayoutVars>
      </dgm:prSet>
      <dgm:spPr/>
    </dgm:pt>
  </dgm:ptLst>
  <dgm:cxnLst>
    <dgm:cxn modelId="{4B31F092-8E24-4AA8-B916-55575962EFE9}" type="presOf" srcId="{A78652C9-AD54-4EC1-A1B5-26DA57FD47CC}" destId="{FCD99FFB-4E5F-449F-83A5-C28F6038EE30}" srcOrd="0" destOrd="0" presId="urn:microsoft.com/office/officeart/2005/8/layout/vList2"/>
    <dgm:cxn modelId="{44B84995-A158-44CB-9EE3-DAE78FE1F9DF}" srcId="{F585392A-BBE5-4D9F-BACA-01862F32CADA}" destId="{A78652C9-AD54-4EC1-A1B5-26DA57FD47CC}" srcOrd="0" destOrd="0" parTransId="{3AAD9F85-8FFE-44FA-995E-159876F3389C}" sibTransId="{D5CDB461-E1A5-41D5-8C79-1F59E1CF5469}"/>
    <dgm:cxn modelId="{8FF1A7FA-D039-4842-9277-90D5ED07759A}" type="presOf" srcId="{F585392A-BBE5-4D9F-BACA-01862F32CADA}" destId="{A6971C28-936F-472A-B94E-699034706162}" srcOrd="0" destOrd="0" presId="urn:microsoft.com/office/officeart/2005/8/layout/vList2"/>
    <dgm:cxn modelId="{156762D0-6646-4C37-8046-A6E62E06B81E}" type="presParOf" srcId="{A6971C28-936F-472A-B94E-699034706162}" destId="{FCD99FFB-4E5F-449F-83A5-C28F6038EE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F4948EA-5F2B-40DA-BF5A-713C1B6BE6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04EFE78E-0A03-4012-8F86-F42AB5D39C4C}">
      <dgm:prSet/>
      <dgm:spPr/>
      <dgm:t>
        <a:bodyPr/>
        <a:lstStyle/>
        <a:p>
          <a:r>
            <a:rPr lang="es-ES"/>
            <a:t>Join Request</a:t>
          </a:r>
        </a:p>
      </dgm:t>
    </dgm:pt>
    <dgm:pt modelId="{2B0F24EE-4251-4BC5-94B0-92512C6E72CE}" type="parTrans" cxnId="{31E94C2A-5F4A-49EC-AF47-7246EBB227B7}">
      <dgm:prSet/>
      <dgm:spPr/>
      <dgm:t>
        <a:bodyPr/>
        <a:lstStyle/>
        <a:p>
          <a:endParaRPr lang="es-ES"/>
        </a:p>
      </dgm:t>
    </dgm:pt>
    <dgm:pt modelId="{22548D87-99E4-4B98-B770-67F127F00705}" type="sibTrans" cxnId="{31E94C2A-5F4A-49EC-AF47-7246EBB227B7}">
      <dgm:prSet/>
      <dgm:spPr/>
      <dgm:t>
        <a:bodyPr/>
        <a:lstStyle/>
        <a:p>
          <a:endParaRPr lang="es-ES"/>
        </a:p>
      </dgm:t>
    </dgm:pt>
    <dgm:pt modelId="{B2C8C1E7-BDA2-4884-8BCD-61C3D2924E44}">
      <dgm:prSet/>
      <dgm:spPr/>
      <dgm:t>
        <a:bodyPr/>
        <a:lstStyle/>
        <a:p>
          <a:r>
            <a:rPr lang="es-ES"/>
            <a:t>Contiene el joinEUI, devEUI y devNonce para calcular las claves de sesión</a:t>
          </a:r>
        </a:p>
      </dgm:t>
    </dgm:pt>
    <dgm:pt modelId="{39BC58EE-FC27-4197-AB16-2EFF51C4F668}" type="parTrans" cxnId="{1861FA72-2FFD-4BDE-9A31-079CB77D6D65}">
      <dgm:prSet/>
      <dgm:spPr/>
      <dgm:t>
        <a:bodyPr/>
        <a:lstStyle/>
        <a:p>
          <a:endParaRPr lang="es-ES"/>
        </a:p>
      </dgm:t>
    </dgm:pt>
    <dgm:pt modelId="{AC82B393-5725-40BB-B3D9-67AB93ECED43}" type="sibTrans" cxnId="{1861FA72-2FFD-4BDE-9A31-079CB77D6D65}">
      <dgm:prSet/>
      <dgm:spPr/>
      <dgm:t>
        <a:bodyPr/>
        <a:lstStyle/>
        <a:p>
          <a:endParaRPr lang="es-ES"/>
        </a:p>
      </dgm:t>
    </dgm:pt>
    <dgm:pt modelId="{EBCC291C-FFFB-46F2-8D67-E4EC88D776E9}" type="pres">
      <dgm:prSet presAssocID="{9F4948EA-5F2B-40DA-BF5A-713C1B6BE603}" presName="linear" presStyleCnt="0">
        <dgm:presLayoutVars>
          <dgm:animLvl val="lvl"/>
          <dgm:resizeHandles val="exact"/>
        </dgm:presLayoutVars>
      </dgm:prSet>
      <dgm:spPr/>
    </dgm:pt>
    <dgm:pt modelId="{7CD006AC-942F-40FD-9690-1FC8D3F590A9}" type="pres">
      <dgm:prSet presAssocID="{04EFE78E-0A03-4012-8F86-F42AB5D39C4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9A704D0-0D6E-4FEC-A101-19D4336D3B81}" type="pres">
      <dgm:prSet presAssocID="{04EFE78E-0A03-4012-8F86-F42AB5D39C4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E94C2A-5F4A-49EC-AF47-7246EBB227B7}" srcId="{9F4948EA-5F2B-40DA-BF5A-713C1B6BE603}" destId="{04EFE78E-0A03-4012-8F86-F42AB5D39C4C}" srcOrd="0" destOrd="0" parTransId="{2B0F24EE-4251-4BC5-94B0-92512C6E72CE}" sibTransId="{22548D87-99E4-4B98-B770-67F127F00705}"/>
    <dgm:cxn modelId="{1861FA72-2FFD-4BDE-9A31-079CB77D6D65}" srcId="{04EFE78E-0A03-4012-8F86-F42AB5D39C4C}" destId="{B2C8C1E7-BDA2-4884-8BCD-61C3D2924E44}" srcOrd="0" destOrd="0" parTransId="{39BC58EE-FC27-4197-AB16-2EFF51C4F668}" sibTransId="{AC82B393-5725-40BB-B3D9-67AB93ECED43}"/>
    <dgm:cxn modelId="{3FC14F8E-39F8-48E3-B4BD-D143D10B67B8}" type="presOf" srcId="{04EFE78E-0A03-4012-8F86-F42AB5D39C4C}" destId="{7CD006AC-942F-40FD-9690-1FC8D3F590A9}" srcOrd="0" destOrd="0" presId="urn:microsoft.com/office/officeart/2005/8/layout/vList2"/>
    <dgm:cxn modelId="{08043FCC-77E0-4AFA-A5FD-BE1019B38491}" type="presOf" srcId="{B2C8C1E7-BDA2-4884-8BCD-61C3D2924E44}" destId="{49A704D0-0D6E-4FEC-A101-19D4336D3B81}" srcOrd="0" destOrd="0" presId="urn:microsoft.com/office/officeart/2005/8/layout/vList2"/>
    <dgm:cxn modelId="{BBB1BFCE-701E-4228-AAC4-F036FB11B4C6}" type="presOf" srcId="{9F4948EA-5F2B-40DA-BF5A-713C1B6BE603}" destId="{EBCC291C-FFFB-46F2-8D67-E4EC88D776E9}" srcOrd="0" destOrd="0" presId="urn:microsoft.com/office/officeart/2005/8/layout/vList2"/>
    <dgm:cxn modelId="{59760C5B-CF21-4E88-8C97-1D70BF17D846}" type="presParOf" srcId="{EBCC291C-FFFB-46F2-8D67-E4EC88D776E9}" destId="{7CD006AC-942F-40FD-9690-1FC8D3F590A9}" srcOrd="0" destOrd="0" presId="urn:microsoft.com/office/officeart/2005/8/layout/vList2"/>
    <dgm:cxn modelId="{76A01EA3-C6DE-4427-BE9C-525E1817E44F}" type="presParOf" srcId="{EBCC291C-FFFB-46F2-8D67-E4EC88D776E9}" destId="{49A704D0-0D6E-4FEC-A101-19D4336D3B8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3BE1748-7285-4533-B4F5-A0221E3BA0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D8667681-FCB0-478A-B4D7-256A825B3580}">
      <dgm:prSet/>
      <dgm:spPr/>
      <dgm:t>
        <a:bodyPr/>
        <a:lstStyle/>
        <a:p>
          <a:r>
            <a:rPr lang="es-ES"/>
            <a:t>Join Accept</a:t>
          </a:r>
        </a:p>
      </dgm:t>
    </dgm:pt>
    <dgm:pt modelId="{9174B6F3-296F-476C-B491-2B31CDF662EB}" type="parTrans" cxnId="{C01731BC-83E7-4A45-B57A-0E1865D49D85}">
      <dgm:prSet/>
      <dgm:spPr/>
      <dgm:t>
        <a:bodyPr/>
        <a:lstStyle/>
        <a:p>
          <a:endParaRPr lang="es-ES"/>
        </a:p>
      </dgm:t>
    </dgm:pt>
    <dgm:pt modelId="{80611487-1784-4ACD-8098-A84E79730A25}" type="sibTrans" cxnId="{C01731BC-83E7-4A45-B57A-0E1865D49D85}">
      <dgm:prSet/>
      <dgm:spPr/>
      <dgm:t>
        <a:bodyPr/>
        <a:lstStyle/>
        <a:p>
          <a:endParaRPr lang="es-ES"/>
        </a:p>
      </dgm:t>
    </dgm:pt>
    <dgm:pt modelId="{7C7E3AB8-1F81-4CFE-9F68-34229466CD9C}">
      <dgm:prSet/>
      <dgm:spPr/>
      <dgm:t>
        <a:bodyPr/>
        <a:lstStyle/>
        <a:p>
          <a:r>
            <a:rPr lang="es-ES"/>
            <a:t>Contiene datos cifrados como JoinNonce, NetID y  DevAddr</a:t>
          </a:r>
        </a:p>
      </dgm:t>
    </dgm:pt>
    <dgm:pt modelId="{D748BE58-D83D-4428-B515-EF9B746CC5A4}" type="parTrans" cxnId="{72C98A4F-A5B9-4995-B6F9-F86B3CF22A28}">
      <dgm:prSet/>
      <dgm:spPr/>
      <dgm:t>
        <a:bodyPr/>
        <a:lstStyle/>
        <a:p>
          <a:endParaRPr lang="es-ES"/>
        </a:p>
      </dgm:t>
    </dgm:pt>
    <dgm:pt modelId="{EEEE5A02-A1B8-4B61-9DE5-98190375FCC0}" type="sibTrans" cxnId="{72C98A4F-A5B9-4995-B6F9-F86B3CF22A28}">
      <dgm:prSet/>
      <dgm:spPr/>
      <dgm:t>
        <a:bodyPr/>
        <a:lstStyle/>
        <a:p>
          <a:endParaRPr lang="es-ES"/>
        </a:p>
      </dgm:t>
    </dgm:pt>
    <dgm:pt modelId="{FA1EB39A-C514-4448-82E0-91FC485742A4}" type="pres">
      <dgm:prSet presAssocID="{33BE1748-7285-4533-B4F5-A0221E3BA0C5}" presName="linear" presStyleCnt="0">
        <dgm:presLayoutVars>
          <dgm:animLvl val="lvl"/>
          <dgm:resizeHandles val="exact"/>
        </dgm:presLayoutVars>
      </dgm:prSet>
      <dgm:spPr/>
    </dgm:pt>
    <dgm:pt modelId="{5DB54206-4E05-472E-8779-AB8B8E4FB188}" type="pres">
      <dgm:prSet presAssocID="{D8667681-FCB0-478A-B4D7-256A825B358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37ED143-87FB-4D23-9B38-FD2A2066B615}" type="pres">
      <dgm:prSet presAssocID="{D8667681-FCB0-478A-B4D7-256A825B358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9A4A000-3C50-46F7-A098-5CE5637362C7}" type="presOf" srcId="{7C7E3AB8-1F81-4CFE-9F68-34229466CD9C}" destId="{837ED143-87FB-4D23-9B38-FD2A2066B615}" srcOrd="0" destOrd="0" presId="urn:microsoft.com/office/officeart/2005/8/layout/vList2"/>
    <dgm:cxn modelId="{72C98A4F-A5B9-4995-B6F9-F86B3CF22A28}" srcId="{D8667681-FCB0-478A-B4D7-256A825B3580}" destId="{7C7E3AB8-1F81-4CFE-9F68-34229466CD9C}" srcOrd="0" destOrd="0" parTransId="{D748BE58-D83D-4428-B515-EF9B746CC5A4}" sibTransId="{EEEE5A02-A1B8-4B61-9DE5-98190375FCC0}"/>
    <dgm:cxn modelId="{078F3F57-FED0-424F-BA15-F768FCA77FD1}" type="presOf" srcId="{33BE1748-7285-4533-B4F5-A0221E3BA0C5}" destId="{FA1EB39A-C514-4448-82E0-91FC485742A4}" srcOrd="0" destOrd="0" presId="urn:microsoft.com/office/officeart/2005/8/layout/vList2"/>
    <dgm:cxn modelId="{8D861888-8473-426F-8610-2A2D04EDDB50}" type="presOf" srcId="{D8667681-FCB0-478A-B4D7-256A825B3580}" destId="{5DB54206-4E05-472E-8779-AB8B8E4FB188}" srcOrd="0" destOrd="0" presId="urn:microsoft.com/office/officeart/2005/8/layout/vList2"/>
    <dgm:cxn modelId="{C01731BC-83E7-4A45-B57A-0E1865D49D85}" srcId="{33BE1748-7285-4533-B4F5-A0221E3BA0C5}" destId="{D8667681-FCB0-478A-B4D7-256A825B3580}" srcOrd="0" destOrd="0" parTransId="{9174B6F3-296F-476C-B491-2B31CDF662EB}" sibTransId="{80611487-1784-4ACD-8098-A84E79730A25}"/>
    <dgm:cxn modelId="{81632501-08C3-477F-83A2-B01AAF38AA81}" type="presParOf" srcId="{FA1EB39A-C514-4448-82E0-91FC485742A4}" destId="{5DB54206-4E05-472E-8779-AB8B8E4FB188}" srcOrd="0" destOrd="0" presId="urn:microsoft.com/office/officeart/2005/8/layout/vList2"/>
    <dgm:cxn modelId="{ADCD09C7-A9DF-4482-AFF9-D7E7EE20C0C1}" type="presParOf" srcId="{FA1EB39A-C514-4448-82E0-91FC485742A4}" destId="{837ED143-87FB-4D23-9B38-FD2A2066B61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AF482-2963-40DC-80D5-6621925D42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1B63FF-327F-40D0-A5A7-F279195476B0}">
      <dgm:prSet/>
      <dgm:spPr/>
      <dgm:t>
        <a:bodyPr/>
        <a:lstStyle/>
        <a:p>
          <a:r>
            <a:rPr lang="es-ES" u="heavy">
              <a:uFillTx/>
            </a:rPr>
            <a:t>Gateway Bridge:</a:t>
          </a:r>
          <a:endParaRPr lang="es-ES"/>
        </a:p>
      </dgm:t>
    </dgm:pt>
    <dgm:pt modelId="{653C9D57-295E-4F2D-A483-6E43AAECE5E0}" type="parTrans" cxnId="{BB0DF267-6824-4DC7-8C4D-C01DD0EBBC55}">
      <dgm:prSet/>
      <dgm:spPr/>
      <dgm:t>
        <a:bodyPr/>
        <a:lstStyle/>
        <a:p>
          <a:endParaRPr lang="es-ES"/>
        </a:p>
      </dgm:t>
    </dgm:pt>
    <dgm:pt modelId="{57067C2B-E145-4CBB-B39A-A7B2376DD3EC}" type="sibTrans" cxnId="{BB0DF267-6824-4DC7-8C4D-C01DD0EBBC55}">
      <dgm:prSet/>
      <dgm:spPr/>
      <dgm:t>
        <a:bodyPr/>
        <a:lstStyle/>
        <a:p>
          <a:endParaRPr lang="es-ES"/>
        </a:p>
      </dgm:t>
    </dgm:pt>
    <dgm:pt modelId="{D98644F8-9427-4B11-877F-99DCA8372D4C}">
      <dgm:prSet/>
      <dgm:spPr/>
      <dgm:t>
        <a:bodyPr/>
        <a:lstStyle/>
        <a:p>
          <a:r>
            <a:rPr lang="es-ES" dirty="0"/>
            <a:t>Convierte el protocolo del </a:t>
          </a:r>
          <a:r>
            <a:rPr lang="es-ES" dirty="0" err="1"/>
            <a:t>Packet</a:t>
          </a:r>
          <a:r>
            <a:rPr lang="es-ES" dirty="0"/>
            <a:t> </a:t>
          </a:r>
          <a:r>
            <a:rPr lang="es-ES" dirty="0" err="1"/>
            <a:t>Forwarder</a:t>
          </a:r>
          <a:r>
            <a:rPr lang="es-ES" dirty="0"/>
            <a:t> en JSON o formato de datos </a:t>
          </a:r>
          <a:r>
            <a:rPr lang="es-ES" dirty="0" err="1"/>
            <a:t>Protobuf</a:t>
          </a:r>
          <a:endParaRPr lang="es-ES" dirty="0"/>
        </a:p>
      </dgm:t>
    </dgm:pt>
    <dgm:pt modelId="{ED5072E4-C47E-4B47-BFAF-016871B690FB}" type="parTrans" cxnId="{CDF6B7B4-0267-4844-8274-24062D21B45D}">
      <dgm:prSet/>
      <dgm:spPr/>
      <dgm:t>
        <a:bodyPr/>
        <a:lstStyle/>
        <a:p>
          <a:endParaRPr lang="es-ES"/>
        </a:p>
      </dgm:t>
    </dgm:pt>
    <dgm:pt modelId="{D453D0BC-3E88-448F-9F6F-ED7A87E64193}" type="sibTrans" cxnId="{CDF6B7B4-0267-4844-8274-24062D21B45D}">
      <dgm:prSet/>
      <dgm:spPr/>
      <dgm:t>
        <a:bodyPr/>
        <a:lstStyle/>
        <a:p>
          <a:endParaRPr lang="es-ES"/>
        </a:p>
      </dgm:t>
    </dgm:pt>
    <dgm:pt modelId="{0E61420B-2219-4B04-9818-AAD53176647C}">
      <dgm:prSet/>
      <dgm:spPr/>
      <dgm:t>
        <a:bodyPr/>
        <a:lstStyle/>
        <a:p>
          <a:r>
            <a:rPr lang="es-ES" dirty="0"/>
            <a:t>Puede estar integrado en el </a:t>
          </a:r>
          <a:r>
            <a:rPr lang="es-ES" dirty="0" err="1"/>
            <a:t>gateway</a:t>
          </a:r>
          <a:r>
            <a:rPr lang="es-ES" dirty="0"/>
            <a:t> o en el servidor</a:t>
          </a:r>
        </a:p>
      </dgm:t>
    </dgm:pt>
    <dgm:pt modelId="{EC0B897B-4A1F-4AF1-9E70-46601DA859EE}" type="parTrans" cxnId="{9D22C4EF-9C39-45CB-9CB1-F167F2C12FC4}">
      <dgm:prSet/>
      <dgm:spPr/>
      <dgm:t>
        <a:bodyPr/>
        <a:lstStyle/>
        <a:p>
          <a:endParaRPr lang="es-ES"/>
        </a:p>
      </dgm:t>
    </dgm:pt>
    <dgm:pt modelId="{F514A785-EBB3-4ED9-84D2-CEE4CD959217}" type="sibTrans" cxnId="{9D22C4EF-9C39-45CB-9CB1-F167F2C12FC4}">
      <dgm:prSet/>
      <dgm:spPr/>
      <dgm:t>
        <a:bodyPr/>
        <a:lstStyle/>
        <a:p>
          <a:endParaRPr lang="es-ES"/>
        </a:p>
      </dgm:t>
    </dgm:pt>
    <dgm:pt modelId="{7DC8E186-3F48-44B7-B7A8-92A208C63E8F}" type="pres">
      <dgm:prSet presAssocID="{7AFAF482-2963-40DC-80D5-6621925D42D6}" presName="linear" presStyleCnt="0">
        <dgm:presLayoutVars>
          <dgm:animLvl val="lvl"/>
          <dgm:resizeHandles val="exact"/>
        </dgm:presLayoutVars>
      </dgm:prSet>
      <dgm:spPr/>
    </dgm:pt>
    <dgm:pt modelId="{48B78AEF-1AB8-4C99-BADD-3E8B98D01D00}" type="pres">
      <dgm:prSet presAssocID="{971B63FF-327F-40D0-A5A7-F279195476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CE0DCB5-14A4-43E3-9AAC-EED3A1A3243B}" type="pres">
      <dgm:prSet presAssocID="{971B63FF-327F-40D0-A5A7-F279195476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37FC317-20F2-4DE4-8672-D52027E12172}" type="presOf" srcId="{971B63FF-327F-40D0-A5A7-F279195476B0}" destId="{48B78AEF-1AB8-4C99-BADD-3E8B98D01D00}" srcOrd="0" destOrd="0" presId="urn:microsoft.com/office/officeart/2005/8/layout/vList2"/>
    <dgm:cxn modelId="{D27DA435-2B4B-4473-B06D-869260C0592B}" type="presOf" srcId="{D98644F8-9427-4B11-877F-99DCA8372D4C}" destId="{ECE0DCB5-14A4-43E3-9AAC-EED3A1A3243B}" srcOrd="0" destOrd="0" presId="urn:microsoft.com/office/officeart/2005/8/layout/vList2"/>
    <dgm:cxn modelId="{BB0DF267-6824-4DC7-8C4D-C01DD0EBBC55}" srcId="{7AFAF482-2963-40DC-80D5-6621925D42D6}" destId="{971B63FF-327F-40D0-A5A7-F279195476B0}" srcOrd="0" destOrd="0" parTransId="{653C9D57-295E-4F2D-A483-6E43AAECE5E0}" sibTransId="{57067C2B-E145-4CBB-B39A-A7B2376DD3EC}"/>
    <dgm:cxn modelId="{D1E9067C-23D9-44AD-9E5E-BCF5DD8954EB}" type="presOf" srcId="{7AFAF482-2963-40DC-80D5-6621925D42D6}" destId="{7DC8E186-3F48-44B7-B7A8-92A208C63E8F}" srcOrd="0" destOrd="0" presId="urn:microsoft.com/office/officeart/2005/8/layout/vList2"/>
    <dgm:cxn modelId="{8C85EF93-0740-47FD-8AD2-3D71BC4AD455}" type="presOf" srcId="{0E61420B-2219-4B04-9818-AAD53176647C}" destId="{ECE0DCB5-14A4-43E3-9AAC-EED3A1A3243B}" srcOrd="0" destOrd="1" presId="urn:microsoft.com/office/officeart/2005/8/layout/vList2"/>
    <dgm:cxn modelId="{CDF6B7B4-0267-4844-8274-24062D21B45D}" srcId="{971B63FF-327F-40D0-A5A7-F279195476B0}" destId="{D98644F8-9427-4B11-877F-99DCA8372D4C}" srcOrd="0" destOrd="0" parTransId="{ED5072E4-C47E-4B47-BFAF-016871B690FB}" sibTransId="{D453D0BC-3E88-448F-9F6F-ED7A87E64193}"/>
    <dgm:cxn modelId="{9D22C4EF-9C39-45CB-9CB1-F167F2C12FC4}" srcId="{971B63FF-327F-40D0-A5A7-F279195476B0}" destId="{0E61420B-2219-4B04-9818-AAD53176647C}" srcOrd="1" destOrd="0" parTransId="{EC0B897B-4A1F-4AF1-9E70-46601DA859EE}" sibTransId="{F514A785-EBB3-4ED9-84D2-CEE4CD959217}"/>
    <dgm:cxn modelId="{848379CF-E368-4EA7-9FE4-DB20DED20562}" type="presParOf" srcId="{7DC8E186-3F48-44B7-B7A8-92A208C63E8F}" destId="{48B78AEF-1AB8-4C99-BADD-3E8B98D01D00}" srcOrd="0" destOrd="0" presId="urn:microsoft.com/office/officeart/2005/8/layout/vList2"/>
    <dgm:cxn modelId="{0E5C2E7E-5666-488A-9444-CB0A86277764}" type="presParOf" srcId="{7DC8E186-3F48-44B7-B7A8-92A208C63E8F}" destId="{ECE0DCB5-14A4-43E3-9AAC-EED3A1A324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221108-216E-4D6A-84B8-786B817FB7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A959CE8-35BF-42AE-B16A-5A05E9319ED7}">
      <dgm:prSet/>
      <dgm:spPr/>
      <dgm:t>
        <a:bodyPr/>
        <a:lstStyle/>
        <a:p>
          <a:r>
            <a:rPr lang="es-ES" u="heavy" dirty="0">
              <a:uFillTx/>
            </a:rPr>
            <a:t>MQTT </a:t>
          </a:r>
          <a:r>
            <a:rPr lang="es-ES" u="heavy" dirty="0" err="1">
              <a:uFillTx/>
            </a:rPr>
            <a:t>Broker</a:t>
          </a:r>
          <a:r>
            <a:rPr lang="es-ES" u="heavy" dirty="0">
              <a:uFillTx/>
            </a:rPr>
            <a:t>:</a:t>
          </a:r>
          <a:endParaRPr lang="es-ES" dirty="0"/>
        </a:p>
      </dgm:t>
    </dgm:pt>
    <dgm:pt modelId="{6A5A48D0-8661-470D-90D4-AAE155FB909D}" type="parTrans" cxnId="{EABDAECD-2653-4265-9677-42736EBD2E66}">
      <dgm:prSet/>
      <dgm:spPr/>
      <dgm:t>
        <a:bodyPr/>
        <a:lstStyle/>
        <a:p>
          <a:endParaRPr lang="es-ES"/>
        </a:p>
      </dgm:t>
    </dgm:pt>
    <dgm:pt modelId="{3BF5F489-9EE3-47D5-B924-5D70EBA50177}" type="sibTrans" cxnId="{EABDAECD-2653-4265-9677-42736EBD2E66}">
      <dgm:prSet/>
      <dgm:spPr/>
      <dgm:t>
        <a:bodyPr/>
        <a:lstStyle/>
        <a:p>
          <a:endParaRPr lang="es-ES"/>
        </a:p>
      </dgm:t>
    </dgm:pt>
    <dgm:pt modelId="{06394477-06AE-41F9-B044-8F798C48A7EE}">
      <dgm:prSet/>
      <dgm:spPr/>
      <dgm:t>
        <a:bodyPr/>
        <a:lstStyle/>
        <a:p>
          <a:r>
            <a:rPr lang="es-ES" dirty="0">
              <a:solidFill>
                <a:schemeClr val="accent2"/>
              </a:solidFill>
            </a:rPr>
            <a:t>Comunicación entre el </a:t>
          </a:r>
          <a:r>
            <a:rPr lang="es-ES" dirty="0" err="1">
              <a:solidFill>
                <a:schemeClr val="accent2"/>
              </a:solidFill>
            </a:rPr>
            <a:t>gateway</a:t>
          </a:r>
          <a:r>
            <a:rPr lang="es-ES" dirty="0">
              <a:solidFill>
                <a:schemeClr val="accent2"/>
              </a:solidFill>
            </a:rPr>
            <a:t> y en </a:t>
          </a:r>
          <a:r>
            <a:rPr lang="es-ES" dirty="0" err="1">
              <a:solidFill>
                <a:schemeClr val="accent2"/>
              </a:solidFill>
            </a:rPr>
            <a:t>network</a:t>
          </a:r>
          <a:r>
            <a:rPr lang="es-ES" dirty="0">
              <a:solidFill>
                <a:schemeClr val="accent2"/>
              </a:solidFill>
            </a:rPr>
            <a:t> server mediante MQTT (p.ej. Eclipse </a:t>
          </a:r>
          <a:r>
            <a:rPr lang="es-ES" dirty="0" err="1">
              <a:solidFill>
                <a:schemeClr val="accent2"/>
              </a:solidFill>
            </a:rPr>
            <a:t>Mosquitto</a:t>
          </a:r>
          <a:r>
            <a:rPr lang="es-ES" dirty="0">
              <a:solidFill>
                <a:schemeClr val="accent2"/>
              </a:solidFill>
            </a:rPr>
            <a:t>)</a:t>
          </a:r>
        </a:p>
      </dgm:t>
    </dgm:pt>
    <dgm:pt modelId="{1653D316-A1CE-49E1-9402-AA0731AB5119}" type="parTrans" cxnId="{FAD0B35B-0230-4EC7-BB10-259D8410EBD2}">
      <dgm:prSet/>
      <dgm:spPr/>
      <dgm:t>
        <a:bodyPr/>
        <a:lstStyle/>
        <a:p>
          <a:endParaRPr lang="es-ES"/>
        </a:p>
      </dgm:t>
    </dgm:pt>
    <dgm:pt modelId="{771DA037-DBDE-4EF8-AC8B-2E7224A28731}" type="sibTrans" cxnId="{FAD0B35B-0230-4EC7-BB10-259D8410EBD2}">
      <dgm:prSet/>
      <dgm:spPr/>
      <dgm:t>
        <a:bodyPr/>
        <a:lstStyle/>
        <a:p>
          <a:endParaRPr lang="es-ES"/>
        </a:p>
      </dgm:t>
    </dgm:pt>
    <dgm:pt modelId="{382E8CC1-EC41-4A60-BF12-DEE5C0FBC7F9}" type="pres">
      <dgm:prSet presAssocID="{46221108-216E-4D6A-84B8-786B817FB7B7}" presName="linear" presStyleCnt="0">
        <dgm:presLayoutVars>
          <dgm:animLvl val="lvl"/>
          <dgm:resizeHandles val="exact"/>
        </dgm:presLayoutVars>
      </dgm:prSet>
      <dgm:spPr/>
    </dgm:pt>
    <dgm:pt modelId="{FFB56DD5-69FD-440E-88F1-2BB64E2029A5}" type="pres">
      <dgm:prSet presAssocID="{DA959CE8-35BF-42AE-B16A-5A05E9319ED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FF8F494-7657-4E9A-A0C1-8F5B52D39DCD}" type="pres">
      <dgm:prSet presAssocID="{DA959CE8-35BF-42AE-B16A-5A05E9319ED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D0B35B-0230-4EC7-BB10-259D8410EBD2}" srcId="{DA959CE8-35BF-42AE-B16A-5A05E9319ED7}" destId="{06394477-06AE-41F9-B044-8F798C48A7EE}" srcOrd="0" destOrd="0" parTransId="{1653D316-A1CE-49E1-9402-AA0731AB5119}" sibTransId="{771DA037-DBDE-4EF8-AC8B-2E7224A28731}"/>
    <dgm:cxn modelId="{6CD516AE-9FF5-4EBB-A912-5F6A5951D55A}" type="presOf" srcId="{46221108-216E-4D6A-84B8-786B817FB7B7}" destId="{382E8CC1-EC41-4A60-BF12-DEE5C0FBC7F9}" srcOrd="0" destOrd="0" presId="urn:microsoft.com/office/officeart/2005/8/layout/vList2"/>
    <dgm:cxn modelId="{EABDAECD-2653-4265-9677-42736EBD2E66}" srcId="{46221108-216E-4D6A-84B8-786B817FB7B7}" destId="{DA959CE8-35BF-42AE-B16A-5A05E9319ED7}" srcOrd="0" destOrd="0" parTransId="{6A5A48D0-8661-470D-90D4-AAE155FB909D}" sibTransId="{3BF5F489-9EE3-47D5-B924-5D70EBA50177}"/>
    <dgm:cxn modelId="{1083AEE7-70D9-4B25-BA93-CF3FFF8F4C18}" type="presOf" srcId="{DA959CE8-35BF-42AE-B16A-5A05E9319ED7}" destId="{FFB56DD5-69FD-440E-88F1-2BB64E2029A5}" srcOrd="0" destOrd="0" presId="urn:microsoft.com/office/officeart/2005/8/layout/vList2"/>
    <dgm:cxn modelId="{C3E669F6-F791-4745-AD7E-AD7071151B14}" type="presOf" srcId="{06394477-06AE-41F9-B044-8F798C48A7EE}" destId="{FFF8F494-7657-4E9A-A0C1-8F5B52D39DCD}" srcOrd="0" destOrd="0" presId="urn:microsoft.com/office/officeart/2005/8/layout/vList2"/>
    <dgm:cxn modelId="{89644577-2992-43A9-9AE1-D5DE88405270}" type="presParOf" srcId="{382E8CC1-EC41-4A60-BF12-DEE5C0FBC7F9}" destId="{FFB56DD5-69FD-440E-88F1-2BB64E2029A5}" srcOrd="0" destOrd="0" presId="urn:microsoft.com/office/officeart/2005/8/layout/vList2"/>
    <dgm:cxn modelId="{37F0310C-822E-4F6A-9923-A380F3E115EB}" type="presParOf" srcId="{382E8CC1-EC41-4A60-BF12-DEE5C0FBC7F9}" destId="{FFF8F494-7657-4E9A-A0C1-8F5B52D39DC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AEDDA4-D521-4E76-8ED8-B1652DB706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492716A-6761-45D7-BACB-C4990CA97A4C}">
      <dgm:prSet/>
      <dgm:spPr/>
      <dgm:t>
        <a:bodyPr/>
        <a:lstStyle/>
        <a:p>
          <a:r>
            <a:rPr lang="es-ES" u="heavy" dirty="0">
              <a:uFillTx/>
            </a:rPr>
            <a:t>Network Server:</a:t>
          </a:r>
          <a:endParaRPr lang="es-ES" dirty="0"/>
        </a:p>
      </dgm:t>
    </dgm:pt>
    <dgm:pt modelId="{87E79E4A-B9E6-4294-9572-3F451883C8CB}" type="parTrans" cxnId="{C318C664-B056-4D9A-90EF-7416E7ED1FC4}">
      <dgm:prSet/>
      <dgm:spPr/>
      <dgm:t>
        <a:bodyPr/>
        <a:lstStyle/>
        <a:p>
          <a:endParaRPr lang="es-ES"/>
        </a:p>
      </dgm:t>
    </dgm:pt>
    <dgm:pt modelId="{65D485FC-830D-4E16-884A-25EB50BADE30}" type="sibTrans" cxnId="{C318C664-B056-4D9A-90EF-7416E7ED1FC4}">
      <dgm:prSet/>
      <dgm:spPr/>
      <dgm:t>
        <a:bodyPr/>
        <a:lstStyle/>
        <a:p>
          <a:endParaRPr lang="es-ES"/>
        </a:p>
      </dgm:t>
    </dgm:pt>
    <dgm:pt modelId="{7394AA45-76B1-46A6-A2BE-80A33AAACB13}">
      <dgm:prSet/>
      <dgm:spPr/>
      <dgm:t>
        <a:bodyPr/>
        <a:lstStyle/>
        <a:p>
          <a:r>
            <a:rPr lang="es-ES" dirty="0" err="1">
              <a:solidFill>
                <a:schemeClr val="accent2"/>
              </a:solidFill>
            </a:rPr>
            <a:t>Communication</a:t>
          </a:r>
          <a:r>
            <a:rPr lang="es-ES" dirty="0">
              <a:solidFill>
                <a:schemeClr val="accent2"/>
              </a:solidFill>
            </a:rPr>
            <a:t> con el </a:t>
          </a:r>
          <a:r>
            <a:rPr lang="es-ES" dirty="0" err="1">
              <a:solidFill>
                <a:schemeClr val="accent2"/>
              </a:solidFill>
            </a:rPr>
            <a:t>application</a:t>
          </a:r>
          <a:r>
            <a:rPr lang="es-ES" dirty="0">
              <a:solidFill>
                <a:schemeClr val="accent2"/>
              </a:solidFill>
            </a:rPr>
            <a:t> server </a:t>
          </a:r>
          <a:r>
            <a:rPr lang="es-ES" dirty="0" err="1">
              <a:solidFill>
                <a:schemeClr val="accent2"/>
              </a:solidFill>
            </a:rPr>
            <a:t>via</a:t>
          </a:r>
          <a:r>
            <a:rPr lang="es-ES" dirty="0">
              <a:solidFill>
                <a:schemeClr val="accent2"/>
              </a:solidFill>
            </a:rPr>
            <a:t> </a:t>
          </a:r>
          <a:r>
            <a:rPr lang="es-ES" dirty="0" err="1">
              <a:solidFill>
                <a:schemeClr val="accent2"/>
              </a:solidFill>
            </a:rPr>
            <a:t>gPRC</a:t>
          </a:r>
          <a:endParaRPr lang="es-ES" dirty="0">
            <a:solidFill>
              <a:schemeClr val="accent2"/>
            </a:solidFill>
          </a:endParaRPr>
        </a:p>
      </dgm:t>
    </dgm:pt>
    <dgm:pt modelId="{449558BD-34B2-481A-AE6C-47B805E24BC1}" type="parTrans" cxnId="{0EE05E10-757F-4DD8-98B0-36F696DD30FA}">
      <dgm:prSet/>
      <dgm:spPr/>
      <dgm:t>
        <a:bodyPr/>
        <a:lstStyle/>
        <a:p>
          <a:endParaRPr lang="es-ES"/>
        </a:p>
      </dgm:t>
    </dgm:pt>
    <dgm:pt modelId="{F1445CAA-7490-4B9C-BB43-886C99C99594}" type="sibTrans" cxnId="{0EE05E10-757F-4DD8-98B0-36F696DD30FA}">
      <dgm:prSet/>
      <dgm:spPr/>
      <dgm:t>
        <a:bodyPr/>
        <a:lstStyle/>
        <a:p>
          <a:endParaRPr lang="es-ES"/>
        </a:p>
      </dgm:t>
    </dgm:pt>
    <dgm:pt modelId="{ECE10409-5627-409E-B814-EEE598D5E070}" type="pres">
      <dgm:prSet presAssocID="{F6AEDDA4-D521-4E76-8ED8-B1652DB70634}" presName="linear" presStyleCnt="0">
        <dgm:presLayoutVars>
          <dgm:animLvl val="lvl"/>
          <dgm:resizeHandles val="exact"/>
        </dgm:presLayoutVars>
      </dgm:prSet>
      <dgm:spPr/>
    </dgm:pt>
    <dgm:pt modelId="{CA934F41-02DE-4F65-8767-81F3787A02D4}" type="pres">
      <dgm:prSet presAssocID="{9492716A-6761-45D7-BACB-C4990CA97A4C}" presName="parentText" presStyleLbl="node1" presStyleIdx="0" presStyleCnt="1" custScaleX="98900">
        <dgm:presLayoutVars>
          <dgm:chMax val="0"/>
          <dgm:bulletEnabled val="1"/>
        </dgm:presLayoutVars>
      </dgm:prSet>
      <dgm:spPr/>
    </dgm:pt>
    <dgm:pt modelId="{51B23B59-6E3E-4660-94E7-C5D280BC156F}" type="pres">
      <dgm:prSet presAssocID="{9492716A-6761-45D7-BACB-C4990CA97A4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EE05E10-757F-4DD8-98B0-36F696DD30FA}" srcId="{9492716A-6761-45D7-BACB-C4990CA97A4C}" destId="{7394AA45-76B1-46A6-A2BE-80A33AAACB13}" srcOrd="0" destOrd="0" parTransId="{449558BD-34B2-481A-AE6C-47B805E24BC1}" sibTransId="{F1445CAA-7490-4B9C-BB43-886C99C99594}"/>
    <dgm:cxn modelId="{9E62D839-16DD-4B64-89CA-B47AF66E021A}" type="presOf" srcId="{F6AEDDA4-D521-4E76-8ED8-B1652DB70634}" destId="{ECE10409-5627-409E-B814-EEE598D5E070}" srcOrd="0" destOrd="0" presId="urn:microsoft.com/office/officeart/2005/8/layout/vList2"/>
    <dgm:cxn modelId="{C318C664-B056-4D9A-90EF-7416E7ED1FC4}" srcId="{F6AEDDA4-D521-4E76-8ED8-B1652DB70634}" destId="{9492716A-6761-45D7-BACB-C4990CA97A4C}" srcOrd="0" destOrd="0" parTransId="{87E79E4A-B9E6-4294-9572-3F451883C8CB}" sibTransId="{65D485FC-830D-4E16-884A-25EB50BADE30}"/>
    <dgm:cxn modelId="{68D5F999-1B70-43C6-B466-606FBED9F1DA}" type="presOf" srcId="{7394AA45-76B1-46A6-A2BE-80A33AAACB13}" destId="{51B23B59-6E3E-4660-94E7-C5D280BC156F}" srcOrd="0" destOrd="0" presId="urn:microsoft.com/office/officeart/2005/8/layout/vList2"/>
    <dgm:cxn modelId="{2FA43CE5-D0BB-4C7E-821A-460CED70E7EB}" type="presOf" srcId="{9492716A-6761-45D7-BACB-C4990CA97A4C}" destId="{CA934F41-02DE-4F65-8767-81F3787A02D4}" srcOrd="0" destOrd="0" presId="urn:microsoft.com/office/officeart/2005/8/layout/vList2"/>
    <dgm:cxn modelId="{9933B15D-48A7-4D5B-80D8-A4FEC0725F43}" type="presParOf" srcId="{ECE10409-5627-409E-B814-EEE598D5E070}" destId="{CA934F41-02DE-4F65-8767-81F3787A02D4}" srcOrd="0" destOrd="0" presId="urn:microsoft.com/office/officeart/2005/8/layout/vList2"/>
    <dgm:cxn modelId="{22391A9B-2805-406A-98F7-4A8214B80762}" type="presParOf" srcId="{ECE10409-5627-409E-B814-EEE598D5E070}" destId="{51B23B59-6E3E-4660-94E7-C5D280BC156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EB193F-60D5-4B5A-945A-EE99265CEE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EACD4D9-347E-4CD4-BCD6-C7E3C7986EC3}">
      <dgm:prSet/>
      <dgm:spPr/>
      <dgm:t>
        <a:bodyPr/>
        <a:lstStyle/>
        <a:p>
          <a:r>
            <a:rPr lang="en-US" u="heavy" dirty="0">
              <a:uFillTx/>
            </a:rPr>
            <a:t>Application Server:</a:t>
          </a:r>
          <a:endParaRPr lang="es-ES" dirty="0"/>
        </a:p>
      </dgm:t>
    </dgm:pt>
    <dgm:pt modelId="{16BDFC4F-598C-4EE9-939C-E3B3A105B61B}" type="parTrans" cxnId="{F39A9DE0-A70E-4750-B4FB-C47912391C47}">
      <dgm:prSet/>
      <dgm:spPr/>
      <dgm:t>
        <a:bodyPr/>
        <a:lstStyle/>
        <a:p>
          <a:endParaRPr lang="es-ES"/>
        </a:p>
      </dgm:t>
    </dgm:pt>
    <dgm:pt modelId="{9C21A72A-D206-44A0-A245-42078C001116}" type="sibTrans" cxnId="{F39A9DE0-A70E-4750-B4FB-C47912391C47}">
      <dgm:prSet/>
      <dgm:spPr/>
      <dgm:t>
        <a:bodyPr/>
        <a:lstStyle/>
        <a:p>
          <a:endParaRPr lang="es-ES"/>
        </a:p>
      </dgm:t>
    </dgm:pt>
    <dgm:pt modelId="{8E471E73-8422-4887-AA68-B728C7596BD4}">
      <dgm:prSet/>
      <dgm:spPr/>
      <dgm:t>
        <a:bodyPr/>
        <a:lstStyle/>
        <a:p>
          <a:r>
            <a:rPr lang="en-US" dirty="0" err="1">
              <a:solidFill>
                <a:schemeClr val="accent2"/>
              </a:solidFill>
            </a:rPr>
            <a:t>Varias</a:t>
          </a:r>
          <a:r>
            <a:rPr lang="en-US" dirty="0">
              <a:solidFill>
                <a:schemeClr val="accent2"/>
              </a:solidFill>
            </a:rPr>
            <a:t> </a:t>
          </a:r>
          <a:r>
            <a:rPr lang="en-US" dirty="0" err="1">
              <a:solidFill>
                <a:schemeClr val="accent2"/>
              </a:solidFill>
            </a:rPr>
            <a:t>implementaciones</a:t>
          </a:r>
          <a:r>
            <a:rPr lang="en-US" dirty="0">
              <a:solidFill>
                <a:schemeClr val="accent2"/>
              </a:solidFill>
            </a:rPr>
            <a:t> </a:t>
          </a:r>
          <a:r>
            <a:rPr lang="en-US" dirty="0" err="1">
              <a:solidFill>
                <a:schemeClr val="accent2"/>
              </a:solidFill>
            </a:rPr>
            <a:t>disponibles</a:t>
          </a:r>
          <a:r>
            <a:rPr lang="en-US" dirty="0">
              <a:solidFill>
                <a:schemeClr val="accent2"/>
              </a:solidFill>
            </a:rPr>
            <a:t> para </a:t>
          </a:r>
          <a:r>
            <a:rPr lang="en-US" dirty="0" err="1">
              <a:solidFill>
                <a:schemeClr val="accent2"/>
              </a:solidFill>
            </a:rPr>
            <a:t>conectar</a:t>
          </a:r>
          <a:r>
            <a:rPr lang="en-US" dirty="0">
              <a:solidFill>
                <a:schemeClr val="accent2"/>
              </a:solidFill>
            </a:rPr>
            <a:t> con </a:t>
          </a:r>
          <a:r>
            <a:rPr lang="en-US" dirty="0" err="1">
              <a:solidFill>
                <a:schemeClr val="accent2"/>
              </a:solidFill>
            </a:rPr>
            <a:t>aplicaciones</a:t>
          </a:r>
          <a:endParaRPr lang="es-ES" dirty="0">
            <a:solidFill>
              <a:schemeClr val="accent2"/>
            </a:solidFill>
          </a:endParaRPr>
        </a:p>
      </dgm:t>
    </dgm:pt>
    <dgm:pt modelId="{AA2C46FB-2DD3-435A-AB29-92AED488C715}" type="parTrans" cxnId="{DB7298A5-570C-4383-A248-64B8D9BEA20A}">
      <dgm:prSet/>
      <dgm:spPr/>
      <dgm:t>
        <a:bodyPr/>
        <a:lstStyle/>
        <a:p>
          <a:endParaRPr lang="es-ES"/>
        </a:p>
      </dgm:t>
    </dgm:pt>
    <dgm:pt modelId="{325C3E9D-E12B-463C-A867-9036E68AEA2D}" type="sibTrans" cxnId="{DB7298A5-570C-4383-A248-64B8D9BEA20A}">
      <dgm:prSet/>
      <dgm:spPr/>
      <dgm:t>
        <a:bodyPr/>
        <a:lstStyle/>
        <a:p>
          <a:endParaRPr lang="es-ES"/>
        </a:p>
      </dgm:t>
    </dgm:pt>
    <dgm:pt modelId="{7B61F06B-30D3-45CA-BCEC-62ABC7466258}" type="pres">
      <dgm:prSet presAssocID="{C4EB193F-60D5-4B5A-945A-EE99265CEEA6}" presName="linear" presStyleCnt="0">
        <dgm:presLayoutVars>
          <dgm:animLvl val="lvl"/>
          <dgm:resizeHandles val="exact"/>
        </dgm:presLayoutVars>
      </dgm:prSet>
      <dgm:spPr/>
    </dgm:pt>
    <dgm:pt modelId="{D01DA812-C81A-4AF2-89BA-0D59F0020CFE}" type="pres">
      <dgm:prSet presAssocID="{8EACD4D9-347E-4CD4-BCD6-C7E3C7986EC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638585-4A85-411D-A8B4-1C549C0A3301}" type="pres">
      <dgm:prSet presAssocID="{8EACD4D9-347E-4CD4-BCD6-C7E3C7986EC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96B161A-CC71-452B-8BD4-79B51B9B8A04}" type="presOf" srcId="{8EACD4D9-347E-4CD4-BCD6-C7E3C7986EC3}" destId="{D01DA812-C81A-4AF2-89BA-0D59F0020CFE}" srcOrd="0" destOrd="0" presId="urn:microsoft.com/office/officeart/2005/8/layout/vList2"/>
    <dgm:cxn modelId="{8355A275-B0C1-4466-9E0E-7BAEA89F97D1}" type="presOf" srcId="{C4EB193F-60D5-4B5A-945A-EE99265CEEA6}" destId="{7B61F06B-30D3-45CA-BCEC-62ABC7466258}" srcOrd="0" destOrd="0" presId="urn:microsoft.com/office/officeart/2005/8/layout/vList2"/>
    <dgm:cxn modelId="{DB7298A5-570C-4383-A248-64B8D9BEA20A}" srcId="{8EACD4D9-347E-4CD4-BCD6-C7E3C7986EC3}" destId="{8E471E73-8422-4887-AA68-B728C7596BD4}" srcOrd="0" destOrd="0" parTransId="{AA2C46FB-2DD3-435A-AB29-92AED488C715}" sibTransId="{325C3E9D-E12B-463C-A867-9036E68AEA2D}"/>
    <dgm:cxn modelId="{7646B8CC-490D-44A0-83D7-F1D5E9020DD1}" type="presOf" srcId="{8E471E73-8422-4887-AA68-B728C7596BD4}" destId="{FA638585-4A85-411D-A8B4-1C549C0A3301}" srcOrd="0" destOrd="0" presId="urn:microsoft.com/office/officeart/2005/8/layout/vList2"/>
    <dgm:cxn modelId="{F39A9DE0-A70E-4750-B4FB-C47912391C47}" srcId="{C4EB193F-60D5-4B5A-945A-EE99265CEEA6}" destId="{8EACD4D9-347E-4CD4-BCD6-C7E3C7986EC3}" srcOrd="0" destOrd="0" parTransId="{16BDFC4F-598C-4EE9-939C-E3B3A105B61B}" sibTransId="{9C21A72A-D206-44A0-A245-42078C001116}"/>
    <dgm:cxn modelId="{617E0EAE-98CA-4D34-9738-F5A06B07C012}" type="presParOf" srcId="{7B61F06B-30D3-45CA-BCEC-62ABC7466258}" destId="{D01DA812-C81A-4AF2-89BA-0D59F0020CFE}" srcOrd="0" destOrd="0" presId="urn:microsoft.com/office/officeart/2005/8/layout/vList2"/>
    <dgm:cxn modelId="{4A5324D4-727F-4013-923C-555713F495DB}" type="presParOf" srcId="{7B61F06B-30D3-45CA-BCEC-62ABC7466258}" destId="{FA638585-4A85-411D-A8B4-1C549C0A330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0CF26C-0F87-45B5-8CA4-ECCB59F659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1BA8F07D-2C5A-469E-820F-4CCB087766F5}">
      <dgm:prSet/>
      <dgm:spPr/>
      <dgm:t>
        <a:bodyPr/>
        <a:lstStyle/>
        <a:p>
          <a:r>
            <a:rPr lang="es-ES" dirty="0"/>
            <a:t>Pasos para añadir un dispositivo:</a:t>
          </a:r>
        </a:p>
      </dgm:t>
    </dgm:pt>
    <dgm:pt modelId="{AC6AD67D-CCE1-4089-A338-9D83C4650F29}" type="parTrans" cxnId="{7345E750-C315-463C-A130-B99189886F0C}">
      <dgm:prSet/>
      <dgm:spPr/>
      <dgm:t>
        <a:bodyPr/>
        <a:lstStyle/>
        <a:p>
          <a:endParaRPr lang="es-ES"/>
        </a:p>
      </dgm:t>
    </dgm:pt>
    <dgm:pt modelId="{8E39DA48-FCAD-40FD-BA46-B706E8B1ECE2}" type="sibTrans" cxnId="{7345E750-C315-463C-A130-B99189886F0C}">
      <dgm:prSet/>
      <dgm:spPr/>
      <dgm:t>
        <a:bodyPr/>
        <a:lstStyle/>
        <a:p>
          <a:endParaRPr lang="es-ES"/>
        </a:p>
      </dgm:t>
    </dgm:pt>
    <dgm:pt modelId="{D6DA85BC-E2E5-4699-82FD-B5972A60EC1F}">
      <dgm:prSet/>
      <dgm:spPr/>
      <dgm:t>
        <a:bodyPr/>
        <a:lstStyle/>
        <a:p>
          <a:r>
            <a:rPr lang="es-ES"/>
            <a:t>Crear un perfil de servicio en la pestaña “Service-profiles”</a:t>
          </a:r>
        </a:p>
      </dgm:t>
    </dgm:pt>
    <dgm:pt modelId="{DAA04D6F-3ED7-4038-A450-7D2BC1F24B9F}" type="parTrans" cxnId="{86F17507-ED41-47D5-AABA-A9C0301EA545}">
      <dgm:prSet/>
      <dgm:spPr/>
      <dgm:t>
        <a:bodyPr/>
        <a:lstStyle/>
        <a:p>
          <a:endParaRPr lang="es-ES"/>
        </a:p>
      </dgm:t>
    </dgm:pt>
    <dgm:pt modelId="{6F4A6A16-8705-4042-B169-B8C0F40DCA72}" type="sibTrans" cxnId="{86F17507-ED41-47D5-AABA-A9C0301EA545}">
      <dgm:prSet/>
      <dgm:spPr/>
      <dgm:t>
        <a:bodyPr/>
        <a:lstStyle/>
        <a:p>
          <a:endParaRPr lang="es-ES"/>
        </a:p>
      </dgm:t>
    </dgm:pt>
    <dgm:pt modelId="{79B14350-54A3-4533-910C-67E211981980}">
      <dgm:prSet/>
      <dgm:spPr/>
      <dgm:t>
        <a:bodyPr/>
        <a:lstStyle/>
        <a:p>
          <a:r>
            <a:rPr lang="es-ES"/>
            <a:t>Crear un perfil de dispositivo en la pestaña “Device-profiles”</a:t>
          </a:r>
        </a:p>
      </dgm:t>
    </dgm:pt>
    <dgm:pt modelId="{EB3666A4-0DA7-498B-9ECA-30A309E4B498}" type="parTrans" cxnId="{36FFCB8E-27CE-4CF7-96DD-015DAD67E953}">
      <dgm:prSet/>
      <dgm:spPr/>
      <dgm:t>
        <a:bodyPr/>
        <a:lstStyle/>
        <a:p>
          <a:endParaRPr lang="es-ES"/>
        </a:p>
      </dgm:t>
    </dgm:pt>
    <dgm:pt modelId="{5E5CD148-0A53-4468-B7A5-B1CFAE873CF3}" type="sibTrans" cxnId="{36FFCB8E-27CE-4CF7-96DD-015DAD67E953}">
      <dgm:prSet/>
      <dgm:spPr/>
      <dgm:t>
        <a:bodyPr/>
        <a:lstStyle/>
        <a:p>
          <a:endParaRPr lang="es-ES"/>
        </a:p>
      </dgm:t>
    </dgm:pt>
    <dgm:pt modelId="{B4106303-3494-4EF0-877F-1BD4285A8276}">
      <dgm:prSet/>
      <dgm:spPr/>
      <dgm:t>
        <a:bodyPr/>
        <a:lstStyle/>
        <a:p>
          <a:r>
            <a:rPr lang="es-ES"/>
            <a:t>Crear una aplicación en la pestaña “Applications”</a:t>
          </a:r>
        </a:p>
      </dgm:t>
    </dgm:pt>
    <dgm:pt modelId="{9A3A2892-FBFF-4F86-95CA-B3665C89445F}" type="parTrans" cxnId="{CA87FA44-A390-47A3-9101-C48763C40BD3}">
      <dgm:prSet/>
      <dgm:spPr/>
      <dgm:t>
        <a:bodyPr/>
        <a:lstStyle/>
        <a:p>
          <a:endParaRPr lang="es-ES"/>
        </a:p>
      </dgm:t>
    </dgm:pt>
    <dgm:pt modelId="{B5A8C1E1-20A9-4780-B65F-8DFC5E6DD69C}" type="sibTrans" cxnId="{CA87FA44-A390-47A3-9101-C48763C40BD3}">
      <dgm:prSet/>
      <dgm:spPr/>
      <dgm:t>
        <a:bodyPr/>
        <a:lstStyle/>
        <a:p>
          <a:endParaRPr lang="es-ES"/>
        </a:p>
      </dgm:t>
    </dgm:pt>
    <dgm:pt modelId="{163CE018-26E9-408D-B042-D0CDF6087292}">
      <dgm:prSet/>
      <dgm:spPr/>
      <dgm:t>
        <a:bodyPr/>
        <a:lstStyle/>
        <a:p>
          <a:r>
            <a:rPr lang="en-US" dirty="0" err="1"/>
            <a:t>Añadir</a:t>
          </a:r>
          <a:r>
            <a:rPr lang="en-US" dirty="0"/>
            <a:t> un </a:t>
          </a:r>
          <a:r>
            <a:rPr lang="en-US" dirty="0" err="1"/>
            <a:t>dispositivo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aplicación</a:t>
          </a:r>
          <a:r>
            <a:rPr lang="en-US" dirty="0"/>
            <a:t> que </a:t>
          </a:r>
          <a:r>
            <a:rPr lang="en-US" dirty="0" err="1"/>
            <a:t>hemos</a:t>
          </a:r>
          <a:r>
            <a:rPr lang="en-US" dirty="0"/>
            <a:t> </a:t>
          </a:r>
          <a:r>
            <a:rPr lang="en-US" dirty="0" err="1"/>
            <a:t>creado</a:t>
          </a:r>
          <a:endParaRPr lang="es-ES" dirty="0"/>
        </a:p>
      </dgm:t>
    </dgm:pt>
    <dgm:pt modelId="{EAF9BD2E-FEA9-4B2C-89D2-4C18334AEA15}" type="parTrans" cxnId="{861D66FA-0D8C-4607-A478-4EBC421F584F}">
      <dgm:prSet/>
      <dgm:spPr/>
      <dgm:t>
        <a:bodyPr/>
        <a:lstStyle/>
        <a:p>
          <a:endParaRPr lang="es-ES"/>
        </a:p>
      </dgm:t>
    </dgm:pt>
    <dgm:pt modelId="{B37CA63A-EDFB-4CEA-A4F9-CE690A9CABD8}" type="sibTrans" cxnId="{861D66FA-0D8C-4607-A478-4EBC421F584F}">
      <dgm:prSet/>
      <dgm:spPr/>
      <dgm:t>
        <a:bodyPr/>
        <a:lstStyle/>
        <a:p>
          <a:endParaRPr lang="es-ES"/>
        </a:p>
      </dgm:t>
    </dgm:pt>
    <dgm:pt modelId="{60689290-E065-41E4-A900-F71A63A72C73}" type="pres">
      <dgm:prSet presAssocID="{380CF26C-0F87-45B5-8CA4-ECCB59F6592A}" presName="Name0" presStyleCnt="0">
        <dgm:presLayoutVars>
          <dgm:dir/>
          <dgm:animLvl val="lvl"/>
          <dgm:resizeHandles val="exact"/>
        </dgm:presLayoutVars>
      </dgm:prSet>
      <dgm:spPr/>
    </dgm:pt>
    <dgm:pt modelId="{027D887D-A0B3-41D0-AC0E-BB619294C1F9}" type="pres">
      <dgm:prSet presAssocID="{1BA8F07D-2C5A-469E-820F-4CCB087766F5}" presName="composite" presStyleCnt="0"/>
      <dgm:spPr/>
    </dgm:pt>
    <dgm:pt modelId="{D961323C-ADEA-4A55-BBA7-C52FDC7A8D7E}" type="pres">
      <dgm:prSet presAssocID="{1BA8F07D-2C5A-469E-820F-4CCB087766F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AFB660B-486A-47DB-8E92-1E90B41FE8C6}" type="pres">
      <dgm:prSet presAssocID="{1BA8F07D-2C5A-469E-820F-4CCB087766F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6F17507-ED41-47D5-AABA-A9C0301EA545}" srcId="{1BA8F07D-2C5A-469E-820F-4CCB087766F5}" destId="{D6DA85BC-E2E5-4699-82FD-B5972A60EC1F}" srcOrd="0" destOrd="0" parTransId="{DAA04D6F-3ED7-4038-A450-7D2BC1F24B9F}" sibTransId="{6F4A6A16-8705-4042-B169-B8C0F40DCA72}"/>
    <dgm:cxn modelId="{B401F10A-AFC5-4225-9983-FFB3DEAECEEF}" type="presOf" srcId="{79B14350-54A3-4533-910C-67E211981980}" destId="{FAFB660B-486A-47DB-8E92-1E90B41FE8C6}" srcOrd="0" destOrd="1" presId="urn:microsoft.com/office/officeart/2005/8/layout/hList1"/>
    <dgm:cxn modelId="{496DDF13-5B55-4795-8B82-BDA455B17D4A}" type="presOf" srcId="{380CF26C-0F87-45B5-8CA4-ECCB59F6592A}" destId="{60689290-E065-41E4-A900-F71A63A72C73}" srcOrd="0" destOrd="0" presId="urn:microsoft.com/office/officeart/2005/8/layout/hList1"/>
    <dgm:cxn modelId="{2554EA1D-D39B-4442-BC59-72E4798899D6}" type="presOf" srcId="{B4106303-3494-4EF0-877F-1BD4285A8276}" destId="{FAFB660B-486A-47DB-8E92-1E90B41FE8C6}" srcOrd="0" destOrd="2" presId="urn:microsoft.com/office/officeart/2005/8/layout/hList1"/>
    <dgm:cxn modelId="{CA87FA44-A390-47A3-9101-C48763C40BD3}" srcId="{1BA8F07D-2C5A-469E-820F-4CCB087766F5}" destId="{B4106303-3494-4EF0-877F-1BD4285A8276}" srcOrd="2" destOrd="0" parTransId="{9A3A2892-FBFF-4F86-95CA-B3665C89445F}" sibTransId="{B5A8C1E1-20A9-4780-B65F-8DFC5E6DD69C}"/>
    <dgm:cxn modelId="{1C225145-BC85-47EA-8910-F798D04F1CF1}" type="presOf" srcId="{1BA8F07D-2C5A-469E-820F-4CCB087766F5}" destId="{D961323C-ADEA-4A55-BBA7-C52FDC7A8D7E}" srcOrd="0" destOrd="0" presId="urn:microsoft.com/office/officeart/2005/8/layout/hList1"/>
    <dgm:cxn modelId="{549D364E-4F5C-43B9-BE70-94A75CF876E9}" type="presOf" srcId="{163CE018-26E9-408D-B042-D0CDF6087292}" destId="{FAFB660B-486A-47DB-8E92-1E90B41FE8C6}" srcOrd="0" destOrd="3" presId="urn:microsoft.com/office/officeart/2005/8/layout/hList1"/>
    <dgm:cxn modelId="{7345E750-C315-463C-A130-B99189886F0C}" srcId="{380CF26C-0F87-45B5-8CA4-ECCB59F6592A}" destId="{1BA8F07D-2C5A-469E-820F-4CCB087766F5}" srcOrd="0" destOrd="0" parTransId="{AC6AD67D-CCE1-4089-A338-9D83C4650F29}" sibTransId="{8E39DA48-FCAD-40FD-BA46-B706E8B1ECE2}"/>
    <dgm:cxn modelId="{36FFCB8E-27CE-4CF7-96DD-015DAD67E953}" srcId="{1BA8F07D-2C5A-469E-820F-4CCB087766F5}" destId="{79B14350-54A3-4533-910C-67E211981980}" srcOrd="1" destOrd="0" parTransId="{EB3666A4-0DA7-498B-9ECA-30A309E4B498}" sibTransId="{5E5CD148-0A53-4468-B7A5-B1CFAE873CF3}"/>
    <dgm:cxn modelId="{FE9984F9-04C8-429B-BD20-51E7E1316CF3}" type="presOf" srcId="{D6DA85BC-E2E5-4699-82FD-B5972A60EC1F}" destId="{FAFB660B-486A-47DB-8E92-1E90B41FE8C6}" srcOrd="0" destOrd="0" presId="urn:microsoft.com/office/officeart/2005/8/layout/hList1"/>
    <dgm:cxn modelId="{861D66FA-0D8C-4607-A478-4EBC421F584F}" srcId="{1BA8F07D-2C5A-469E-820F-4CCB087766F5}" destId="{163CE018-26E9-408D-B042-D0CDF6087292}" srcOrd="3" destOrd="0" parTransId="{EAF9BD2E-FEA9-4B2C-89D2-4C18334AEA15}" sibTransId="{B37CA63A-EDFB-4CEA-A4F9-CE690A9CABD8}"/>
    <dgm:cxn modelId="{B8AC696C-654B-4340-BB3D-22378AA209BB}" type="presParOf" srcId="{60689290-E065-41E4-A900-F71A63A72C73}" destId="{027D887D-A0B3-41D0-AC0E-BB619294C1F9}" srcOrd="0" destOrd="0" presId="urn:microsoft.com/office/officeart/2005/8/layout/hList1"/>
    <dgm:cxn modelId="{C8EB2989-C897-4D2A-A03B-5C6095C5A5D5}" type="presParOf" srcId="{027D887D-A0B3-41D0-AC0E-BB619294C1F9}" destId="{D961323C-ADEA-4A55-BBA7-C52FDC7A8D7E}" srcOrd="0" destOrd="0" presId="urn:microsoft.com/office/officeart/2005/8/layout/hList1"/>
    <dgm:cxn modelId="{E895AF18-4DBA-4C2C-BCE5-C43C5448DFD4}" type="presParOf" srcId="{027D887D-A0B3-41D0-AC0E-BB619294C1F9}" destId="{FAFB660B-486A-47DB-8E92-1E90B41FE8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27DC0D-19D2-424F-81FF-C64C041E65F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008A6392-A262-461D-9481-BE8C573EB823}">
      <dgm:prSet/>
      <dgm:spPr/>
      <dgm:t>
        <a:bodyPr/>
        <a:lstStyle/>
        <a:p>
          <a:r>
            <a:rPr lang="es-ES" u="heavy">
              <a:uFillTx/>
            </a:rPr>
            <a:t>Crear un Service Profile:</a:t>
          </a:r>
          <a:endParaRPr lang="es-ES"/>
        </a:p>
      </dgm:t>
    </dgm:pt>
    <dgm:pt modelId="{A5FF289A-FEEE-4376-B42B-8BCAB16977AC}" type="parTrans" cxnId="{55E16F4E-E909-4AA8-A1F5-F5B991F880E9}">
      <dgm:prSet/>
      <dgm:spPr/>
      <dgm:t>
        <a:bodyPr/>
        <a:lstStyle/>
        <a:p>
          <a:endParaRPr lang="es-ES"/>
        </a:p>
      </dgm:t>
    </dgm:pt>
    <dgm:pt modelId="{6D2E240F-371D-4E6C-ACE5-79012FDD579D}" type="sibTrans" cxnId="{55E16F4E-E909-4AA8-A1F5-F5B991F880E9}">
      <dgm:prSet/>
      <dgm:spPr/>
      <dgm:t>
        <a:bodyPr/>
        <a:lstStyle/>
        <a:p>
          <a:endParaRPr lang="es-ES"/>
        </a:p>
      </dgm:t>
    </dgm:pt>
    <dgm:pt modelId="{4188A814-6C14-4D65-A731-7EB0C841C5DA}">
      <dgm:prSet/>
      <dgm:spPr/>
      <dgm:t>
        <a:bodyPr/>
        <a:lstStyle/>
        <a:p>
          <a:r>
            <a:rPr lang="es-ES"/>
            <a:t>El Service Profile es el “contrato” entre un usuario y la red. Describe las características habilitadas para los usuarios del Service Profile y la cantidad de mensajes que pueden ser enviadas sobre la red.</a:t>
          </a:r>
        </a:p>
      </dgm:t>
    </dgm:pt>
    <dgm:pt modelId="{7E986712-0BC1-4B85-8941-7E6714DEF89F}" type="parTrans" cxnId="{B69B0C49-F6DF-4DBC-A919-937683ED8C22}">
      <dgm:prSet/>
      <dgm:spPr/>
      <dgm:t>
        <a:bodyPr/>
        <a:lstStyle/>
        <a:p>
          <a:endParaRPr lang="es-ES"/>
        </a:p>
      </dgm:t>
    </dgm:pt>
    <dgm:pt modelId="{2A0838FD-39B6-4544-885C-2798583D5076}" type="sibTrans" cxnId="{B69B0C49-F6DF-4DBC-A919-937683ED8C22}">
      <dgm:prSet/>
      <dgm:spPr/>
      <dgm:t>
        <a:bodyPr/>
        <a:lstStyle/>
        <a:p>
          <a:endParaRPr lang="es-ES"/>
        </a:p>
      </dgm:t>
    </dgm:pt>
    <dgm:pt modelId="{4291841F-9A80-4178-98A9-C59678DBF9D5}" type="pres">
      <dgm:prSet presAssocID="{5427DC0D-19D2-424F-81FF-C64C041E65FC}" presName="Name0" presStyleCnt="0">
        <dgm:presLayoutVars>
          <dgm:dir/>
          <dgm:animLvl val="lvl"/>
          <dgm:resizeHandles val="exact"/>
        </dgm:presLayoutVars>
      </dgm:prSet>
      <dgm:spPr/>
    </dgm:pt>
    <dgm:pt modelId="{C8C48098-2DD4-47B8-970D-F62607C58909}" type="pres">
      <dgm:prSet presAssocID="{008A6392-A262-461D-9481-BE8C573EB823}" presName="composite" presStyleCnt="0"/>
      <dgm:spPr/>
    </dgm:pt>
    <dgm:pt modelId="{02E10B13-412B-43F1-8787-85385A907C6D}" type="pres">
      <dgm:prSet presAssocID="{008A6392-A262-461D-9481-BE8C573EB82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B7BE8D4-C9E1-4C11-99E6-82969E1B3E65}" type="pres">
      <dgm:prSet presAssocID="{008A6392-A262-461D-9481-BE8C573EB82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B8E720F-007D-4885-AF57-D32E27C8EC87}" type="presOf" srcId="{008A6392-A262-461D-9481-BE8C573EB823}" destId="{02E10B13-412B-43F1-8787-85385A907C6D}" srcOrd="0" destOrd="0" presId="urn:microsoft.com/office/officeart/2005/8/layout/hList1"/>
    <dgm:cxn modelId="{BDA6073D-B862-46AE-BC8F-C8BE5BB97349}" type="presOf" srcId="{4188A814-6C14-4D65-A731-7EB0C841C5DA}" destId="{7B7BE8D4-C9E1-4C11-99E6-82969E1B3E65}" srcOrd="0" destOrd="0" presId="urn:microsoft.com/office/officeart/2005/8/layout/hList1"/>
    <dgm:cxn modelId="{B69B0C49-F6DF-4DBC-A919-937683ED8C22}" srcId="{008A6392-A262-461D-9481-BE8C573EB823}" destId="{4188A814-6C14-4D65-A731-7EB0C841C5DA}" srcOrd="0" destOrd="0" parTransId="{7E986712-0BC1-4B85-8941-7E6714DEF89F}" sibTransId="{2A0838FD-39B6-4544-885C-2798583D5076}"/>
    <dgm:cxn modelId="{55E16F4E-E909-4AA8-A1F5-F5B991F880E9}" srcId="{5427DC0D-19D2-424F-81FF-C64C041E65FC}" destId="{008A6392-A262-461D-9481-BE8C573EB823}" srcOrd="0" destOrd="0" parTransId="{A5FF289A-FEEE-4376-B42B-8BCAB16977AC}" sibTransId="{6D2E240F-371D-4E6C-ACE5-79012FDD579D}"/>
    <dgm:cxn modelId="{43FEA0A2-14EB-4B30-9A9C-3DCB9B21A1CE}" type="presOf" srcId="{5427DC0D-19D2-424F-81FF-C64C041E65FC}" destId="{4291841F-9A80-4178-98A9-C59678DBF9D5}" srcOrd="0" destOrd="0" presId="urn:microsoft.com/office/officeart/2005/8/layout/hList1"/>
    <dgm:cxn modelId="{81600AEA-B44E-4C4D-A95A-45E1A938F62E}" type="presParOf" srcId="{4291841F-9A80-4178-98A9-C59678DBF9D5}" destId="{C8C48098-2DD4-47B8-970D-F62607C58909}" srcOrd="0" destOrd="0" presId="urn:microsoft.com/office/officeart/2005/8/layout/hList1"/>
    <dgm:cxn modelId="{E23FCABD-90E7-498C-BE7B-D67E8290B587}" type="presParOf" srcId="{C8C48098-2DD4-47B8-970D-F62607C58909}" destId="{02E10B13-412B-43F1-8787-85385A907C6D}" srcOrd="0" destOrd="0" presId="urn:microsoft.com/office/officeart/2005/8/layout/hList1"/>
    <dgm:cxn modelId="{E18AD140-C966-40B8-A619-EED54E73AFD3}" type="presParOf" srcId="{C8C48098-2DD4-47B8-970D-F62607C58909}" destId="{7B7BE8D4-C9E1-4C11-99E6-82969E1B3E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85EF52-BDE0-4B7B-B8DB-24CFE08404B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98C2668A-605E-4451-8BC1-6DE5042FE7B2}">
      <dgm:prSet/>
      <dgm:spPr/>
      <dgm:t>
        <a:bodyPr/>
        <a:lstStyle/>
        <a:p>
          <a:r>
            <a:rPr lang="es-ES" u="heavy">
              <a:uFillTx/>
            </a:rPr>
            <a:t>Crear un Device Profile:</a:t>
          </a:r>
          <a:endParaRPr lang="es-ES"/>
        </a:p>
      </dgm:t>
    </dgm:pt>
    <dgm:pt modelId="{F5FA2DDA-E6FC-4BD8-84F0-4995129400B1}" type="parTrans" cxnId="{0EBF9B24-2F16-498D-9F35-A7E79CCF879E}">
      <dgm:prSet/>
      <dgm:spPr/>
      <dgm:t>
        <a:bodyPr/>
        <a:lstStyle/>
        <a:p>
          <a:endParaRPr lang="es-ES"/>
        </a:p>
      </dgm:t>
    </dgm:pt>
    <dgm:pt modelId="{DD951EB6-AE78-47FF-9D4C-EE89E8BDE0BC}" type="sibTrans" cxnId="{0EBF9B24-2F16-498D-9F35-A7E79CCF879E}">
      <dgm:prSet/>
      <dgm:spPr/>
      <dgm:t>
        <a:bodyPr/>
        <a:lstStyle/>
        <a:p>
          <a:endParaRPr lang="es-ES"/>
        </a:p>
      </dgm:t>
    </dgm:pt>
    <dgm:pt modelId="{CC24AD5D-6E4C-421B-B0B7-32E853C73076}">
      <dgm:prSet/>
      <dgm:spPr/>
      <dgm:t>
        <a:bodyPr/>
        <a:lstStyle/>
        <a:p>
          <a:r>
            <a:rPr lang="es-ES"/>
            <a:t>Un Device Profile define las capacidades y parámetros de inicio que necesita el Network Server para configurar el servicio de acceso radio LoRaWAN. Esta información debe ser proporcionada por el fabricante del dispositivo.</a:t>
          </a:r>
        </a:p>
      </dgm:t>
    </dgm:pt>
    <dgm:pt modelId="{F176B4FD-8F20-494C-BDF2-43460586161D}" type="parTrans" cxnId="{5A7904A0-FE8C-449C-98AF-95F72B499FCA}">
      <dgm:prSet/>
      <dgm:spPr/>
      <dgm:t>
        <a:bodyPr/>
        <a:lstStyle/>
        <a:p>
          <a:endParaRPr lang="es-ES"/>
        </a:p>
      </dgm:t>
    </dgm:pt>
    <dgm:pt modelId="{85C359A4-414A-4D86-B591-4E3579C01BB9}" type="sibTrans" cxnId="{5A7904A0-FE8C-449C-98AF-95F72B499FCA}">
      <dgm:prSet/>
      <dgm:spPr/>
      <dgm:t>
        <a:bodyPr/>
        <a:lstStyle/>
        <a:p>
          <a:endParaRPr lang="es-ES"/>
        </a:p>
      </dgm:t>
    </dgm:pt>
    <dgm:pt modelId="{4748E923-2409-4F3A-AE44-1D47E777454F}" type="pres">
      <dgm:prSet presAssocID="{7385EF52-BDE0-4B7B-B8DB-24CFE08404B1}" presName="Name0" presStyleCnt="0">
        <dgm:presLayoutVars>
          <dgm:dir/>
          <dgm:animLvl val="lvl"/>
          <dgm:resizeHandles val="exact"/>
        </dgm:presLayoutVars>
      </dgm:prSet>
      <dgm:spPr/>
    </dgm:pt>
    <dgm:pt modelId="{4F4E397D-BFB1-4F32-8624-8F35470EA083}" type="pres">
      <dgm:prSet presAssocID="{98C2668A-605E-4451-8BC1-6DE5042FE7B2}" presName="composite" presStyleCnt="0"/>
      <dgm:spPr/>
    </dgm:pt>
    <dgm:pt modelId="{195F8EA7-B07A-4FD9-B06A-2A6E3C5B0B61}" type="pres">
      <dgm:prSet presAssocID="{98C2668A-605E-4451-8BC1-6DE5042FE7B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6EAAE92-2AEB-4227-88A4-538FEDDDD069}" type="pres">
      <dgm:prSet presAssocID="{98C2668A-605E-4451-8BC1-6DE5042FE7B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EBF9B24-2F16-498D-9F35-A7E79CCF879E}" srcId="{7385EF52-BDE0-4B7B-B8DB-24CFE08404B1}" destId="{98C2668A-605E-4451-8BC1-6DE5042FE7B2}" srcOrd="0" destOrd="0" parTransId="{F5FA2DDA-E6FC-4BD8-84F0-4995129400B1}" sibTransId="{DD951EB6-AE78-47FF-9D4C-EE89E8BDE0BC}"/>
    <dgm:cxn modelId="{763A1A28-F23F-486B-9A54-E97C70C1F7EA}" type="presOf" srcId="{7385EF52-BDE0-4B7B-B8DB-24CFE08404B1}" destId="{4748E923-2409-4F3A-AE44-1D47E777454F}" srcOrd="0" destOrd="0" presId="urn:microsoft.com/office/officeart/2005/8/layout/hList1"/>
    <dgm:cxn modelId="{86BFED34-5AC5-48C4-BA52-5C72B2AC3E5D}" type="presOf" srcId="{CC24AD5D-6E4C-421B-B0B7-32E853C73076}" destId="{B6EAAE92-2AEB-4227-88A4-538FEDDDD069}" srcOrd="0" destOrd="0" presId="urn:microsoft.com/office/officeart/2005/8/layout/hList1"/>
    <dgm:cxn modelId="{6F81C882-3585-4D2D-B106-AC20AF8483D4}" type="presOf" srcId="{98C2668A-605E-4451-8BC1-6DE5042FE7B2}" destId="{195F8EA7-B07A-4FD9-B06A-2A6E3C5B0B61}" srcOrd="0" destOrd="0" presId="urn:microsoft.com/office/officeart/2005/8/layout/hList1"/>
    <dgm:cxn modelId="{5A7904A0-FE8C-449C-98AF-95F72B499FCA}" srcId="{98C2668A-605E-4451-8BC1-6DE5042FE7B2}" destId="{CC24AD5D-6E4C-421B-B0B7-32E853C73076}" srcOrd="0" destOrd="0" parTransId="{F176B4FD-8F20-494C-BDF2-43460586161D}" sibTransId="{85C359A4-414A-4D86-B591-4E3579C01BB9}"/>
    <dgm:cxn modelId="{602F39DB-7B8C-47EF-AF76-48EF3162F968}" type="presParOf" srcId="{4748E923-2409-4F3A-AE44-1D47E777454F}" destId="{4F4E397D-BFB1-4F32-8624-8F35470EA083}" srcOrd="0" destOrd="0" presId="urn:microsoft.com/office/officeart/2005/8/layout/hList1"/>
    <dgm:cxn modelId="{9AE7353D-1E0B-4070-BB35-415F8BCF95D5}" type="presParOf" srcId="{4F4E397D-BFB1-4F32-8624-8F35470EA083}" destId="{195F8EA7-B07A-4FD9-B06A-2A6E3C5B0B61}" srcOrd="0" destOrd="0" presId="urn:microsoft.com/office/officeart/2005/8/layout/hList1"/>
    <dgm:cxn modelId="{4AF87454-A6DC-4EAB-8B9A-EF342F98E554}" type="presParOf" srcId="{4F4E397D-BFB1-4F32-8624-8F35470EA083}" destId="{B6EAAE92-2AEB-4227-88A4-538FEDDDD0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9B3981-17B3-4E26-B380-80CF4744AD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CDADFD49-9733-498D-8215-C4DA04E3AB73}">
      <dgm:prSet/>
      <dgm:spPr/>
      <dgm:t>
        <a:bodyPr/>
        <a:lstStyle/>
        <a:p>
          <a:r>
            <a:rPr lang="es-ES" u="heavy">
              <a:uFillTx/>
            </a:rPr>
            <a:t>Crear un Device Profile:</a:t>
          </a:r>
          <a:endParaRPr lang="es-ES"/>
        </a:p>
      </dgm:t>
    </dgm:pt>
    <dgm:pt modelId="{23C52694-FC19-4B8D-8EC1-88574C670453}" type="parTrans" cxnId="{A6D36430-D40A-4101-81A9-150FBE31540F}">
      <dgm:prSet/>
      <dgm:spPr/>
      <dgm:t>
        <a:bodyPr/>
        <a:lstStyle/>
        <a:p>
          <a:endParaRPr lang="es-ES"/>
        </a:p>
      </dgm:t>
    </dgm:pt>
    <dgm:pt modelId="{2F292034-61AD-4B62-AC7C-57D9A069C9F9}" type="sibTrans" cxnId="{A6D36430-D40A-4101-81A9-150FBE31540F}">
      <dgm:prSet/>
      <dgm:spPr/>
      <dgm:t>
        <a:bodyPr/>
        <a:lstStyle/>
        <a:p>
          <a:endParaRPr lang="es-ES"/>
        </a:p>
      </dgm:t>
    </dgm:pt>
    <dgm:pt modelId="{0EBE9CFC-4C92-491C-B28C-A17675B47E49}">
      <dgm:prSet/>
      <dgm:spPr/>
      <dgm:t>
        <a:bodyPr/>
        <a:lstStyle/>
        <a:p>
          <a:r>
            <a:rPr lang="es-ES"/>
            <a:t>Definimos el método de activación en la pestaña “JOIN”</a:t>
          </a:r>
        </a:p>
      </dgm:t>
    </dgm:pt>
    <dgm:pt modelId="{06970765-85C7-4E38-9CC5-812EA4408834}" type="parTrans" cxnId="{B4CA01A8-EFA6-4FBF-828B-6724DB0F60EA}">
      <dgm:prSet/>
      <dgm:spPr/>
      <dgm:t>
        <a:bodyPr/>
        <a:lstStyle/>
        <a:p>
          <a:endParaRPr lang="es-ES"/>
        </a:p>
      </dgm:t>
    </dgm:pt>
    <dgm:pt modelId="{A468345A-E14D-4F14-AB44-B70858B40807}" type="sibTrans" cxnId="{B4CA01A8-EFA6-4FBF-828B-6724DB0F60EA}">
      <dgm:prSet/>
      <dgm:spPr/>
      <dgm:t>
        <a:bodyPr/>
        <a:lstStyle/>
        <a:p>
          <a:endParaRPr lang="es-ES"/>
        </a:p>
      </dgm:t>
    </dgm:pt>
    <dgm:pt modelId="{C6AF3D44-81FA-420E-BEF4-2CCD0FDCF6FE}">
      <dgm:prSet/>
      <dgm:spPr/>
      <dgm:t>
        <a:bodyPr/>
        <a:lstStyle/>
        <a:p>
          <a:r>
            <a:rPr lang="es-ES"/>
            <a:t>Ajustes de las ventanas de downlink RX1 y RX2</a:t>
          </a:r>
        </a:p>
      </dgm:t>
    </dgm:pt>
    <dgm:pt modelId="{FC38383A-9B73-484F-8D50-11E30FB31077}" type="parTrans" cxnId="{F6C3574B-704E-4970-9039-176D254D165C}">
      <dgm:prSet/>
      <dgm:spPr/>
      <dgm:t>
        <a:bodyPr/>
        <a:lstStyle/>
        <a:p>
          <a:endParaRPr lang="es-ES"/>
        </a:p>
      </dgm:t>
    </dgm:pt>
    <dgm:pt modelId="{D90AD378-A96C-4C9F-A4E4-6A92E5F193DA}" type="sibTrans" cxnId="{F6C3574B-704E-4970-9039-176D254D165C}">
      <dgm:prSet/>
      <dgm:spPr/>
      <dgm:t>
        <a:bodyPr/>
        <a:lstStyle/>
        <a:p>
          <a:endParaRPr lang="es-ES"/>
        </a:p>
      </dgm:t>
    </dgm:pt>
    <dgm:pt modelId="{4D1E7353-D39C-4412-815A-BF97CBA9C812}">
      <dgm:prSet/>
      <dgm:spPr/>
      <dgm:t>
        <a:bodyPr/>
        <a:lstStyle/>
        <a:p>
          <a:r>
            <a:rPr lang="es-ES"/>
            <a:t>Lista de frecuencias de canales predefinidos de fábrica del dispositivo</a:t>
          </a:r>
        </a:p>
      </dgm:t>
    </dgm:pt>
    <dgm:pt modelId="{CFF4D30A-ED9E-44D5-8BD1-C58D77850F09}" type="parTrans" cxnId="{DB88C896-3467-460B-990F-239DFD0D2FE4}">
      <dgm:prSet/>
      <dgm:spPr/>
      <dgm:t>
        <a:bodyPr/>
        <a:lstStyle/>
        <a:p>
          <a:endParaRPr lang="es-ES"/>
        </a:p>
      </dgm:t>
    </dgm:pt>
    <dgm:pt modelId="{1835E258-3D19-40E8-B3B6-70AC2472AB42}" type="sibTrans" cxnId="{DB88C896-3467-460B-990F-239DFD0D2FE4}">
      <dgm:prSet/>
      <dgm:spPr/>
      <dgm:t>
        <a:bodyPr/>
        <a:lstStyle/>
        <a:p>
          <a:endParaRPr lang="es-ES"/>
        </a:p>
      </dgm:t>
    </dgm:pt>
    <dgm:pt modelId="{7A635A3D-6FF8-4723-A655-FAEA11ACAE81}">
      <dgm:prSet/>
      <dgm:spPr/>
      <dgm:t>
        <a:bodyPr/>
        <a:lstStyle/>
        <a:p>
          <a:r>
            <a:rPr lang="es-ES"/>
            <a:t>Ajustes de dispositivos Class-B (si lo soporta)</a:t>
          </a:r>
        </a:p>
      </dgm:t>
    </dgm:pt>
    <dgm:pt modelId="{0A393964-2789-4B83-8ABA-7C7210D44E43}" type="parTrans" cxnId="{73EAE5E8-F41A-472F-AEFF-5EA623155703}">
      <dgm:prSet/>
      <dgm:spPr/>
      <dgm:t>
        <a:bodyPr/>
        <a:lstStyle/>
        <a:p>
          <a:endParaRPr lang="es-ES"/>
        </a:p>
      </dgm:t>
    </dgm:pt>
    <dgm:pt modelId="{BB8A3E19-15E1-485D-B8A3-8344178BE9C6}" type="sibTrans" cxnId="{73EAE5E8-F41A-472F-AEFF-5EA623155703}">
      <dgm:prSet/>
      <dgm:spPr/>
      <dgm:t>
        <a:bodyPr/>
        <a:lstStyle/>
        <a:p>
          <a:endParaRPr lang="es-ES"/>
        </a:p>
      </dgm:t>
    </dgm:pt>
    <dgm:pt modelId="{71F28EA2-B6B8-439E-BC0F-C439B7DAE2C7}">
      <dgm:prSet/>
      <dgm:spPr/>
      <dgm:t>
        <a:bodyPr/>
        <a:lstStyle/>
        <a:p>
          <a:r>
            <a:rPr lang="es-ES"/>
            <a:t>Ajustes de dispositivos Class-C (si lo soporta)</a:t>
          </a:r>
        </a:p>
      </dgm:t>
    </dgm:pt>
    <dgm:pt modelId="{D3752771-BCCA-4D75-AEB9-D3147BFB693E}" type="parTrans" cxnId="{93B91A04-E566-4756-A46C-C89415827EC9}">
      <dgm:prSet/>
      <dgm:spPr/>
      <dgm:t>
        <a:bodyPr/>
        <a:lstStyle/>
        <a:p>
          <a:endParaRPr lang="es-ES"/>
        </a:p>
      </dgm:t>
    </dgm:pt>
    <dgm:pt modelId="{845EB09A-C467-4D34-B737-E84A20101047}" type="sibTrans" cxnId="{93B91A04-E566-4756-A46C-C89415827EC9}">
      <dgm:prSet/>
      <dgm:spPr/>
      <dgm:t>
        <a:bodyPr/>
        <a:lstStyle/>
        <a:p>
          <a:endParaRPr lang="es-ES"/>
        </a:p>
      </dgm:t>
    </dgm:pt>
    <dgm:pt modelId="{4FCFCC3A-462C-4498-A1FB-7C37BC5FDA75}" type="pres">
      <dgm:prSet presAssocID="{B29B3981-17B3-4E26-B380-80CF4744AD46}" presName="Name0" presStyleCnt="0">
        <dgm:presLayoutVars>
          <dgm:dir/>
          <dgm:animLvl val="lvl"/>
          <dgm:resizeHandles val="exact"/>
        </dgm:presLayoutVars>
      </dgm:prSet>
      <dgm:spPr/>
    </dgm:pt>
    <dgm:pt modelId="{B136587D-5032-4F7A-AAED-2283732D9D68}" type="pres">
      <dgm:prSet presAssocID="{CDADFD49-9733-498D-8215-C4DA04E3AB73}" presName="composite" presStyleCnt="0"/>
      <dgm:spPr/>
    </dgm:pt>
    <dgm:pt modelId="{12659231-046E-4C07-A2E3-275017B456A5}" type="pres">
      <dgm:prSet presAssocID="{CDADFD49-9733-498D-8215-C4DA04E3AB7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1EA6C7A-9AF3-438A-87CE-636C0A5C72DF}" type="pres">
      <dgm:prSet presAssocID="{CDADFD49-9733-498D-8215-C4DA04E3AB7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3B91A04-E566-4756-A46C-C89415827EC9}" srcId="{CDADFD49-9733-498D-8215-C4DA04E3AB73}" destId="{71F28EA2-B6B8-439E-BC0F-C439B7DAE2C7}" srcOrd="4" destOrd="0" parTransId="{D3752771-BCCA-4D75-AEB9-D3147BFB693E}" sibTransId="{845EB09A-C467-4D34-B737-E84A20101047}"/>
    <dgm:cxn modelId="{46AC8E05-C25B-4F5B-B88A-936B16F83ACF}" type="presOf" srcId="{71F28EA2-B6B8-439E-BC0F-C439B7DAE2C7}" destId="{71EA6C7A-9AF3-438A-87CE-636C0A5C72DF}" srcOrd="0" destOrd="4" presId="urn:microsoft.com/office/officeart/2005/8/layout/hList1"/>
    <dgm:cxn modelId="{3BB1AA1D-A8CC-4529-948C-BE958A337D5F}" type="presOf" srcId="{7A635A3D-6FF8-4723-A655-FAEA11ACAE81}" destId="{71EA6C7A-9AF3-438A-87CE-636C0A5C72DF}" srcOrd="0" destOrd="3" presId="urn:microsoft.com/office/officeart/2005/8/layout/hList1"/>
    <dgm:cxn modelId="{A6D36430-D40A-4101-81A9-150FBE31540F}" srcId="{B29B3981-17B3-4E26-B380-80CF4744AD46}" destId="{CDADFD49-9733-498D-8215-C4DA04E3AB73}" srcOrd="0" destOrd="0" parTransId="{23C52694-FC19-4B8D-8EC1-88574C670453}" sibTransId="{2F292034-61AD-4B62-AC7C-57D9A069C9F9}"/>
    <dgm:cxn modelId="{FE89BD66-A267-45A6-A18C-3459AD3DE0A8}" type="presOf" srcId="{C6AF3D44-81FA-420E-BEF4-2CCD0FDCF6FE}" destId="{71EA6C7A-9AF3-438A-87CE-636C0A5C72DF}" srcOrd="0" destOrd="1" presId="urn:microsoft.com/office/officeart/2005/8/layout/hList1"/>
    <dgm:cxn modelId="{F6C3574B-704E-4970-9039-176D254D165C}" srcId="{CDADFD49-9733-498D-8215-C4DA04E3AB73}" destId="{C6AF3D44-81FA-420E-BEF4-2CCD0FDCF6FE}" srcOrd="1" destOrd="0" parTransId="{FC38383A-9B73-484F-8D50-11E30FB31077}" sibTransId="{D90AD378-A96C-4C9F-A4E4-6A92E5F193DA}"/>
    <dgm:cxn modelId="{8021788D-8A94-470D-B5D6-EDE454ED45FC}" type="presOf" srcId="{4D1E7353-D39C-4412-815A-BF97CBA9C812}" destId="{71EA6C7A-9AF3-438A-87CE-636C0A5C72DF}" srcOrd="0" destOrd="2" presId="urn:microsoft.com/office/officeart/2005/8/layout/hList1"/>
    <dgm:cxn modelId="{DB88C896-3467-460B-990F-239DFD0D2FE4}" srcId="{CDADFD49-9733-498D-8215-C4DA04E3AB73}" destId="{4D1E7353-D39C-4412-815A-BF97CBA9C812}" srcOrd="2" destOrd="0" parTransId="{CFF4D30A-ED9E-44D5-8BD1-C58D77850F09}" sibTransId="{1835E258-3D19-40E8-B3B6-70AC2472AB42}"/>
    <dgm:cxn modelId="{B4CA01A8-EFA6-4FBF-828B-6724DB0F60EA}" srcId="{CDADFD49-9733-498D-8215-C4DA04E3AB73}" destId="{0EBE9CFC-4C92-491C-B28C-A17675B47E49}" srcOrd="0" destOrd="0" parTransId="{06970765-85C7-4E38-9CC5-812EA4408834}" sibTransId="{A468345A-E14D-4F14-AB44-B70858B40807}"/>
    <dgm:cxn modelId="{74AD11B0-6B10-4AA1-A641-C00B88FEA078}" type="presOf" srcId="{0EBE9CFC-4C92-491C-B28C-A17675B47E49}" destId="{71EA6C7A-9AF3-438A-87CE-636C0A5C72DF}" srcOrd="0" destOrd="0" presId="urn:microsoft.com/office/officeart/2005/8/layout/hList1"/>
    <dgm:cxn modelId="{FAA337D2-938F-424C-A57C-86679CA15B5F}" type="presOf" srcId="{B29B3981-17B3-4E26-B380-80CF4744AD46}" destId="{4FCFCC3A-462C-4498-A1FB-7C37BC5FDA75}" srcOrd="0" destOrd="0" presId="urn:microsoft.com/office/officeart/2005/8/layout/hList1"/>
    <dgm:cxn modelId="{7E4EAADE-6817-4EA4-8142-0F7B575B6524}" type="presOf" srcId="{CDADFD49-9733-498D-8215-C4DA04E3AB73}" destId="{12659231-046E-4C07-A2E3-275017B456A5}" srcOrd="0" destOrd="0" presId="urn:microsoft.com/office/officeart/2005/8/layout/hList1"/>
    <dgm:cxn modelId="{73EAE5E8-F41A-472F-AEFF-5EA623155703}" srcId="{CDADFD49-9733-498D-8215-C4DA04E3AB73}" destId="{7A635A3D-6FF8-4723-A655-FAEA11ACAE81}" srcOrd="3" destOrd="0" parTransId="{0A393964-2789-4B83-8ABA-7C7210D44E43}" sibTransId="{BB8A3E19-15E1-485D-B8A3-8344178BE9C6}"/>
    <dgm:cxn modelId="{9D584CD6-7604-4205-B456-0E076A51E4A8}" type="presParOf" srcId="{4FCFCC3A-462C-4498-A1FB-7C37BC5FDA75}" destId="{B136587D-5032-4F7A-AAED-2283732D9D68}" srcOrd="0" destOrd="0" presId="urn:microsoft.com/office/officeart/2005/8/layout/hList1"/>
    <dgm:cxn modelId="{2547B52F-8076-4F3C-9F92-017AC9DF1DB0}" type="presParOf" srcId="{B136587D-5032-4F7A-AAED-2283732D9D68}" destId="{12659231-046E-4C07-A2E3-275017B456A5}" srcOrd="0" destOrd="0" presId="urn:microsoft.com/office/officeart/2005/8/layout/hList1"/>
    <dgm:cxn modelId="{1E06B2DD-33FD-42C1-A8E2-8041B5CADBBB}" type="presParOf" srcId="{B136587D-5032-4F7A-AAED-2283732D9D68}" destId="{71EA6C7A-9AF3-438A-87CE-636C0A5C72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C0A48-5B13-4241-BAD3-2721695D8334}">
      <dsp:nvSpPr>
        <dsp:cNvPr id="0" name=""/>
        <dsp:cNvSpPr/>
      </dsp:nvSpPr>
      <dsp:spPr>
        <a:xfrm>
          <a:off x="0" y="34082"/>
          <a:ext cx="4523105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u="heavy" kern="1200">
              <a:uFillTx/>
            </a:rPr>
            <a:t>Packet-forwarder:</a:t>
          </a:r>
          <a:endParaRPr lang="es-ES" sz="1900" kern="1200"/>
        </a:p>
      </dsp:txBody>
      <dsp:txXfrm>
        <a:off x="21704" y="55786"/>
        <a:ext cx="4479697" cy="401192"/>
      </dsp:txXfrm>
    </dsp:sp>
    <dsp:sp modelId="{87370BF0-5CEB-464C-9360-E7247158C2AB}">
      <dsp:nvSpPr>
        <dsp:cNvPr id="0" name=""/>
        <dsp:cNvSpPr/>
      </dsp:nvSpPr>
      <dsp:spPr>
        <a:xfrm>
          <a:off x="0" y="478682"/>
          <a:ext cx="452310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0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 dirty="0"/>
            <a:t>Reenvía los paquetes </a:t>
          </a:r>
          <a:r>
            <a:rPr lang="es-ES" sz="1500" kern="1200" dirty="0" err="1"/>
            <a:t>LoRa</a:t>
          </a:r>
          <a:r>
            <a:rPr lang="es-ES" sz="1500" kern="1200" dirty="0"/>
            <a:t> al </a:t>
          </a:r>
          <a:r>
            <a:rPr lang="es-ES" sz="1500" kern="1200" dirty="0" err="1"/>
            <a:t>gateway</a:t>
          </a:r>
          <a:r>
            <a:rPr lang="es-ES" sz="1500" kern="1200" dirty="0"/>
            <a:t>-bridge</a:t>
          </a:r>
        </a:p>
      </dsp:txBody>
      <dsp:txXfrm>
        <a:off x="0" y="478682"/>
        <a:ext cx="4523105" cy="3146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E813-B7C3-4211-ADE0-6F471D3167A4}">
      <dsp:nvSpPr>
        <dsp:cNvPr id="0" name=""/>
        <dsp:cNvSpPr/>
      </dsp:nvSpPr>
      <dsp:spPr>
        <a:xfrm>
          <a:off x="0" y="34906"/>
          <a:ext cx="4973320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u="heavy" kern="1200">
              <a:uFillTx/>
            </a:rPr>
            <a:t>Crear una Aplicación:</a:t>
          </a:r>
          <a:endParaRPr lang="es-ES" sz="1800" kern="1200"/>
        </a:p>
      </dsp:txBody>
      <dsp:txXfrm>
        <a:off x="0" y="34906"/>
        <a:ext cx="4973320" cy="518400"/>
      </dsp:txXfrm>
    </dsp:sp>
    <dsp:sp modelId="{03BE441D-9768-4137-B976-4FA35020A9D4}">
      <dsp:nvSpPr>
        <dsp:cNvPr id="0" name=""/>
        <dsp:cNvSpPr/>
      </dsp:nvSpPr>
      <dsp:spPr>
        <a:xfrm>
          <a:off x="0" y="553306"/>
          <a:ext cx="4973320" cy="9634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Una aplicación es una colección de dispositivos con el mismo propósito o del mismo tipo</a:t>
          </a:r>
        </a:p>
      </dsp:txBody>
      <dsp:txXfrm>
        <a:off x="0" y="553306"/>
        <a:ext cx="4973320" cy="9634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8247B-769B-404E-AEB5-6998ED1FD0F2}">
      <dsp:nvSpPr>
        <dsp:cNvPr id="0" name=""/>
        <dsp:cNvSpPr/>
      </dsp:nvSpPr>
      <dsp:spPr>
        <a:xfrm>
          <a:off x="0" y="61172"/>
          <a:ext cx="569975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u="heavy" kern="1200">
              <a:uFillTx/>
            </a:rPr>
            <a:t>Añadir un dispositivo:</a:t>
          </a:r>
          <a:endParaRPr lang="es-ES" sz="2100" kern="1200"/>
        </a:p>
      </dsp:txBody>
      <dsp:txXfrm>
        <a:off x="0" y="61172"/>
        <a:ext cx="5699759" cy="604800"/>
      </dsp:txXfrm>
    </dsp:sp>
    <dsp:sp modelId="{956343DE-8EB1-477C-AB7C-C156CE22B20D}">
      <dsp:nvSpPr>
        <dsp:cNvPr id="0" name=""/>
        <dsp:cNvSpPr/>
      </dsp:nvSpPr>
      <dsp:spPr>
        <a:xfrm>
          <a:off x="0" y="665972"/>
          <a:ext cx="5699759" cy="2363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Dentro de una aplicación podemos crear dispositivos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Device EUI: Identificador del dispositivo por el fabricante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Application Key: Proporcionada por el fabricante, aunque la podemos cambiar en el dispositivo</a:t>
          </a:r>
        </a:p>
      </dsp:txBody>
      <dsp:txXfrm>
        <a:off x="0" y="665972"/>
        <a:ext cx="5699759" cy="23634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71042-2347-4E41-BBD9-4B3CF30439CF}">
      <dsp:nvSpPr>
        <dsp:cNvPr id="0" name=""/>
        <dsp:cNvSpPr/>
      </dsp:nvSpPr>
      <dsp:spPr>
        <a:xfrm>
          <a:off x="0" y="34906"/>
          <a:ext cx="5762625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u="heavy" kern="1200">
              <a:uFillTx/>
            </a:rPr>
            <a:t>Flujo de mensajes:</a:t>
          </a:r>
          <a:endParaRPr lang="es-ES" sz="1800" kern="1200"/>
        </a:p>
      </dsp:txBody>
      <dsp:txXfrm>
        <a:off x="0" y="34906"/>
        <a:ext cx="5762625" cy="518400"/>
      </dsp:txXfrm>
    </dsp:sp>
    <dsp:sp modelId="{5487F0A9-147C-4F00-990F-ADA94AD7766C}">
      <dsp:nvSpPr>
        <dsp:cNvPr id="0" name=""/>
        <dsp:cNvSpPr/>
      </dsp:nvSpPr>
      <dsp:spPr>
        <a:xfrm>
          <a:off x="0" y="553306"/>
          <a:ext cx="5762625" cy="9634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El flujo de los mensajes LoRa recibidos y transmitidos por el gateway puede consultarse en la sección “gateway” de la interfaz web</a:t>
          </a:r>
        </a:p>
      </dsp:txBody>
      <dsp:txXfrm>
        <a:off x="0" y="553306"/>
        <a:ext cx="5762625" cy="96349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BCAA2-651D-4578-84DD-68CAF8CA17D8}">
      <dsp:nvSpPr>
        <dsp:cNvPr id="0" name=""/>
        <dsp:cNvSpPr/>
      </dsp:nvSpPr>
      <dsp:spPr>
        <a:xfrm>
          <a:off x="0" y="20551"/>
          <a:ext cx="5233035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El flujo de los mensajes LoRaWAN puede consultarse en la sección de “application” de la interfaz web</a:t>
          </a:r>
        </a:p>
      </dsp:txBody>
      <dsp:txXfrm>
        <a:off x="43693" y="64244"/>
        <a:ext cx="5145649" cy="8076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F6AA6-0D5B-45FE-B89C-828281CEEFBB}">
      <dsp:nvSpPr>
        <dsp:cNvPr id="0" name=""/>
        <dsp:cNvSpPr/>
      </dsp:nvSpPr>
      <dsp:spPr>
        <a:xfrm>
          <a:off x="0" y="137968"/>
          <a:ext cx="534733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u="heavy" kern="1200">
              <a:uFillTx/>
            </a:rPr>
            <a:t>Flujo de mensajes:</a:t>
          </a:r>
          <a:endParaRPr lang="es-ES" sz="1900" kern="1200"/>
        </a:p>
      </dsp:txBody>
      <dsp:txXfrm>
        <a:off x="0" y="137968"/>
        <a:ext cx="5347335" cy="547200"/>
      </dsp:txXfrm>
    </dsp:sp>
    <dsp:sp modelId="{31A2C7F7-519C-450F-A4B3-6271AE83E2C6}">
      <dsp:nvSpPr>
        <dsp:cNvPr id="0" name=""/>
        <dsp:cNvSpPr/>
      </dsp:nvSpPr>
      <dsp:spPr>
        <a:xfrm>
          <a:off x="0" y="685168"/>
          <a:ext cx="5347335" cy="2190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Un mensaje LoRaWAN se divide en 3 partes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RX info: contiene información sobre la calidad de la señal recibida, como RSSI y SNR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TX </a:t>
          </a:r>
          <a:r>
            <a:rPr lang="es-ES" sz="1900" kern="1200" dirty="0" err="1"/>
            <a:t>info</a:t>
          </a:r>
          <a:r>
            <a:rPr lang="es-ES" sz="1900" kern="1200" dirty="0"/>
            <a:t>: incluye información sobre los parámetros </a:t>
          </a:r>
          <a:r>
            <a:rPr lang="es-ES" sz="1900" kern="1200" dirty="0" err="1"/>
            <a:t>LoRa</a:t>
          </a:r>
          <a:r>
            <a:rPr lang="es-ES" sz="1900" kern="1200" dirty="0"/>
            <a:t> como el </a:t>
          </a:r>
          <a:r>
            <a:rPr lang="es-ES" sz="1900" kern="1200" dirty="0" err="1"/>
            <a:t>spreading</a:t>
          </a:r>
          <a:r>
            <a:rPr lang="es-ES" sz="1900" kern="1200" dirty="0"/>
            <a:t> factor, </a:t>
          </a:r>
          <a:r>
            <a:rPr lang="es-ES" sz="1900" kern="1200" dirty="0" err="1"/>
            <a:t>code</a:t>
          </a:r>
          <a:r>
            <a:rPr lang="es-ES" sz="1900" kern="1200" dirty="0"/>
            <a:t> </a:t>
          </a:r>
          <a:r>
            <a:rPr lang="es-ES" sz="1900" kern="1200" dirty="0" err="1"/>
            <a:t>rate</a:t>
          </a:r>
          <a:r>
            <a:rPr lang="es-ES" sz="1900" kern="1200" dirty="0"/>
            <a:t>, </a:t>
          </a:r>
          <a:r>
            <a:rPr lang="es-ES" sz="1900" kern="1200" dirty="0" err="1"/>
            <a:t>bandwidth</a:t>
          </a:r>
          <a:r>
            <a:rPr lang="es-ES" sz="1900" kern="1200" dirty="0"/>
            <a:t> y frecuencias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Payload </a:t>
          </a:r>
        </a:p>
      </dsp:txBody>
      <dsp:txXfrm>
        <a:off x="0" y="685168"/>
        <a:ext cx="5347335" cy="219050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99FFB-4E5F-449F-83A5-C28F6038EE30}">
      <dsp:nvSpPr>
        <dsp:cNvPr id="0" name=""/>
        <dsp:cNvSpPr/>
      </dsp:nvSpPr>
      <dsp:spPr>
        <a:xfrm>
          <a:off x="0" y="17041"/>
          <a:ext cx="4123809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u="heavy" kern="1200">
              <a:uFillTx/>
            </a:rPr>
            <a:t>Flujo de mensajes en un join por OTAA:</a:t>
          </a:r>
          <a:endParaRPr lang="es-ES" sz="1300" kern="1200"/>
        </a:p>
      </dsp:txBody>
      <dsp:txXfrm>
        <a:off x="14850" y="31891"/>
        <a:ext cx="4094109" cy="2745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006AC-942F-40FD-9690-1FC8D3F590A9}">
      <dsp:nvSpPr>
        <dsp:cNvPr id="0" name=""/>
        <dsp:cNvSpPr/>
      </dsp:nvSpPr>
      <dsp:spPr>
        <a:xfrm>
          <a:off x="0" y="10331"/>
          <a:ext cx="56134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Join Request</a:t>
          </a:r>
        </a:p>
      </dsp:txBody>
      <dsp:txXfrm>
        <a:off x="21704" y="32035"/>
        <a:ext cx="5569992" cy="401192"/>
      </dsp:txXfrm>
    </dsp:sp>
    <dsp:sp modelId="{49A704D0-0D6E-4FEC-A101-19D4336D3B81}">
      <dsp:nvSpPr>
        <dsp:cNvPr id="0" name=""/>
        <dsp:cNvSpPr/>
      </dsp:nvSpPr>
      <dsp:spPr>
        <a:xfrm>
          <a:off x="0" y="454931"/>
          <a:ext cx="5613400" cy="45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/>
            <a:t>Contiene el joinEUI, devEUI y devNonce para calcular las claves de sesión</a:t>
          </a:r>
        </a:p>
      </dsp:txBody>
      <dsp:txXfrm>
        <a:off x="0" y="454931"/>
        <a:ext cx="5613400" cy="45229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54206-4E05-472E-8779-AB8B8E4FB188}">
      <dsp:nvSpPr>
        <dsp:cNvPr id="0" name=""/>
        <dsp:cNvSpPr/>
      </dsp:nvSpPr>
      <dsp:spPr>
        <a:xfrm>
          <a:off x="0" y="10331"/>
          <a:ext cx="4925059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Join Accept</a:t>
          </a:r>
        </a:p>
      </dsp:txBody>
      <dsp:txXfrm>
        <a:off x="21704" y="32035"/>
        <a:ext cx="4881651" cy="401192"/>
      </dsp:txXfrm>
    </dsp:sp>
    <dsp:sp modelId="{837ED143-87FB-4D23-9B38-FD2A2066B615}">
      <dsp:nvSpPr>
        <dsp:cNvPr id="0" name=""/>
        <dsp:cNvSpPr/>
      </dsp:nvSpPr>
      <dsp:spPr>
        <a:xfrm>
          <a:off x="0" y="454931"/>
          <a:ext cx="4925059" cy="45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7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/>
            <a:t>Contiene datos cifrados como JoinNonce, NetID y  DevAddr</a:t>
          </a:r>
        </a:p>
      </dsp:txBody>
      <dsp:txXfrm>
        <a:off x="0" y="454931"/>
        <a:ext cx="4925059" cy="452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78AEF-1AB8-4C99-BADD-3E8B98D01D00}">
      <dsp:nvSpPr>
        <dsp:cNvPr id="0" name=""/>
        <dsp:cNvSpPr/>
      </dsp:nvSpPr>
      <dsp:spPr>
        <a:xfrm>
          <a:off x="0" y="28287"/>
          <a:ext cx="5281929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u="heavy" kern="1200">
              <a:uFillTx/>
            </a:rPr>
            <a:t>Gateway Bridge:</a:t>
          </a:r>
          <a:endParaRPr lang="es-ES" sz="2100" kern="1200"/>
        </a:p>
      </dsp:txBody>
      <dsp:txXfrm>
        <a:off x="23988" y="52275"/>
        <a:ext cx="5233953" cy="443423"/>
      </dsp:txXfrm>
    </dsp:sp>
    <dsp:sp modelId="{ECE0DCB5-14A4-43E3-9AAC-EED3A1A3243B}">
      <dsp:nvSpPr>
        <dsp:cNvPr id="0" name=""/>
        <dsp:cNvSpPr/>
      </dsp:nvSpPr>
      <dsp:spPr>
        <a:xfrm>
          <a:off x="0" y="519687"/>
          <a:ext cx="5281929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0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Convierte el protocolo del </a:t>
          </a:r>
          <a:r>
            <a:rPr lang="es-ES" sz="1600" kern="1200" dirty="0" err="1"/>
            <a:t>Packet</a:t>
          </a:r>
          <a:r>
            <a:rPr lang="es-ES" sz="1600" kern="1200" dirty="0"/>
            <a:t> </a:t>
          </a:r>
          <a:r>
            <a:rPr lang="es-ES" sz="1600" kern="1200" dirty="0" err="1"/>
            <a:t>Forwarder</a:t>
          </a:r>
          <a:r>
            <a:rPr lang="es-ES" sz="1600" kern="1200" dirty="0"/>
            <a:t> en JSON o formato de datos </a:t>
          </a:r>
          <a:r>
            <a:rPr lang="es-ES" sz="1600" kern="1200" dirty="0" err="1"/>
            <a:t>Protobuf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Puede estar integrado en el </a:t>
          </a:r>
          <a:r>
            <a:rPr lang="es-ES" sz="1600" kern="1200" dirty="0" err="1"/>
            <a:t>gateway</a:t>
          </a:r>
          <a:r>
            <a:rPr lang="es-ES" sz="1600" kern="1200" dirty="0"/>
            <a:t> o en el servidor</a:t>
          </a:r>
        </a:p>
      </dsp:txBody>
      <dsp:txXfrm>
        <a:off x="0" y="519687"/>
        <a:ext cx="5281929" cy="956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56DD5-69FD-440E-88F1-2BB64E2029A5}">
      <dsp:nvSpPr>
        <dsp:cNvPr id="0" name=""/>
        <dsp:cNvSpPr/>
      </dsp:nvSpPr>
      <dsp:spPr>
        <a:xfrm>
          <a:off x="0" y="26139"/>
          <a:ext cx="513842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u="heavy" kern="1200" dirty="0">
              <a:uFillTx/>
            </a:rPr>
            <a:t>MQTT </a:t>
          </a:r>
          <a:r>
            <a:rPr lang="es-ES" sz="2300" u="heavy" kern="1200" dirty="0" err="1">
              <a:uFillTx/>
            </a:rPr>
            <a:t>Broker</a:t>
          </a:r>
          <a:r>
            <a:rPr lang="es-ES" sz="2300" u="heavy" kern="1200" dirty="0">
              <a:uFillTx/>
            </a:rPr>
            <a:t>:</a:t>
          </a:r>
          <a:endParaRPr lang="es-ES" sz="2300" kern="1200" dirty="0"/>
        </a:p>
      </dsp:txBody>
      <dsp:txXfrm>
        <a:off x="26273" y="52412"/>
        <a:ext cx="5085874" cy="485654"/>
      </dsp:txXfrm>
    </dsp:sp>
    <dsp:sp modelId="{FFF8F494-7657-4E9A-A0C1-8F5B52D39DCD}">
      <dsp:nvSpPr>
        <dsp:cNvPr id="0" name=""/>
        <dsp:cNvSpPr/>
      </dsp:nvSpPr>
      <dsp:spPr>
        <a:xfrm>
          <a:off x="0" y="564340"/>
          <a:ext cx="5138420" cy="7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14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>
              <a:solidFill>
                <a:schemeClr val="accent2"/>
              </a:solidFill>
            </a:rPr>
            <a:t>Comunicación entre el </a:t>
          </a:r>
          <a:r>
            <a:rPr lang="es-ES" sz="1800" kern="1200" dirty="0" err="1">
              <a:solidFill>
                <a:schemeClr val="accent2"/>
              </a:solidFill>
            </a:rPr>
            <a:t>gateway</a:t>
          </a:r>
          <a:r>
            <a:rPr lang="es-ES" sz="1800" kern="1200" dirty="0">
              <a:solidFill>
                <a:schemeClr val="accent2"/>
              </a:solidFill>
            </a:rPr>
            <a:t> y en </a:t>
          </a:r>
          <a:r>
            <a:rPr lang="es-ES" sz="1800" kern="1200" dirty="0" err="1">
              <a:solidFill>
                <a:schemeClr val="accent2"/>
              </a:solidFill>
            </a:rPr>
            <a:t>network</a:t>
          </a:r>
          <a:r>
            <a:rPr lang="es-ES" sz="1800" kern="1200" dirty="0">
              <a:solidFill>
                <a:schemeClr val="accent2"/>
              </a:solidFill>
            </a:rPr>
            <a:t> server mediante MQTT (p.ej. Eclipse </a:t>
          </a:r>
          <a:r>
            <a:rPr lang="es-ES" sz="1800" kern="1200" dirty="0" err="1">
              <a:solidFill>
                <a:schemeClr val="accent2"/>
              </a:solidFill>
            </a:rPr>
            <a:t>Mosquitto</a:t>
          </a:r>
          <a:r>
            <a:rPr lang="es-ES" sz="1800" kern="1200" dirty="0">
              <a:solidFill>
                <a:schemeClr val="accent2"/>
              </a:solidFill>
            </a:rPr>
            <a:t>)</a:t>
          </a:r>
        </a:p>
      </dsp:txBody>
      <dsp:txXfrm>
        <a:off x="0" y="564340"/>
        <a:ext cx="5138420" cy="785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34F41-02DE-4F65-8767-81F3787A02D4}">
      <dsp:nvSpPr>
        <dsp:cNvPr id="0" name=""/>
        <dsp:cNvSpPr/>
      </dsp:nvSpPr>
      <dsp:spPr>
        <a:xfrm>
          <a:off x="28417" y="20349"/>
          <a:ext cx="511000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u="heavy" kern="1200" dirty="0">
              <a:uFillTx/>
            </a:rPr>
            <a:t>Network Server:</a:t>
          </a:r>
          <a:endParaRPr lang="es-ES" sz="2600" kern="1200" dirty="0"/>
        </a:p>
      </dsp:txBody>
      <dsp:txXfrm>
        <a:off x="58117" y="50049"/>
        <a:ext cx="5050609" cy="549000"/>
      </dsp:txXfrm>
    </dsp:sp>
    <dsp:sp modelId="{51B23B59-6E3E-4660-94E7-C5D280BC156F}">
      <dsp:nvSpPr>
        <dsp:cNvPr id="0" name=""/>
        <dsp:cNvSpPr/>
      </dsp:nvSpPr>
      <dsp:spPr>
        <a:xfrm>
          <a:off x="0" y="628749"/>
          <a:ext cx="5166844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4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kern="1200" dirty="0" err="1">
              <a:solidFill>
                <a:schemeClr val="accent2"/>
              </a:solidFill>
            </a:rPr>
            <a:t>Communication</a:t>
          </a:r>
          <a:r>
            <a:rPr lang="es-ES" sz="2000" kern="1200" dirty="0">
              <a:solidFill>
                <a:schemeClr val="accent2"/>
              </a:solidFill>
            </a:rPr>
            <a:t> con el </a:t>
          </a:r>
          <a:r>
            <a:rPr lang="es-ES" sz="2000" kern="1200" dirty="0" err="1">
              <a:solidFill>
                <a:schemeClr val="accent2"/>
              </a:solidFill>
            </a:rPr>
            <a:t>application</a:t>
          </a:r>
          <a:r>
            <a:rPr lang="es-ES" sz="2000" kern="1200" dirty="0">
              <a:solidFill>
                <a:schemeClr val="accent2"/>
              </a:solidFill>
            </a:rPr>
            <a:t> server </a:t>
          </a:r>
          <a:r>
            <a:rPr lang="es-ES" sz="2000" kern="1200" dirty="0" err="1">
              <a:solidFill>
                <a:schemeClr val="accent2"/>
              </a:solidFill>
            </a:rPr>
            <a:t>via</a:t>
          </a:r>
          <a:r>
            <a:rPr lang="es-ES" sz="2000" kern="1200" dirty="0">
              <a:solidFill>
                <a:schemeClr val="accent2"/>
              </a:solidFill>
            </a:rPr>
            <a:t> </a:t>
          </a:r>
          <a:r>
            <a:rPr lang="es-ES" sz="2000" kern="1200" dirty="0" err="1">
              <a:solidFill>
                <a:schemeClr val="accent2"/>
              </a:solidFill>
            </a:rPr>
            <a:t>gPRC</a:t>
          </a:r>
          <a:endParaRPr lang="es-ES" sz="2000" kern="1200" dirty="0">
            <a:solidFill>
              <a:schemeClr val="accent2"/>
            </a:solidFill>
          </a:endParaRPr>
        </a:p>
      </dsp:txBody>
      <dsp:txXfrm>
        <a:off x="0" y="628749"/>
        <a:ext cx="5166844" cy="6054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DA812-C81A-4AF2-89BA-0D59F0020CFE}">
      <dsp:nvSpPr>
        <dsp:cNvPr id="0" name=""/>
        <dsp:cNvSpPr/>
      </dsp:nvSpPr>
      <dsp:spPr>
        <a:xfrm>
          <a:off x="0" y="13506"/>
          <a:ext cx="532233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heavy" kern="1200" dirty="0">
              <a:uFillTx/>
            </a:rPr>
            <a:t>Application Server:</a:t>
          </a:r>
          <a:endParaRPr lang="es-ES" sz="2400" kern="1200" dirty="0"/>
        </a:p>
      </dsp:txBody>
      <dsp:txXfrm>
        <a:off x="27415" y="40921"/>
        <a:ext cx="5267509" cy="506769"/>
      </dsp:txXfrm>
    </dsp:sp>
    <dsp:sp modelId="{FA638585-4A85-411D-A8B4-1C549C0A3301}">
      <dsp:nvSpPr>
        <dsp:cNvPr id="0" name=""/>
        <dsp:cNvSpPr/>
      </dsp:nvSpPr>
      <dsp:spPr>
        <a:xfrm>
          <a:off x="0" y="575106"/>
          <a:ext cx="5322339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>
              <a:solidFill>
                <a:schemeClr val="accent2"/>
              </a:solidFill>
            </a:rPr>
            <a:t>Varias</a:t>
          </a:r>
          <a:r>
            <a:rPr lang="en-US" sz="1900" kern="1200" dirty="0">
              <a:solidFill>
                <a:schemeClr val="accent2"/>
              </a:solidFill>
            </a:rPr>
            <a:t> </a:t>
          </a:r>
          <a:r>
            <a:rPr lang="en-US" sz="1900" kern="1200" dirty="0" err="1">
              <a:solidFill>
                <a:schemeClr val="accent2"/>
              </a:solidFill>
            </a:rPr>
            <a:t>implementaciones</a:t>
          </a:r>
          <a:r>
            <a:rPr lang="en-US" sz="1900" kern="1200" dirty="0">
              <a:solidFill>
                <a:schemeClr val="accent2"/>
              </a:solidFill>
            </a:rPr>
            <a:t> </a:t>
          </a:r>
          <a:r>
            <a:rPr lang="en-US" sz="1900" kern="1200" dirty="0" err="1">
              <a:solidFill>
                <a:schemeClr val="accent2"/>
              </a:solidFill>
            </a:rPr>
            <a:t>disponibles</a:t>
          </a:r>
          <a:r>
            <a:rPr lang="en-US" sz="1900" kern="1200" dirty="0">
              <a:solidFill>
                <a:schemeClr val="accent2"/>
              </a:solidFill>
            </a:rPr>
            <a:t> para </a:t>
          </a:r>
          <a:r>
            <a:rPr lang="en-US" sz="1900" kern="1200" dirty="0" err="1">
              <a:solidFill>
                <a:schemeClr val="accent2"/>
              </a:solidFill>
            </a:rPr>
            <a:t>conectar</a:t>
          </a:r>
          <a:r>
            <a:rPr lang="en-US" sz="1900" kern="1200" dirty="0">
              <a:solidFill>
                <a:schemeClr val="accent2"/>
              </a:solidFill>
            </a:rPr>
            <a:t> con </a:t>
          </a:r>
          <a:r>
            <a:rPr lang="en-US" sz="1900" kern="1200" dirty="0" err="1">
              <a:solidFill>
                <a:schemeClr val="accent2"/>
              </a:solidFill>
            </a:rPr>
            <a:t>aplicaciones</a:t>
          </a:r>
          <a:endParaRPr lang="es-ES" sz="1900" kern="1200" dirty="0">
            <a:solidFill>
              <a:schemeClr val="accent2"/>
            </a:solidFill>
          </a:endParaRPr>
        </a:p>
      </dsp:txBody>
      <dsp:txXfrm>
        <a:off x="0" y="575106"/>
        <a:ext cx="5322339" cy="571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1323C-ADEA-4A55-BBA7-C52FDC7A8D7E}">
      <dsp:nvSpPr>
        <dsp:cNvPr id="0" name=""/>
        <dsp:cNvSpPr/>
      </dsp:nvSpPr>
      <dsp:spPr>
        <a:xfrm>
          <a:off x="0" y="23563"/>
          <a:ext cx="500189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Pasos para añadir un dispositivo:</a:t>
          </a:r>
        </a:p>
      </dsp:txBody>
      <dsp:txXfrm>
        <a:off x="0" y="23563"/>
        <a:ext cx="5001894" cy="460800"/>
      </dsp:txXfrm>
    </dsp:sp>
    <dsp:sp modelId="{FAFB660B-486A-47DB-8E92-1E90B41FE8C6}">
      <dsp:nvSpPr>
        <dsp:cNvPr id="0" name=""/>
        <dsp:cNvSpPr/>
      </dsp:nvSpPr>
      <dsp:spPr>
        <a:xfrm>
          <a:off x="0" y="484363"/>
          <a:ext cx="5001894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Crear un perfil de servicio en la pestaña “Service-profiles”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Crear un perfil de dispositivo en la pestaña “Device-profiles”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Crear una aplicación en la pestaña “Applications”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Añadir</a:t>
          </a:r>
          <a:r>
            <a:rPr lang="en-US" sz="1600" kern="1200" dirty="0"/>
            <a:t> un </a:t>
          </a:r>
          <a:r>
            <a:rPr lang="en-US" sz="1600" kern="1200" dirty="0" err="1"/>
            <a:t>dispositivo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la </a:t>
          </a:r>
          <a:r>
            <a:rPr lang="en-US" sz="1600" kern="1200" dirty="0" err="1"/>
            <a:t>aplicación</a:t>
          </a:r>
          <a:r>
            <a:rPr lang="en-US" sz="1600" kern="1200" dirty="0"/>
            <a:t> que </a:t>
          </a:r>
          <a:r>
            <a:rPr lang="en-US" sz="1600" kern="1200" dirty="0" err="1"/>
            <a:t>hemos</a:t>
          </a:r>
          <a:r>
            <a:rPr lang="en-US" sz="1600" kern="1200" dirty="0"/>
            <a:t> </a:t>
          </a:r>
          <a:r>
            <a:rPr lang="en-US" sz="1600" kern="1200" dirty="0" err="1"/>
            <a:t>creado</a:t>
          </a:r>
          <a:endParaRPr lang="es-ES" sz="1600" kern="1200" dirty="0"/>
        </a:p>
      </dsp:txBody>
      <dsp:txXfrm>
        <a:off x="0" y="484363"/>
        <a:ext cx="5001894" cy="1844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10B13-412B-43F1-8787-85385A907C6D}">
      <dsp:nvSpPr>
        <dsp:cNvPr id="0" name=""/>
        <dsp:cNvSpPr/>
      </dsp:nvSpPr>
      <dsp:spPr>
        <a:xfrm>
          <a:off x="0" y="40743"/>
          <a:ext cx="542734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u="heavy" kern="1200">
              <a:uFillTx/>
            </a:rPr>
            <a:t>Crear un Service Profile:</a:t>
          </a:r>
          <a:endParaRPr lang="es-ES" sz="1900" kern="1200"/>
        </a:p>
      </dsp:txBody>
      <dsp:txXfrm>
        <a:off x="0" y="40743"/>
        <a:ext cx="5427345" cy="547200"/>
      </dsp:txXfrm>
    </dsp:sp>
    <dsp:sp modelId="{7B7BE8D4-C9E1-4C11-99E6-82969E1B3E65}">
      <dsp:nvSpPr>
        <dsp:cNvPr id="0" name=""/>
        <dsp:cNvSpPr/>
      </dsp:nvSpPr>
      <dsp:spPr>
        <a:xfrm>
          <a:off x="0" y="587943"/>
          <a:ext cx="5427345" cy="15385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El Service Profile es el “contrato” entre un usuario y la red. Describe las características habilitadas para los usuarios del Service Profile y la cantidad de mensajes que pueden ser enviadas sobre la red.</a:t>
          </a:r>
        </a:p>
      </dsp:txBody>
      <dsp:txXfrm>
        <a:off x="0" y="587943"/>
        <a:ext cx="5427345" cy="15385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F8EA7-B07A-4FD9-B06A-2A6E3C5B0B61}">
      <dsp:nvSpPr>
        <dsp:cNvPr id="0" name=""/>
        <dsp:cNvSpPr/>
      </dsp:nvSpPr>
      <dsp:spPr>
        <a:xfrm>
          <a:off x="0" y="95632"/>
          <a:ext cx="5458460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u="heavy" kern="1200">
              <a:uFillTx/>
            </a:rPr>
            <a:t>Crear un Device Profile:</a:t>
          </a:r>
          <a:endParaRPr lang="es-ES" sz="1800" kern="1200"/>
        </a:p>
      </dsp:txBody>
      <dsp:txXfrm>
        <a:off x="0" y="95632"/>
        <a:ext cx="5458460" cy="518400"/>
      </dsp:txXfrm>
    </dsp:sp>
    <dsp:sp modelId="{B6EAAE92-2AEB-4227-88A4-538FEDDDD069}">
      <dsp:nvSpPr>
        <dsp:cNvPr id="0" name=""/>
        <dsp:cNvSpPr/>
      </dsp:nvSpPr>
      <dsp:spPr>
        <a:xfrm>
          <a:off x="0" y="614032"/>
          <a:ext cx="5458460" cy="14575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Un Device Profile define las capacidades y parámetros de inicio que necesita el Network Server para configurar el servicio de acceso radio LoRaWAN. Esta información debe ser proporcionada por el fabricante del dispositivo.</a:t>
          </a:r>
        </a:p>
      </dsp:txBody>
      <dsp:txXfrm>
        <a:off x="0" y="614032"/>
        <a:ext cx="5458460" cy="14575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59231-046E-4C07-A2E3-275017B456A5}">
      <dsp:nvSpPr>
        <dsp:cNvPr id="0" name=""/>
        <dsp:cNvSpPr/>
      </dsp:nvSpPr>
      <dsp:spPr>
        <a:xfrm>
          <a:off x="0" y="46052"/>
          <a:ext cx="526605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u="heavy" kern="1200">
              <a:uFillTx/>
            </a:rPr>
            <a:t>Crear un Device Profile:</a:t>
          </a:r>
          <a:endParaRPr lang="es-ES" sz="1900" kern="1200"/>
        </a:p>
      </dsp:txBody>
      <dsp:txXfrm>
        <a:off x="0" y="46052"/>
        <a:ext cx="5266055" cy="547200"/>
      </dsp:txXfrm>
    </dsp:sp>
    <dsp:sp modelId="{71EA6C7A-9AF3-438A-87CE-636C0A5C72DF}">
      <dsp:nvSpPr>
        <dsp:cNvPr id="0" name=""/>
        <dsp:cNvSpPr/>
      </dsp:nvSpPr>
      <dsp:spPr>
        <a:xfrm>
          <a:off x="0" y="593252"/>
          <a:ext cx="5266055" cy="2451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Definimos el método de activación en la pestaña “JOIN”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Ajustes de las ventanas de downlink RX1 y RX2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Lista de frecuencias de canales predefinidos de fábrica del dispositivo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Ajustes de dispositivos Class-B (si lo soporta)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Ajustes de dispositivos Class-C (si lo soporta)</a:t>
          </a:r>
        </a:p>
      </dsp:txBody>
      <dsp:txXfrm>
        <a:off x="0" y="593252"/>
        <a:ext cx="5266055" cy="2451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9F937-49A5-4D04-952C-2A6D5BE48585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77BB9-FFA7-40A5-A6EF-CA52F29E32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94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3BC8-266F-464E-BFF5-3DC0A1341FFF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796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EDB7-2782-472D-A4CB-A0B1D673004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73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51F7-37B1-4748-A428-7624A5C73962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942-BB51-45E4-B796-BA195A21D8E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20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7679-35D2-43CB-A541-FAC292A01314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33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E0FB-76B7-4999-A0EB-931BB0D75117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107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371E-91E2-476F-B0BD-A9352E1EADF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361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86E-49A7-4A25-A1BF-7523F906F843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45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C9-B165-4CDB-9827-B2316C82A597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7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D88-8620-40EA-B94C-2B5D46BC82EC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048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C251-4A46-470E-AF98-A51784BCB99A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632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7A8B-B042-4B53-B2DC-ECD8AD146CBA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477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6898-DA2E-4BC2-A727-1F9FC3476CE8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264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AE36-2F8D-4374-8036-27F4A2BC09FA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999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F249-7F54-4255-963D-254BB148E042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520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ACBD-20BF-4C46-A0E4-84070BF0D929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19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80D2-2B86-4E5F-8C1B-D8D22FF43B18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#WLPCMexico2022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82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esomeopensource.com/project/brocaar/chirpstack-network-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image" Target="../media/image47.jpg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46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diagramLayout" Target="../diagrams/layout14.xml"/><Relationship Id="rId7" Type="http://schemas.openxmlformats.org/officeDocument/2006/relationships/image" Target="../media/image48.jp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18" Type="http://schemas.openxmlformats.org/officeDocument/2006/relationships/image" Target="../media/image51.jpg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17" Type="http://schemas.openxmlformats.org/officeDocument/2006/relationships/image" Target="../media/image50.jpg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19" Type="http://schemas.openxmlformats.org/officeDocument/2006/relationships/image" Target="../media/image52.jpg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rpstack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diagramData" Target="../diagrams/data2.xml"/><Relationship Id="rId3" Type="http://schemas.openxmlformats.org/officeDocument/2006/relationships/image" Target="../media/image5.png"/><Relationship Id="rId21" Type="http://schemas.openxmlformats.org/officeDocument/2006/relationships/diagramData" Target="../diagrams/data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microsoft.com/office/2007/relationships/diagramDrawing" Target="../diagrams/drawing1.xml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diagramColors" Target="../diagrams/colors1.xml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diagramQuickStyle" Target="../diagrams/quickStyle1.xml"/><Relationship Id="rId28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diagramLayout" Target="../diagrams/layout1.xml"/><Relationship Id="rId27" Type="http://schemas.openxmlformats.org/officeDocument/2006/relationships/diagramLayout" Target="../diagrams/layout2.xml"/><Relationship Id="rId30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7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diagramLayout" Target="../diagrams/layout3.xml"/><Relationship Id="rId21" Type="http://schemas.openxmlformats.org/officeDocument/2006/relationships/image" Target="../media/image29.png"/><Relationship Id="rId7" Type="http://schemas.openxmlformats.org/officeDocument/2006/relationships/diagramData" Target="../diagrams/data4.xml"/><Relationship Id="rId12" Type="http://schemas.openxmlformats.org/officeDocument/2006/relationships/image" Target="../media/image23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diagramData" Target="../diagrams/data3.xml"/><Relationship Id="rId16" Type="http://schemas.openxmlformats.org/officeDocument/2006/relationships/image" Target="../media/image9.png"/><Relationship Id="rId20" Type="http://schemas.openxmlformats.org/officeDocument/2006/relationships/image" Target="../media/image28.png"/><Relationship Id="rId2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image" Target="../media/image32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4.png"/><Relationship Id="rId23" Type="http://schemas.openxmlformats.org/officeDocument/2006/relationships/image" Target="../media/image31.png"/><Relationship Id="rId28" Type="http://schemas.openxmlformats.org/officeDocument/2006/relationships/diagramLayout" Target="../diagrams/layout5.xml"/><Relationship Id="rId10" Type="http://schemas.openxmlformats.org/officeDocument/2006/relationships/diagramColors" Target="../diagrams/colors4.xml"/><Relationship Id="rId19" Type="http://schemas.openxmlformats.org/officeDocument/2006/relationships/image" Target="../media/image27.png"/><Relationship Id="rId31" Type="http://schemas.microsoft.com/office/2007/relationships/diagramDrawing" Target="../diagrams/drawing5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8.png"/><Relationship Id="rId22" Type="http://schemas.openxmlformats.org/officeDocument/2006/relationships/image" Target="../media/image30.png"/><Relationship Id="rId27" Type="http://schemas.openxmlformats.org/officeDocument/2006/relationships/diagramData" Target="../diagrams/data5.xml"/><Relationship Id="rId30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C97385E0-5F0D-C3C2-6C18-2CBA64F0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692" t="3014" r="41837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>
              <a:spcBef>
                <a:spcPts val="105"/>
              </a:spcBef>
            </a:pPr>
            <a:r>
              <a:rPr lang="es-ES" sz="4800" spc="-20" dirty="0"/>
              <a:t>LoRaWAN</a:t>
            </a:r>
            <a:r>
              <a:rPr lang="es-ES" sz="4800" spc="-45" dirty="0"/>
              <a:t> </a:t>
            </a:r>
            <a:r>
              <a:rPr lang="es-ES" sz="4800" b="1" spc="-10" dirty="0" err="1">
                <a:latin typeface="Calibri"/>
                <a:cs typeface="Calibri"/>
              </a:rPr>
              <a:t>ChirpStack</a:t>
            </a:r>
            <a:endParaRPr lang="es-ES" sz="4800" dirty="0">
              <a:latin typeface="Calibri"/>
              <a:cs typeface="Calibri"/>
            </a:endParaRP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F299F4B6-C060-76CC-F5A3-36C1A534B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endParaRPr lang="es-ES" sz="16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071D0849-1893-5148-9D2A-C104617A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7EDDE8C8-C618-225C-5228-016F8885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9191" y="849052"/>
            <a:ext cx="5293995" cy="12439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es-E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Conectar el </a:t>
            </a:r>
            <a:r>
              <a:rPr lang="es-ES" sz="2000" u="heavy" spc="-5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gateway</a:t>
            </a:r>
            <a:r>
              <a:rPr lang="es-E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 </a:t>
            </a:r>
            <a:r>
              <a:rPr sz="2000" u="heavy" spc="-5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ChirpStack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0665" marR="5080" indent="-22860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s-ES" sz="2000" spc="-10" dirty="0">
                <a:solidFill>
                  <a:schemeClr val="accent2"/>
                </a:solidFill>
                <a:latin typeface="Calibri"/>
                <a:cs typeface="Calibri"/>
              </a:rPr>
              <a:t>Para añadir el </a:t>
            </a:r>
            <a:r>
              <a:rPr lang="es-ES" sz="2000" spc="-10" dirty="0" err="1">
                <a:solidFill>
                  <a:schemeClr val="accent2"/>
                </a:solidFill>
                <a:latin typeface="Calibri"/>
                <a:cs typeface="Calibri"/>
              </a:rPr>
              <a:t>gateway</a:t>
            </a:r>
            <a:r>
              <a:rPr lang="es-ES" sz="2000" spc="-10" dirty="0">
                <a:solidFill>
                  <a:schemeClr val="accent2"/>
                </a:solidFill>
                <a:latin typeface="Calibri"/>
                <a:cs typeface="Calibri"/>
              </a:rPr>
              <a:t> a </a:t>
            </a:r>
            <a:r>
              <a:rPr lang="es-ES" sz="2000" spc="-10" dirty="0" err="1">
                <a:solidFill>
                  <a:schemeClr val="accent2"/>
                </a:solidFill>
                <a:latin typeface="Calibri"/>
                <a:cs typeface="Calibri"/>
              </a:rPr>
              <a:t>Chirpstack</a:t>
            </a:r>
            <a:r>
              <a:rPr lang="es-ES" sz="2000" spc="-10" dirty="0">
                <a:solidFill>
                  <a:schemeClr val="accent2"/>
                </a:solidFill>
                <a:latin typeface="Calibri"/>
                <a:cs typeface="Calibri"/>
              </a:rPr>
              <a:t>, debemos hacer </a:t>
            </a:r>
            <a:r>
              <a:rPr lang="es-ES" sz="2000" spc="-10" dirty="0" err="1">
                <a:solidFill>
                  <a:schemeClr val="accent2"/>
                </a:solidFill>
                <a:latin typeface="Calibri"/>
                <a:cs typeface="Calibri"/>
              </a:rPr>
              <a:t>login</a:t>
            </a:r>
            <a:r>
              <a:rPr lang="es-ES" sz="2000" spc="-10" dirty="0">
                <a:solidFill>
                  <a:schemeClr val="accent2"/>
                </a:solidFill>
                <a:latin typeface="Calibri"/>
                <a:cs typeface="Calibri"/>
              </a:rPr>
              <a:t> en el </a:t>
            </a:r>
            <a:r>
              <a:rPr lang="es-ES" sz="2000" spc="-10" dirty="0" err="1">
                <a:solidFill>
                  <a:schemeClr val="accent2"/>
                </a:solidFill>
                <a:latin typeface="Calibri"/>
                <a:cs typeface="Calibri"/>
              </a:rPr>
              <a:t>Application</a:t>
            </a:r>
            <a:r>
              <a:rPr lang="es-ES" sz="2000" spc="-10" dirty="0">
                <a:solidFill>
                  <a:schemeClr val="accent2"/>
                </a:solidFill>
                <a:latin typeface="Calibri"/>
                <a:cs typeface="Calibri"/>
              </a:rPr>
              <a:t> Server.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7" y="2829840"/>
            <a:ext cx="5576315" cy="12907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spc="-10" dirty="0">
                <a:solidFill>
                  <a:schemeClr val="accent2"/>
                </a:solidFill>
                <a:latin typeface="Calibri"/>
                <a:cs typeface="Calibri"/>
              </a:rPr>
              <a:t>Tres pasos necesarios</a:t>
            </a:r>
            <a:r>
              <a:rPr sz="2000" spc="-5" dirty="0">
                <a:solidFill>
                  <a:schemeClr val="accent2"/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lang="es-ES" sz="1600" spc="-5" dirty="0">
                <a:solidFill>
                  <a:schemeClr val="accent2"/>
                </a:solidFill>
                <a:latin typeface="Calibri"/>
                <a:cs typeface="Calibri"/>
              </a:rPr>
              <a:t>Añadir el Network Server en la pestaña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“Network-servers”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lang="es-ES" sz="1600" spc="-5" dirty="0">
                <a:solidFill>
                  <a:schemeClr val="accent2"/>
                </a:solidFill>
                <a:latin typeface="Calibri"/>
                <a:cs typeface="Calibri"/>
              </a:rPr>
              <a:t>Añadir un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Gateway-profile </a:t>
            </a:r>
            <a:r>
              <a:rPr lang="es-ES" sz="1600" dirty="0">
                <a:solidFill>
                  <a:schemeClr val="accent2"/>
                </a:solidFill>
                <a:latin typeface="Calibri"/>
                <a:cs typeface="Calibri"/>
              </a:rPr>
              <a:t>en la pestaña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“Gateway-profiles”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lang="es-ES" sz="1600" spc="-5" dirty="0">
                <a:solidFill>
                  <a:schemeClr val="accent2"/>
                </a:solidFill>
                <a:latin typeface="Calibri"/>
                <a:cs typeface="Calibri"/>
              </a:rPr>
              <a:t>Añadir el </a:t>
            </a:r>
            <a:r>
              <a:rPr lang="es-ES" sz="1600" spc="-5" dirty="0" err="1">
                <a:solidFill>
                  <a:schemeClr val="accent2"/>
                </a:solidFill>
                <a:latin typeface="Calibri"/>
                <a:cs typeface="Calibri"/>
              </a:rPr>
              <a:t>gateway</a:t>
            </a:r>
            <a:r>
              <a:rPr lang="es-ES" sz="1600" spc="-5" dirty="0">
                <a:solidFill>
                  <a:schemeClr val="accent2"/>
                </a:solidFill>
                <a:latin typeface="Calibri"/>
                <a:cs typeface="Calibri"/>
              </a:rPr>
              <a:t> en la pestaña </a:t>
            </a:r>
            <a:r>
              <a:rPr sz="1600" spc="-15" dirty="0">
                <a:solidFill>
                  <a:schemeClr val="accent2"/>
                </a:solidFill>
                <a:latin typeface="Calibri"/>
                <a:cs typeface="Calibri"/>
              </a:rPr>
              <a:t>“Gateways”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0903" y="1645920"/>
            <a:ext cx="4971415" cy="890269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7620" rIns="0" bIns="0" rtlCol="0">
            <a:spAutoFit/>
          </a:bodyPr>
          <a:lstStyle/>
          <a:p>
            <a:pPr marL="90805" marR="3112770">
              <a:lnSpc>
                <a:spcPct val="150000"/>
              </a:lnSpc>
              <a:spcBef>
                <a:spcPts val="60"/>
              </a:spcBef>
            </a:pPr>
            <a:r>
              <a:rPr sz="1200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 MT"/>
                <a:cs typeface="Arial MT"/>
              </a:rPr>
              <a:t>http://localhost:8080/ </a:t>
            </a:r>
            <a:r>
              <a:rPr sz="1200" dirty="0">
                <a:solidFill>
                  <a:srgbClr val="0562C1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36464E"/>
                </a:solidFill>
                <a:latin typeface="Arial"/>
                <a:cs typeface="Arial"/>
              </a:rPr>
              <a:t>default username</a:t>
            </a:r>
            <a:r>
              <a:rPr sz="1200" spc="-5" dirty="0">
                <a:solidFill>
                  <a:srgbClr val="36464E"/>
                </a:solidFill>
                <a:latin typeface="Arial MT"/>
                <a:cs typeface="Arial MT"/>
              </a:rPr>
              <a:t>: </a:t>
            </a:r>
            <a:r>
              <a:rPr sz="1200" i="1" spc="-5" dirty="0">
                <a:solidFill>
                  <a:srgbClr val="36464E"/>
                </a:solidFill>
                <a:latin typeface="Arial"/>
                <a:cs typeface="Arial"/>
              </a:rPr>
              <a:t>admin </a:t>
            </a:r>
            <a:r>
              <a:rPr sz="1200" i="1" spc="-325" dirty="0">
                <a:solidFill>
                  <a:srgbClr val="36464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6464E"/>
                </a:solidFill>
                <a:latin typeface="Arial"/>
                <a:cs typeface="Arial"/>
              </a:rPr>
              <a:t>default</a:t>
            </a:r>
            <a:r>
              <a:rPr sz="1200" b="1" spc="-25" dirty="0">
                <a:solidFill>
                  <a:srgbClr val="36464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6464E"/>
                </a:solidFill>
                <a:latin typeface="Arial"/>
                <a:cs typeface="Arial"/>
              </a:rPr>
              <a:t>password</a:t>
            </a:r>
            <a:r>
              <a:rPr sz="1200" spc="-5" dirty="0">
                <a:solidFill>
                  <a:srgbClr val="36464E"/>
                </a:solidFill>
                <a:latin typeface="Arial MT"/>
                <a:cs typeface="Arial MT"/>
              </a:rPr>
              <a:t>:</a:t>
            </a:r>
            <a:r>
              <a:rPr sz="1200" spc="-35" dirty="0">
                <a:solidFill>
                  <a:srgbClr val="36464E"/>
                </a:solidFill>
                <a:latin typeface="Arial MT"/>
                <a:cs typeface="Arial MT"/>
              </a:rPr>
              <a:t> </a:t>
            </a:r>
            <a:r>
              <a:rPr sz="1200" i="1" spc="-5" dirty="0">
                <a:solidFill>
                  <a:srgbClr val="36464E"/>
                </a:solidFill>
                <a:latin typeface="Arial"/>
                <a:cs typeface="Arial"/>
              </a:rPr>
              <a:t>admin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01740" y="2738628"/>
            <a:ext cx="5576570" cy="3560445"/>
            <a:chOff x="6301740" y="2738628"/>
            <a:chExt cx="5576570" cy="3560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1740" y="2738628"/>
              <a:ext cx="5576315" cy="35600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67677" y="3382518"/>
              <a:ext cx="920750" cy="151130"/>
            </a:xfrm>
            <a:custGeom>
              <a:avLst/>
              <a:gdLst/>
              <a:ahLst/>
              <a:cxnLst/>
              <a:rect l="l" t="t" r="r" b="b"/>
              <a:pathLst>
                <a:path w="920750" h="151129">
                  <a:moveTo>
                    <a:pt x="0" y="25146"/>
                  </a:moveTo>
                  <a:lnTo>
                    <a:pt x="1975" y="15355"/>
                  </a:lnTo>
                  <a:lnTo>
                    <a:pt x="7362" y="7362"/>
                  </a:lnTo>
                  <a:lnTo>
                    <a:pt x="15355" y="1975"/>
                  </a:lnTo>
                  <a:lnTo>
                    <a:pt x="25146" y="0"/>
                  </a:lnTo>
                  <a:lnTo>
                    <a:pt x="895350" y="0"/>
                  </a:lnTo>
                  <a:lnTo>
                    <a:pt x="905140" y="1975"/>
                  </a:lnTo>
                  <a:lnTo>
                    <a:pt x="913133" y="7362"/>
                  </a:lnTo>
                  <a:lnTo>
                    <a:pt x="918520" y="15355"/>
                  </a:lnTo>
                  <a:lnTo>
                    <a:pt x="920496" y="25146"/>
                  </a:lnTo>
                  <a:lnTo>
                    <a:pt x="920496" y="125730"/>
                  </a:lnTo>
                  <a:lnTo>
                    <a:pt x="918520" y="135515"/>
                  </a:lnTo>
                  <a:lnTo>
                    <a:pt x="913133" y="143508"/>
                  </a:lnTo>
                  <a:lnTo>
                    <a:pt x="905140" y="148898"/>
                  </a:lnTo>
                  <a:lnTo>
                    <a:pt x="895350" y="150876"/>
                  </a:lnTo>
                  <a:lnTo>
                    <a:pt x="25146" y="150876"/>
                  </a:lnTo>
                  <a:lnTo>
                    <a:pt x="15355" y="148898"/>
                  </a:lnTo>
                  <a:lnTo>
                    <a:pt x="7362" y="143508"/>
                  </a:lnTo>
                  <a:lnTo>
                    <a:pt x="1975" y="135515"/>
                  </a:lnTo>
                  <a:lnTo>
                    <a:pt x="0" y="125730"/>
                  </a:lnTo>
                  <a:lnTo>
                    <a:pt x="0" y="2514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67677" y="3577589"/>
              <a:ext cx="920750" cy="151130"/>
            </a:xfrm>
            <a:custGeom>
              <a:avLst/>
              <a:gdLst/>
              <a:ahLst/>
              <a:cxnLst/>
              <a:rect l="l" t="t" r="r" b="b"/>
              <a:pathLst>
                <a:path w="920750" h="151129">
                  <a:moveTo>
                    <a:pt x="0" y="25146"/>
                  </a:moveTo>
                  <a:lnTo>
                    <a:pt x="1975" y="15355"/>
                  </a:lnTo>
                  <a:lnTo>
                    <a:pt x="7362" y="7362"/>
                  </a:lnTo>
                  <a:lnTo>
                    <a:pt x="15355" y="1975"/>
                  </a:lnTo>
                  <a:lnTo>
                    <a:pt x="25146" y="0"/>
                  </a:lnTo>
                  <a:lnTo>
                    <a:pt x="895350" y="0"/>
                  </a:lnTo>
                  <a:lnTo>
                    <a:pt x="905140" y="1975"/>
                  </a:lnTo>
                  <a:lnTo>
                    <a:pt x="913133" y="7362"/>
                  </a:lnTo>
                  <a:lnTo>
                    <a:pt x="918520" y="15355"/>
                  </a:lnTo>
                  <a:lnTo>
                    <a:pt x="920496" y="25146"/>
                  </a:lnTo>
                  <a:lnTo>
                    <a:pt x="920496" y="125730"/>
                  </a:lnTo>
                  <a:lnTo>
                    <a:pt x="918520" y="135515"/>
                  </a:lnTo>
                  <a:lnTo>
                    <a:pt x="913133" y="143508"/>
                  </a:lnTo>
                  <a:lnTo>
                    <a:pt x="905140" y="148898"/>
                  </a:lnTo>
                  <a:lnTo>
                    <a:pt x="895350" y="150876"/>
                  </a:lnTo>
                  <a:lnTo>
                    <a:pt x="25146" y="150876"/>
                  </a:lnTo>
                  <a:lnTo>
                    <a:pt x="15355" y="148898"/>
                  </a:lnTo>
                  <a:lnTo>
                    <a:pt x="7362" y="143508"/>
                  </a:lnTo>
                  <a:lnTo>
                    <a:pt x="1975" y="135515"/>
                  </a:lnTo>
                  <a:lnTo>
                    <a:pt x="0" y="125730"/>
                  </a:lnTo>
                  <a:lnTo>
                    <a:pt x="0" y="2514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67677" y="5186933"/>
              <a:ext cx="920750" cy="151130"/>
            </a:xfrm>
            <a:custGeom>
              <a:avLst/>
              <a:gdLst/>
              <a:ahLst/>
              <a:cxnLst/>
              <a:rect l="l" t="t" r="r" b="b"/>
              <a:pathLst>
                <a:path w="920750" h="151129">
                  <a:moveTo>
                    <a:pt x="0" y="25145"/>
                  </a:moveTo>
                  <a:lnTo>
                    <a:pt x="1975" y="15355"/>
                  </a:lnTo>
                  <a:lnTo>
                    <a:pt x="7362" y="7362"/>
                  </a:lnTo>
                  <a:lnTo>
                    <a:pt x="15355" y="1975"/>
                  </a:lnTo>
                  <a:lnTo>
                    <a:pt x="25146" y="0"/>
                  </a:lnTo>
                  <a:lnTo>
                    <a:pt x="895350" y="0"/>
                  </a:lnTo>
                  <a:lnTo>
                    <a:pt x="905140" y="1975"/>
                  </a:lnTo>
                  <a:lnTo>
                    <a:pt x="913133" y="7362"/>
                  </a:lnTo>
                  <a:lnTo>
                    <a:pt x="918520" y="15355"/>
                  </a:lnTo>
                  <a:lnTo>
                    <a:pt x="920496" y="25145"/>
                  </a:lnTo>
                  <a:lnTo>
                    <a:pt x="920496" y="125729"/>
                  </a:lnTo>
                  <a:lnTo>
                    <a:pt x="918520" y="135515"/>
                  </a:lnTo>
                  <a:lnTo>
                    <a:pt x="913133" y="143508"/>
                  </a:lnTo>
                  <a:lnTo>
                    <a:pt x="905140" y="148898"/>
                  </a:lnTo>
                  <a:lnTo>
                    <a:pt x="895350" y="150875"/>
                  </a:lnTo>
                  <a:lnTo>
                    <a:pt x="25146" y="150875"/>
                  </a:lnTo>
                  <a:lnTo>
                    <a:pt x="15355" y="148898"/>
                  </a:lnTo>
                  <a:lnTo>
                    <a:pt x="7362" y="143508"/>
                  </a:lnTo>
                  <a:lnTo>
                    <a:pt x="1975" y="135515"/>
                  </a:lnTo>
                  <a:lnTo>
                    <a:pt x="0" y="125729"/>
                  </a:lnTo>
                  <a:lnTo>
                    <a:pt x="0" y="25145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02517" y="3403854"/>
              <a:ext cx="573405" cy="210820"/>
            </a:xfrm>
            <a:custGeom>
              <a:avLst/>
              <a:gdLst/>
              <a:ahLst/>
              <a:cxnLst/>
              <a:rect l="l" t="t" r="r" b="b"/>
              <a:pathLst>
                <a:path w="573404" h="210820">
                  <a:moveTo>
                    <a:pt x="0" y="35051"/>
                  </a:moveTo>
                  <a:lnTo>
                    <a:pt x="2755" y="21409"/>
                  </a:lnTo>
                  <a:lnTo>
                    <a:pt x="10267" y="10267"/>
                  </a:lnTo>
                  <a:lnTo>
                    <a:pt x="21409" y="2755"/>
                  </a:lnTo>
                  <a:lnTo>
                    <a:pt x="35052" y="0"/>
                  </a:lnTo>
                  <a:lnTo>
                    <a:pt x="537972" y="0"/>
                  </a:lnTo>
                  <a:lnTo>
                    <a:pt x="551614" y="2755"/>
                  </a:lnTo>
                  <a:lnTo>
                    <a:pt x="562756" y="10267"/>
                  </a:lnTo>
                  <a:lnTo>
                    <a:pt x="570268" y="21409"/>
                  </a:lnTo>
                  <a:lnTo>
                    <a:pt x="573024" y="35051"/>
                  </a:lnTo>
                  <a:lnTo>
                    <a:pt x="573024" y="175259"/>
                  </a:lnTo>
                  <a:lnTo>
                    <a:pt x="570268" y="188902"/>
                  </a:lnTo>
                  <a:lnTo>
                    <a:pt x="562756" y="200044"/>
                  </a:lnTo>
                  <a:lnTo>
                    <a:pt x="551614" y="207556"/>
                  </a:lnTo>
                  <a:lnTo>
                    <a:pt x="537972" y="210311"/>
                  </a:lnTo>
                  <a:lnTo>
                    <a:pt x="35052" y="210311"/>
                  </a:lnTo>
                  <a:lnTo>
                    <a:pt x="21409" y="207556"/>
                  </a:lnTo>
                  <a:lnTo>
                    <a:pt x="10267" y="200044"/>
                  </a:lnTo>
                  <a:lnTo>
                    <a:pt x="2755" y="188902"/>
                  </a:lnTo>
                  <a:lnTo>
                    <a:pt x="0" y="175259"/>
                  </a:lnTo>
                  <a:lnTo>
                    <a:pt x="0" y="3505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4912AB27-49A8-4E04-4B83-C2F28B1C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025640" y="856488"/>
            <a:ext cx="3851275" cy="2679700"/>
            <a:chOff x="7025640" y="856488"/>
            <a:chExt cx="3851275" cy="2679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4784" y="865632"/>
              <a:ext cx="3832846" cy="26608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30212" y="861060"/>
              <a:ext cx="3842385" cy="2670175"/>
            </a:xfrm>
            <a:custGeom>
              <a:avLst/>
              <a:gdLst/>
              <a:ahLst/>
              <a:cxnLst/>
              <a:rect l="l" t="t" r="r" b="b"/>
              <a:pathLst>
                <a:path w="3842384" h="2670175">
                  <a:moveTo>
                    <a:pt x="0" y="0"/>
                  </a:moveTo>
                  <a:lnTo>
                    <a:pt x="3842004" y="0"/>
                  </a:lnTo>
                  <a:lnTo>
                    <a:pt x="3842004" y="2670048"/>
                  </a:lnTo>
                  <a:lnTo>
                    <a:pt x="0" y="267004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2185" y="1295400"/>
            <a:ext cx="4241165" cy="15836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es-E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Conectar el </a:t>
            </a:r>
            <a:r>
              <a:rPr lang="es-ES" sz="2000" u="heavy" spc="-5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gateway</a:t>
            </a:r>
            <a:r>
              <a:rPr lang="es-E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 </a:t>
            </a:r>
            <a:r>
              <a:rPr sz="2000" u="heavy" spc="-5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ChirpStack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lang="es-ES" sz="2000" dirty="0" err="1">
                <a:solidFill>
                  <a:schemeClr val="accent2"/>
                </a:solidFill>
                <a:latin typeface="Calibri"/>
                <a:cs typeface="Calibri"/>
              </a:rPr>
              <a:t>ñadir</a:t>
            </a: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 el</a:t>
            </a:r>
            <a:r>
              <a:rPr sz="2000" spc="-2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accent2"/>
                </a:solidFill>
                <a:latin typeface="Calibri"/>
                <a:cs typeface="Calibri"/>
              </a:rPr>
              <a:t>Network</a:t>
            </a:r>
            <a:r>
              <a:rPr sz="2000" spc="-5" dirty="0">
                <a:solidFill>
                  <a:schemeClr val="accent2"/>
                </a:solidFill>
                <a:latin typeface="Calibri"/>
                <a:cs typeface="Calibri"/>
              </a:rPr>
              <a:t> Server: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s-ES" sz="1600" spc="-10" dirty="0">
                <a:solidFill>
                  <a:schemeClr val="accent2"/>
                </a:solidFill>
                <a:latin typeface="Calibri"/>
                <a:cs typeface="Calibri"/>
              </a:rPr>
              <a:t>Nombre del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Network</a:t>
            </a:r>
            <a:r>
              <a:rPr sz="1600" spc="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Server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s-ES" sz="1600" spc="-10" dirty="0" err="1">
                <a:solidFill>
                  <a:schemeClr val="accent2"/>
                </a:solidFill>
                <a:latin typeface="Calibri"/>
                <a:cs typeface="Calibri"/>
              </a:rPr>
              <a:t>Dirección:puerto</a:t>
            </a:r>
            <a:r>
              <a:rPr lang="es-ES" sz="1600" spc="-10" dirty="0">
                <a:solidFill>
                  <a:schemeClr val="accent2"/>
                </a:solidFill>
                <a:latin typeface="Calibri"/>
                <a:cs typeface="Calibri"/>
              </a:rPr>
              <a:t> del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Network</a:t>
            </a:r>
            <a:r>
              <a:rPr sz="1600" spc="2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Server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114800"/>
            <a:ext cx="4835525" cy="1638268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Añadir un </a:t>
            </a:r>
            <a:r>
              <a:rPr sz="2000" spc="-20" dirty="0">
                <a:solidFill>
                  <a:schemeClr val="accent2"/>
                </a:solidFill>
                <a:latin typeface="Calibri"/>
                <a:cs typeface="Calibri"/>
              </a:rPr>
              <a:t>Gateway</a:t>
            </a:r>
            <a:r>
              <a:rPr sz="2000" spc="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accent2"/>
                </a:solidFill>
                <a:latin typeface="Calibri"/>
                <a:cs typeface="Calibri"/>
              </a:rPr>
              <a:t>Profile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s-ES" sz="1600" spc="-15" dirty="0">
                <a:solidFill>
                  <a:schemeClr val="accent2"/>
                </a:solidFill>
                <a:latin typeface="Calibri"/>
                <a:cs typeface="Calibri"/>
              </a:rPr>
              <a:t>Asignar un nombre al </a:t>
            </a:r>
            <a:r>
              <a:rPr sz="1600" spc="-15" dirty="0">
                <a:solidFill>
                  <a:schemeClr val="accent2"/>
                </a:solidFill>
                <a:latin typeface="Calibri"/>
                <a:cs typeface="Calibri"/>
              </a:rPr>
              <a:t>Gateway</a:t>
            </a:r>
            <a:r>
              <a:rPr sz="1600" spc="-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Profile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marR="5080" lvl="1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s-ES" sz="1600" spc="-5" dirty="0">
                <a:solidFill>
                  <a:schemeClr val="accent2"/>
                </a:solidFill>
                <a:latin typeface="Calibri"/>
                <a:cs typeface="Calibri"/>
              </a:rPr>
              <a:t>Habilitar canales de acuerdo a los </a:t>
            </a:r>
            <a:r>
              <a:rPr sz="1600" spc="-20" dirty="0">
                <a:solidFill>
                  <a:schemeClr val="accent2"/>
                </a:solidFill>
                <a:latin typeface="Calibri"/>
                <a:cs typeface="Calibri"/>
              </a:rPr>
              <a:t>LoRaWAN</a:t>
            </a:r>
            <a:r>
              <a:rPr sz="1600" spc="4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Regional </a:t>
            </a:r>
            <a:r>
              <a:rPr sz="1600" spc="-35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chemeClr val="accent2"/>
                </a:solidFill>
                <a:latin typeface="Calibri"/>
                <a:cs typeface="Calibri"/>
              </a:rPr>
              <a:t>Parameters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s-ES" sz="1600" spc="-10" dirty="0">
                <a:solidFill>
                  <a:schemeClr val="accent2"/>
                </a:solidFill>
                <a:latin typeface="Calibri"/>
                <a:cs typeface="Calibri"/>
              </a:rPr>
              <a:t>Asignar a un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Network</a:t>
            </a:r>
            <a:r>
              <a:rPr sz="1600" spc="1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Server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21068" y="3713988"/>
            <a:ext cx="3851275" cy="2956560"/>
            <a:chOff x="7021068" y="3713988"/>
            <a:chExt cx="3851275" cy="29565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212" y="3723132"/>
              <a:ext cx="3832859" cy="29382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25640" y="3718560"/>
              <a:ext cx="3842385" cy="2947670"/>
            </a:xfrm>
            <a:custGeom>
              <a:avLst/>
              <a:gdLst/>
              <a:ahLst/>
              <a:cxnLst/>
              <a:rect l="l" t="t" r="r" b="b"/>
              <a:pathLst>
                <a:path w="3842384" h="2947670">
                  <a:moveTo>
                    <a:pt x="0" y="0"/>
                  </a:moveTo>
                  <a:lnTo>
                    <a:pt x="3842004" y="0"/>
                  </a:lnTo>
                  <a:lnTo>
                    <a:pt x="3842004" y="2947416"/>
                  </a:lnTo>
                  <a:lnTo>
                    <a:pt x="0" y="29474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E9BD91F6-19C9-58EB-1506-B3332CC1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4582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Gateway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Installation</a:t>
            </a:r>
            <a:r>
              <a:rPr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Guide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4241165" cy="294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Conectar el </a:t>
            </a:r>
            <a:r>
              <a:rPr lang="es-ES" sz="2000" u="heavy" spc="-5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gateway</a:t>
            </a:r>
            <a:r>
              <a:rPr lang="es-E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 </a:t>
            </a:r>
            <a:r>
              <a:rPr sz="2000" u="heavy" spc="-5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ChirpStack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5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Añadir el </a:t>
            </a:r>
            <a:r>
              <a:rPr sz="2000" spc="-20" dirty="0">
                <a:solidFill>
                  <a:schemeClr val="accent2"/>
                </a:solidFill>
                <a:latin typeface="Calibri"/>
                <a:cs typeface="Calibri"/>
              </a:rPr>
              <a:t>Gateway: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G</a:t>
            </a:r>
            <a:r>
              <a:rPr sz="1600" spc="-15" dirty="0">
                <a:solidFill>
                  <a:schemeClr val="accent2"/>
                </a:solidFill>
                <a:latin typeface="Calibri"/>
                <a:cs typeface="Calibri"/>
              </a:rPr>
              <a:t>at</a:t>
            </a:r>
            <a:r>
              <a:rPr sz="1600" spc="-20" dirty="0">
                <a:solidFill>
                  <a:schemeClr val="accent2"/>
                </a:solidFill>
                <a:latin typeface="Calibri"/>
                <a:cs typeface="Calibri"/>
              </a:rPr>
              <a:t>ew</a:t>
            </a:r>
            <a:r>
              <a:rPr sz="1600" spc="-30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y Na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e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spc="-15" dirty="0">
                <a:solidFill>
                  <a:schemeClr val="accent2"/>
                </a:solidFill>
                <a:latin typeface="Calibri"/>
                <a:cs typeface="Calibri"/>
              </a:rPr>
              <a:t>Gateway</a:t>
            </a:r>
            <a:r>
              <a:rPr sz="1600" spc="-4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Description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spc="-15" dirty="0">
                <a:solidFill>
                  <a:schemeClr val="accent2"/>
                </a:solidFill>
                <a:latin typeface="Calibri"/>
                <a:cs typeface="Calibri"/>
              </a:rPr>
              <a:t>Gateway</a:t>
            </a:r>
            <a:r>
              <a:rPr sz="1600" spc="-4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ID</a:t>
            </a:r>
          </a:p>
          <a:p>
            <a:pPr marL="698500" lvl="1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Network</a:t>
            </a:r>
            <a:r>
              <a:rPr sz="1600" spc="-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Server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spc="-15" dirty="0">
                <a:solidFill>
                  <a:schemeClr val="accent2"/>
                </a:solidFill>
                <a:latin typeface="Calibri"/>
                <a:cs typeface="Calibri"/>
              </a:rPr>
              <a:t>Gateway</a:t>
            </a:r>
            <a:r>
              <a:rPr sz="1600" spc="-5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Profile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0765" y="1471295"/>
            <a:ext cx="5316220" cy="3915410"/>
            <a:chOff x="6461759" y="1568196"/>
            <a:chExt cx="5316220" cy="3915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0903" y="1577340"/>
              <a:ext cx="5297422" cy="38968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66331" y="1572768"/>
              <a:ext cx="5306695" cy="3906520"/>
            </a:xfrm>
            <a:custGeom>
              <a:avLst/>
              <a:gdLst/>
              <a:ahLst/>
              <a:cxnLst/>
              <a:rect l="l" t="t" r="r" b="b"/>
              <a:pathLst>
                <a:path w="5306695" h="3906520">
                  <a:moveTo>
                    <a:pt x="0" y="0"/>
                  </a:moveTo>
                  <a:lnTo>
                    <a:pt x="5306568" y="0"/>
                  </a:lnTo>
                  <a:lnTo>
                    <a:pt x="5306568" y="3906012"/>
                  </a:lnTo>
                  <a:lnTo>
                    <a:pt x="0" y="39060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7B0D35-B2F7-BCE0-6C76-A567352A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9190" y="829241"/>
            <a:ext cx="10452735" cy="3559308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000" u="heavy" spc="-10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</a:t>
            </a:r>
            <a:r>
              <a:rPr lang="es-ES" sz="2000" u="heavy" spc="-10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sitos</a:t>
            </a:r>
            <a:r>
              <a:rPr sz="2000" u="heavy" spc="-10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625"/>
              </a:spcBef>
            </a:pPr>
            <a:r>
              <a:rPr lang="es-ES" sz="2000" spc="-15" dirty="0">
                <a:solidFill>
                  <a:schemeClr val="accent2"/>
                </a:solidFill>
                <a:latin typeface="Calibri"/>
                <a:cs typeface="Calibri"/>
              </a:rPr>
              <a:t>Antes de conectar un dispositivo al sistema, debemos conocer la siguiente información:</a:t>
            </a:r>
            <a:endParaRPr lang="en-US"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1800" spc="-5" dirty="0" err="1">
                <a:solidFill>
                  <a:schemeClr val="accent2"/>
                </a:solidFill>
                <a:latin typeface="Calibri"/>
                <a:cs typeface="Calibri"/>
              </a:rPr>
              <a:t>DevEUI</a:t>
            </a:r>
            <a:r>
              <a:rPr lang="en-US" sz="1800" spc="-5" dirty="0">
                <a:solidFill>
                  <a:schemeClr val="accent2"/>
                </a:solidFill>
                <a:latin typeface="Calibri"/>
                <a:cs typeface="Calibri"/>
              </a:rPr>
              <a:t>:</a:t>
            </a:r>
            <a:r>
              <a:rPr lang="en-US" sz="1800" spc="1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1800" spc="-5" dirty="0" err="1">
                <a:solidFill>
                  <a:schemeClr val="accent2"/>
                </a:solidFill>
                <a:latin typeface="Calibri"/>
                <a:cs typeface="Calibri"/>
              </a:rPr>
              <a:t>Identificador</a:t>
            </a:r>
            <a:r>
              <a:rPr lang="en-US" sz="1800" spc="-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1800" spc="-5" dirty="0" err="1">
                <a:solidFill>
                  <a:schemeClr val="accent2"/>
                </a:solidFill>
                <a:latin typeface="Calibri"/>
                <a:cs typeface="Calibri"/>
              </a:rPr>
              <a:t>asignado</a:t>
            </a:r>
            <a:r>
              <a:rPr lang="en-US" sz="1800" spc="-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1800" spc="-5" dirty="0" err="1">
                <a:solidFill>
                  <a:schemeClr val="accent2"/>
                </a:solidFill>
                <a:latin typeface="Calibri"/>
                <a:cs typeface="Calibri"/>
              </a:rPr>
              <a:t>por</a:t>
            </a:r>
            <a:r>
              <a:rPr lang="en-US" sz="1800" spc="-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1800" spc="-5" dirty="0" err="1">
                <a:solidFill>
                  <a:schemeClr val="accent2"/>
                </a:solidFill>
                <a:latin typeface="Calibri"/>
                <a:cs typeface="Calibri"/>
              </a:rPr>
              <a:t>el</a:t>
            </a:r>
            <a:r>
              <a:rPr lang="en-US" sz="1800" spc="-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1800" spc="-5" dirty="0" err="1">
                <a:solidFill>
                  <a:schemeClr val="accent2"/>
                </a:solidFill>
                <a:latin typeface="Calibri"/>
                <a:cs typeface="Calibri"/>
              </a:rPr>
              <a:t>fabricante</a:t>
            </a:r>
            <a:endParaRPr lang="en-US" sz="18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s-ES" sz="1800" spc="-20" dirty="0">
                <a:solidFill>
                  <a:schemeClr val="accent2"/>
                </a:solidFill>
                <a:latin typeface="Calibri"/>
                <a:cs typeface="Calibri"/>
              </a:rPr>
              <a:t>Versión de </a:t>
            </a:r>
            <a:r>
              <a:rPr sz="1800" spc="-20" dirty="0">
                <a:solidFill>
                  <a:schemeClr val="accent2"/>
                </a:solidFill>
                <a:latin typeface="Calibri"/>
                <a:cs typeface="Calibri"/>
              </a:rPr>
              <a:t>LoRaWAN</a:t>
            </a:r>
            <a:r>
              <a:rPr sz="1800" spc="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2"/>
                </a:solidFill>
                <a:latin typeface="Calibri"/>
                <a:cs typeface="Calibri"/>
              </a:rPr>
              <a:t>MAC implement</a:t>
            </a:r>
            <a:r>
              <a:rPr lang="es-ES" sz="1800" spc="-5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chemeClr val="accent2"/>
                </a:solidFill>
                <a:latin typeface="Calibri"/>
                <a:cs typeface="Calibri"/>
              </a:rPr>
              <a:t>d</a:t>
            </a:r>
            <a:r>
              <a:rPr lang="es-ES" sz="1800" spc="-5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1800" spc="20" dirty="0">
                <a:solidFill>
                  <a:schemeClr val="accent2"/>
                </a:solidFill>
                <a:latin typeface="Calibri"/>
                <a:cs typeface="Calibri"/>
              </a:rPr>
              <a:t>por el dispositivo</a:t>
            </a:r>
            <a:endParaRPr sz="18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s-ES" sz="1800" spc="-10" dirty="0">
                <a:solidFill>
                  <a:schemeClr val="accent2"/>
                </a:solidFill>
                <a:latin typeface="Calibri"/>
                <a:cs typeface="Calibri"/>
              </a:rPr>
              <a:t>Revisión de los </a:t>
            </a:r>
            <a:r>
              <a:rPr sz="1800" spc="-10" dirty="0">
                <a:solidFill>
                  <a:schemeClr val="accent2"/>
                </a:solidFill>
                <a:latin typeface="Calibri"/>
                <a:cs typeface="Calibri"/>
              </a:rPr>
              <a:t>Regional</a:t>
            </a:r>
            <a:r>
              <a:rPr sz="1800" spc="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accent2"/>
                </a:solidFill>
                <a:latin typeface="Calibri"/>
                <a:cs typeface="Calibri"/>
              </a:rPr>
              <a:t>Parameters</a:t>
            </a:r>
            <a:r>
              <a:rPr sz="1800" spc="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2"/>
                </a:solidFill>
                <a:latin typeface="Calibri"/>
                <a:cs typeface="Calibri"/>
              </a:rPr>
              <a:t>implement</a:t>
            </a:r>
            <a:r>
              <a:rPr lang="es-ES" sz="1800" spc="-5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chemeClr val="accent2"/>
                </a:solidFill>
                <a:latin typeface="Calibri"/>
                <a:cs typeface="Calibri"/>
              </a:rPr>
              <a:t>d</a:t>
            </a:r>
            <a:r>
              <a:rPr lang="es-ES" sz="1800" spc="-5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1800" spc="10" dirty="0">
                <a:solidFill>
                  <a:schemeClr val="accent2"/>
                </a:solidFill>
                <a:latin typeface="Calibri"/>
                <a:cs typeface="Calibri"/>
              </a:rPr>
              <a:t>por el dispositivo</a:t>
            </a:r>
            <a:endParaRPr sz="18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lang="es-ES" sz="2000" spc="-15" dirty="0">
                <a:solidFill>
                  <a:schemeClr val="accent2"/>
                </a:solidFill>
                <a:latin typeface="Calibri"/>
                <a:cs typeface="Calibri"/>
              </a:rPr>
              <a:t>También es necesario, según el método de activación, conocer los siguientes datos:</a:t>
            </a:r>
          </a:p>
          <a:p>
            <a:pPr marL="317500">
              <a:lnSpc>
                <a:spcPct val="100000"/>
              </a:lnSpc>
              <a:tabLst>
                <a:tab pos="5102225" algn="l"/>
              </a:tabLst>
            </a:pPr>
            <a:r>
              <a:rPr sz="2000" u="heavy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ABP:</a:t>
            </a:r>
            <a:r>
              <a:rPr sz="2000" dirty="0">
                <a:solidFill>
                  <a:schemeClr val="accent2"/>
                </a:solidFill>
                <a:latin typeface="Calibri"/>
                <a:cs typeface="Calibri"/>
              </a:rPr>
              <a:t>	</a:t>
            </a:r>
            <a:r>
              <a:rPr sz="2000" u="heavy" spc="-40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OTAA: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03885" indent="-28702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603885" algn="l"/>
                <a:tab pos="604520" algn="l"/>
                <a:tab pos="5102225" algn="l"/>
                <a:tab pos="5388610" algn="l"/>
              </a:tabLst>
            </a:pPr>
            <a:r>
              <a:rPr sz="1800" spc="-5" dirty="0">
                <a:solidFill>
                  <a:schemeClr val="accent2"/>
                </a:solidFill>
                <a:latin typeface="Calibri"/>
                <a:cs typeface="Calibri"/>
              </a:rPr>
              <a:t>Device</a:t>
            </a:r>
            <a:r>
              <a:rPr sz="1800" spc="3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2"/>
                </a:solidFill>
                <a:latin typeface="Calibri"/>
                <a:cs typeface="Calibri"/>
              </a:rPr>
              <a:t>address	</a:t>
            </a:r>
            <a:r>
              <a:rPr sz="1800" dirty="0">
                <a:solidFill>
                  <a:schemeClr val="accent2"/>
                </a:solidFill>
                <a:latin typeface="Arial MT"/>
                <a:cs typeface="Arial MT"/>
              </a:rPr>
              <a:t>•	</a:t>
            </a:r>
            <a:r>
              <a:rPr sz="1800" spc="-5" dirty="0">
                <a:solidFill>
                  <a:schemeClr val="accent2"/>
                </a:solidFill>
                <a:latin typeface="Calibri"/>
                <a:cs typeface="Calibri"/>
              </a:rPr>
              <a:t>Device</a:t>
            </a:r>
            <a:r>
              <a:rPr sz="1800" spc="-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2"/>
                </a:solidFill>
                <a:latin typeface="Calibri"/>
                <a:cs typeface="Calibri"/>
              </a:rPr>
              <a:t>root-keys</a:t>
            </a:r>
            <a:endParaRPr sz="18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03885" indent="-287020">
              <a:lnSpc>
                <a:spcPct val="100000"/>
              </a:lnSpc>
              <a:buFont typeface="Arial MT"/>
              <a:buChar char="•"/>
              <a:tabLst>
                <a:tab pos="603885" algn="l"/>
                <a:tab pos="604520" algn="l"/>
              </a:tabLst>
            </a:pPr>
            <a:r>
              <a:rPr sz="1800" spc="-5" dirty="0">
                <a:solidFill>
                  <a:schemeClr val="accent2"/>
                </a:solidFill>
                <a:latin typeface="Calibri"/>
                <a:cs typeface="Calibri"/>
              </a:rPr>
              <a:t>Session</a:t>
            </a:r>
            <a:r>
              <a:rPr sz="1800" spc="-3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accent2"/>
                </a:solidFill>
                <a:latin typeface="Calibri"/>
                <a:cs typeface="Calibri"/>
              </a:rPr>
              <a:t>Keys</a:t>
            </a:r>
            <a:endParaRPr sz="18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35EA9C90-FDAF-B485-0E6C-B753B1F3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1535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FFFFFF"/>
                </a:solidFill>
                <a:latin typeface="Calibri"/>
                <a:cs typeface="Calibri"/>
              </a:rPr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371600"/>
            <a:ext cx="6510020" cy="106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s-ES" sz="2400" spc="-5" dirty="0">
                <a:solidFill>
                  <a:srgbClr val="BEBEBE"/>
                </a:solidFill>
                <a:latin typeface="Calibri"/>
                <a:cs typeface="Calibri"/>
              </a:rPr>
              <a:t>Componentes de </a:t>
            </a:r>
            <a:r>
              <a:rPr sz="2400" spc="-5" dirty="0" err="1">
                <a:solidFill>
                  <a:srgbClr val="BEBEBE"/>
                </a:solidFill>
                <a:latin typeface="Calibri"/>
                <a:cs typeface="Calibri"/>
              </a:rPr>
              <a:t>ChirpStack</a:t>
            </a:r>
            <a:r>
              <a:rPr sz="2400" spc="-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chemeClr val="accent2"/>
                </a:solidFill>
                <a:latin typeface="Calibri"/>
                <a:cs typeface="Calibri"/>
              </a:rPr>
              <a:t>Con</a:t>
            </a:r>
            <a:r>
              <a:rPr lang="es-ES" sz="2400" spc="-5" dirty="0" err="1">
                <a:solidFill>
                  <a:schemeClr val="accent2"/>
                </a:solidFill>
                <a:latin typeface="Calibri"/>
                <a:cs typeface="Calibri"/>
              </a:rPr>
              <a:t>ectar</a:t>
            </a:r>
            <a:r>
              <a:rPr sz="2400" spc="-5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2400" spc="-50" dirty="0">
                <a:solidFill>
                  <a:schemeClr val="accent2"/>
                </a:solidFill>
                <a:latin typeface="Calibri"/>
                <a:cs typeface="Calibri"/>
              </a:rPr>
              <a:t>un</a:t>
            </a:r>
            <a:r>
              <a:rPr sz="2400" spc="-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2400" spc="-20" dirty="0">
                <a:solidFill>
                  <a:schemeClr val="accent2"/>
                </a:solidFill>
                <a:latin typeface="Calibri"/>
                <a:cs typeface="Calibri"/>
              </a:rPr>
              <a:t>dispositivo</a:t>
            </a:r>
            <a:endParaRPr sz="24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B5A9F-AEC2-075E-5722-88208569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9191" y="1252894"/>
            <a:ext cx="54800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Podemos añadir nuevos dispositivos en su pestaña de la interfaz web del </a:t>
            </a:r>
            <a:r>
              <a:rPr sz="2000" spc="-5" dirty="0">
                <a:solidFill>
                  <a:schemeClr val="accent2"/>
                </a:solidFill>
                <a:latin typeface="Calibri"/>
                <a:cs typeface="Calibri"/>
              </a:rPr>
              <a:t>Application</a:t>
            </a:r>
            <a:r>
              <a:rPr sz="2000" spc="-1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2"/>
                </a:solidFill>
                <a:latin typeface="Calibri"/>
                <a:cs typeface="Calibri"/>
              </a:rPr>
              <a:t>Server: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C05DC4F4-3512-9101-E439-E61D6BBFE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140721"/>
              </p:ext>
            </p:extLst>
          </p:nvPr>
        </p:nvGraphicFramePr>
        <p:xfrm>
          <a:off x="871433" y="2932419"/>
          <a:ext cx="5001895" cy="235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70903" y="1235963"/>
            <a:ext cx="4971415" cy="890269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8255" rIns="0" bIns="0" rtlCol="0">
            <a:spAutoFit/>
          </a:bodyPr>
          <a:lstStyle/>
          <a:p>
            <a:pPr marL="90805" marR="3112770">
              <a:lnSpc>
                <a:spcPct val="150000"/>
              </a:lnSpc>
              <a:spcBef>
                <a:spcPts val="65"/>
              </a:spcBef>
            </a:pPr>
            <a:r>
              <a:rPr sz="1200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 MT"/>
                <a:cs typeface="Arial MT"/>
              </a:rPr>
              <a:t>http://localhost:8080/ </a:t>
            </a:r>
            <a:r>
              <a:rPr sz="1200" dirty="0">
                <a:solidFill>
                  <a:srgbClr val="0562C1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36464E"/>
                </a:solidFill>
                <a:latin typeface="Arial"/>
                <a:cs typeface="Arial"/>
              </a:rPr>
              <a:t>default username</a:t>
            </a:r>
            <a:r>
              <a:rPr sz="1200" spc="-5" dirty="0">
                <a:solidFill>
                  <a:srgbClr val="36464E"/>
                </a:solidFill>
                <a:latin typeface="Arial MT"/>
                <a:cs typeface="Arial MT"/>
              </a:rPr>
              <a:t>: </a:t>
            </a:r>
            <a:r>
              <a:rPr sz="1200" i="1" spc="-5" dirty="0">
                <a:solidFill>
                  <a:srgbClr val="36464E"/>
                </a:solidFill>
                <a:latin typeface="Arial"/>
                <a:cs typeface="Arial"/>
              </a:rPr>
              <a:t>admin </a:t>
            </a:r>
            <a:r>
              <a:rPr sz="1200" i="1" spc="-325" dirty="0">
                <a:solidFill>
                  <a:srgbClr val="36464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6464E"/>
                </a:solidFill>
                <a:latin typeface="Arial"/>
                <a:cs typeface="Arial"/>
              </a:rPr>
              <a:t>default</a:t>
            </a:r>
            <a:r>
              <a:rPr sz="1200" b="1" spc="-25" dirty="0">
                <a:solidFill>
                  <a:srgbClr val="36464E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6464E"/>
                </a:solidFill>
                <a:latin typeface="Arial"/>
                <a:cs typeface="Arial"/>
              </a:rPr>
              <a:t>password</a:t>
            </a:r>
            <a:r>
              <a:rPr sz="1200" spc="-5" dirty="0">
                <a:solidFill>
                  <a:srgbClr val="36464E"/>
                </a:solidFill>
                <a:latin typeface="Arial MT"/>
                <a:cs typeface="Arial MT"/>
              </a:rPr>
              <a:t>:</a:t>
            </a:r>
            <a:r>
              <a:rPr sz="1200" spc="-35" dirty="0">
                <a:solidFill>
                  <a:srgbClr val="36464E"/>
                </a:solidFill>
                <a:latin typeface="Arial MT"/>
                <a:cs typeface="Arial MT"/>
              </a:rPr>
              <a:t> </a:t>
            </a:r>
            <a:r>
              <a:rPr sz="1200" i="1" spc="-5" dirty="0">
                <a:solidFill>
                  <a:srgbClr val="36464E"/>
                </a:solidFill>
                <a:latin typeface="Arial"/>
                <a:cs typeface="Arial"/>
              </a:rPr>
              <a:t>admin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01740" y="2328672"/>
            <a:ext cx="5576570" cy="3560445"/>
            <a:chOff x="6301740" y="2328672"/>
            <a:chExt cx="5576570" cy="3560445"/>
          </a:xfrm>
        </p:grpSpPr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1740" y="2328672"/>
              <a:ext cx="5576315" cy="35600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67677" y="4962905"/>
              <a:ext cx="919480" cy="151130"/>
            </a:xfrm>
            <a:custGeom>
              <a:avLst/>
              <a:gdLst/>
              <a:ahLst/>
              <a:cxnLst/>
              <a:rect l="l" t="t" r="r" b="b"/>
              <a:pathLst>
                <a:path w="919479" h="151129">
                  <a:moveTo>
                    <a:pt x="0" y="25146"/>
                  </a:moveTo>
                  <a:lnTo>
                    <a:pt x="1975" y="15355"/>
                  </a:lnTo>
                  <a:lnTo>
                    <a:pt x="7362" y="7362"/>
                  </a:lnTo>
                  <a:lnTo>
                    <a:pt x="15355" y="1975"/>
                  </a:lnTo>
                  <a:lnTo>
                    <a:pt x="25146" y="0"/>
                  </a:lnTo>
                  <a:lnTo>
                    <a:pt x="893826" y="0"/>
                  </a:lnTo>
                  <a:lnTo>
                    <a:pt x="903616" y="1975"/>
                  </a:lnTo>
                  <a:lnTo>
                    <a:pt x="911609" y="7362"/>
                  </a:lnTo>
                  <a:lnTo>
                    <a:pt x="916996" y="15355"/>
                  </a:lnTo>
                  <a:lnTo>
                    <a:pt x="918972" y="25146"/>
                  </a:lnTo>
                  <a:lnTo>
                    <a:pt x="918972" y="125730"/>
                  </a:lnTo>
                  <a:lnTo>
                    <a:pt x="916996" y="135520"/>
                  </a:lnTo>
                  <a:lnTo>
                    <a:pt x="911609" y="143513"/>
                  </a:lnTo>
                  <a:lnTo>
                    <a:pt x="903616" y="148900"/>
                  </a:lnTo>
                  <a:lnTo>
                    <a:pt x="893826" y="150876"/>
                  </a:lnTo>
                  <a:lnTo>
                    <a:pt x="25146" y="150876"/>
                  </a:lnTo>
                  <a:lnTo>
                    <a:pt x="15355" y="148900"/>
                  </a:lnTo>
                  <a:lnTo>
                    <a:pt x="7362" y="143513"/>
                  </a:lnTo>
                  <a:lnTo>
                    <a:pt x="1975" y="135520"/>
                  </a:lnTo>
                  <a:lnTo>
                    <a:pt x="0" y="125730"/>
                  </a:lnTo>
                  <a:lnTo>
                    <a:pt x="0" y="2514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67677" y="4382261"/>
              <a:ext cx="919480" cy="151130"/>
            </a:xfrm>
            <a:custGeom>
              <a:avLst/>
              <a:gdLst/>
              <a:ahLst/>
              <a:cxnLst/>
              <a:rect l="l" t="t" r="r" b="b"/>
              <a:pathLst>
                <a:path w="919479" h="151129">
                  <a:moveTo>
                    <a:pt x="0" y="25145"/>
                  </a:moveTo>
                  <a:lnTo>
                    <a:pt x="1975" y="15355"/>
                  </a:lnTo>
                  <a:lnTo>
                    <a:pt x="7362" y="7362"/>
                  </a:lnTo>
                  <a:lnTo>
                    <a:pt x="15355" y="1975"/>
                  </a:lnTo>
                  <a:lnTo>
                    <a:pt x="25146" y="0"/>
                  </a:lnTo>
                  <a:lnTo>
                    <a:pt x="893826" y="0"/>
                  </a:lnTo>
                  <a:lnTo>
                    <a:pt x="903616" y="1975"/>
                  </a:lnTo>
                  <a:lnTo>
                    <a:pt x="911609" y="7362"/>
                  </a:lnTo>
                  <a:lnTo>
                    <a:pt x="916996" y="15355"/>
                  </a:lnTo>
                  <a:lnTo>
                    <a:pt x="918972" y="25145"/>
                  </a:lnTo>
                  <a:lnTo>
                    <a:pt x="918972" y="125729"/>
                  </a:lnTo>
                  <a:lnTo>
                    <a:pt x="916996" y="135520"/>
                  </a:lnTo>
                  <a:lnTo>
                    <a:pt x="911609" y="143513"/>
                  </a:lnTo>
                  <a:lnTo>
                    <a:pt x="903616" y="148900"/>
                  </a:lnTo>
                  <a:lnTo>
                    <a:pt x="893826" y="150875"/>
                  </a:lnTo>
                  <a:lnTo>
                    <a:pt x="25146" y="150875"/>
                  </a:lnTo>
                  <a:lnTo>
                    <a:pt x="15355" y="148900"/>
                  </a:lnTo>
                  <a:lnTo>
                    <a:pt x="7362" y="143513"/>
                  </a:lnTo>
                  <a:lnTo>
                    <a:pt x="1975" y="135520"/>
                  </a:lnTo>
                  <a:lnTo>
                    <a:pt x="0" y="125729"/>
                  </a:lnTo>
                  <a:lnTo>
                    <a:pt x="0" y="25145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63106" y="4580382"/>
              <a:ext cx="919480" cy="151130"/>
            </a:xfrm>
            <a:custGeom>
              <a:avLst/>
              <a:gdLst/>
              <a:ahLst/>
              <a:cxnLst/>
              <a:rect l="l" t="t" r="r" b="b"/>
              <a:pathLst>
                <a:path w="919479" h="151129">
                  <a:moveTo>
                    <a:pt x="0" y="25146"/>
                  </a:moveTo>
                  <a:lnTo>
                    <a:pt x="1975" y="15355"/>
                  </a:lnTo>
                  <a:lnTo>
                    <a:pt x="7362" y="7362"/>
                  </a:lnTo>
                  <a:lnTo>
                    <a:pt x="15355" y="1975"/>
                  </a:lnTo>
                  <a:lnTo>
                    <a:pt x="25146" y="0"/>
                  </a:lnTo>
                  <a:lnTo>
                    <a:pt x="893826" y="0"/>
                  </a:lnTo>
                  <a:lnTo>
                    <a:pt x="903616" y="1975"/>
                  </a:lnTo>
                  <a:lnTo>
                    <a:pt x="911609" y="7362"/>
                  </a:lnTo>
                  <a:lnTo>
                    <a:pt x="916996" y="15355"/>
                  </a:lnTo>
                  <a:lnTo>
                    <a:pt x="918972" y="25146"/>
                  </a:lnTo>
                  <a:lnTo>
                    <a:pt x="918972" y="125730"/>
                  </a:lnTo>
                  <a:lnTo>
                    <a:pt x="916996" y="135520"/>
                  </a:lnTo>
                  <a:lnTo>
                    <a:pt x="911609" y="143513"/>
                  </a:lnTo>
                  <a:lnTo>
                    <a:pt x="903616" y="148900"/>
                  </a:lnTo>
                  <a:lnTo>
                    <a:pt x="893826" y="150876"/>
                  </a:lnTo>
                  <a:lnTo>
                    <a:pt x="25146" y="150876"/>
                  </a:lnTo>
                  <a:lnTo>
                    <a:pt x="15355" y="148900"/>
                  </a:lnTo>
                  <a:lnTo>
                    <a:pt x="7362" y="143513"/>
                  </a:lnTo>
                  <a:lnTo>
                    <a:pt x="1975" y="135520"/>
                  </a:lnTo>
                  <a:lnTo>
                    <a:pt x="0" y="125730"/>
                  </a:lnTo>
                  <a:lnTo>
                    <a:pt x="0" y="2514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02517" y="2993898"/>
              <a:ext cx="573405" cy="212090"/>
            </a:xfrm>
            <a:custGeom>
              <a:avLst/>
              <a:gdLst/>
              <a:ahLst/>
              <a:cxnLst/>
              <a:rect l="l" t="t" r="r" b="b"/>
              <a:pathLst>
                <a:path w="573404" h="212089">
                  <a:moveTo>
                    <a:pt x="0" y="35305"/>
                  </a:moveTo>
                  <a:lnTo>
                    <a:pt x="2775" y="21565"/>
                  </a:lnTo>
                  <a:lnTo>
                    <a:pt x="10342" y="10342"/>
                  </a:lnTo>
                  <a:lnTo>
                    <a:pt x="21565" y="2775"/>
                  </a:lnTo>
                  <a:lnTo>
                    <a:pt x="35306" y="0"/>
                  </a:lnTo>
                  <a:lnTo>
                    <a:pt x="537718" y="0"/>
                  </a:lnTo>
                  <a:lnTo>
                    <a:pt x="551458" y="2775"/>
                  </a:lnTo>
                  <a:lnTo>
                    <a:pt x="562681" y="10342"/>
                  </a:lnTo>
                  <a:lnTo>
                    <a:pt x="570248" y="21565"/>
                  </a:lnTo>
                  <a:lnTo>
                    <a:pt x="573024" y="35305"/>
                  </a:lnTo>
                  <a:lnTo>
                    <a:pt x="573024" y="176529"/>
                  </a:lnTo>
                  <a:lnTo>
                    <a:pt x="570248" y="190270"/>
                  </a:lnTo>
                  <a:lnTo>
                    <a:pt x="562681" y="201493"/>
                  </a:lnTo>
                  <a:lnTo>
                    <a:pt x="551458" y="209060"/>
                  </a:lnTo>
                  <a:lnTo>
                    <a:pt x="537718" y="211835"/>
                  </a:lnTo>
                  <a:lnTo>
                    <a:pt x="35306" y="211835"/>
                  </a:lnTo>
                  <a:lnTo>
                    <a:pt x="21565" y="209060"/>
                  </a:lnTo>
                  <a:lnTo>
                    <a:pt x="10342" y="201493"/>
                  </a:lnTo>
                  <a:lnTo>
                    <a:pt x="2775" y="190270"/>
                  </a:lnTo>
                  <a:lnTo>
                    <a:pt x="0" y="176529"/>
                  </a:lnTo>
                  <a:lnTo>
                    <a:pt x="0" y="35305"/>
                  </a:lnTo>
                  <a:close/>
                </a:path>
              </a:pathLst>
            </a:custGeom>
            <a:ln w="289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37A8362A-4167-B38A-0829-5D0985A9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E654642A-8ED0-F0FA-AA8E-A7F71F74C110}"/>
              </a:ext>
            </a:extLst>
          </p:cNvPr>
          <p:cNvGraphicFramePr/>
          <p:nvPr/>
        </p:nvGraphicFramePr>
        <p:xfrm>
          <a:off x="668655" y="2347797"/>
          <a:ext cx="5427345" cy="216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594347" y="1005839"/>
            <a:ext cx="5442585" cy="5335905"/>
            <a:chOff x="6594347" y="1005839"/>
            <a:chExt cx="5442585" cy="5335905"/>
          </a:xfrm>
        </p:grpSpPr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3491" y="1014983"/>
              <a:ext cx="5423915" cy="53172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98919" y="1010411"/>
              <a:ext cx="5433060" cy="5326380"/>
            </a:xfrm>
            <a:custGeom>
              <a:avLst/>
              <a:gdLst/>
              <a:ahLst/>
              <a:cxnLst/>
              <a:rect l="l" t="t" r="r" b="b"/>
              <a:pathLst>
                <a:path w="5433059" h="5326380">
                  <a:moveTo>
                    <a:pt x="0" y="0"/>
                  </a:moveTo>
                  <a:lnTo>
                    <a:pt x="5433060" y="0"/>
                  </a:lnTo>
                  <a:lnTo>
                    <a:pt x="5433060" y="5326380"/>
                  </a:lnTo>
                  <a:lnTo>
                    <a:pt x="0" y="53263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F77B7D-1E35-16DD-AFF4-EACD0AD6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DB4174FF-7DB5-34C8-79CE-E0D4F818DD8A}"/>
              </a:ext>
            </a:extLst>
          </p:cNvPr>
          <p:cNvGraphicFramePr/>
          <p:nvPr/>
        </p:nvGraphicFramePr>
        <p:xfrm>
          <a:off x="913185" y="2057400"/>
          <a:ext cx="5458460" cy="216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20711" y="1353311"/>
            <a:ext cx="4299585" cy="3941445"/>
            <a:chOff x="7220711" y="1353311"/>
            <a:chExt cx="4299585" cy="3941445"/>
          </a:xfrm>
        </p:grpSpPr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9855" y="1362456"/>
              <a:ext cx="4280915" cy="3922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25283" y="1357883"/>
              <a:ext cx="4290060" cy="3931920"/>
            </a:xfrm>
            <a:custGeom>
              <a:avLst/>
              <a:gdLst/>
              <a:ahLst/>
              <a:cxnLst/>
              <a:rect l="l" t="t" r="r" b="b"/>
              <a:pathLst>
                <a:path w="4290059" h="3931920">
                  <a:moveTo>
                    <a:pt x="0" y="0"/>
                  </a:moveTo>
                  <a:lnTo>
                    <a:pt x="4290060" y="0"/>
                  </a:lnTo>
                  <a:lnTo>
                    <a:pt x="4290060" y="3931920"/>
                  </a:lnTo>
                  <a:lnTo>
                    <a:pt x="0" y="39319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EBC1C6-D397-F34A-428E-B5D0A007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2D32EFD-0B2B-3880-7671-FAEADCF2FB73}"/>
              </a:ext>
            </a:extLst>
          </p:cNvPr>
          <p:cNvGraphicFramePr/>
          <p:nvPr/>
        </p:nvGraphicFramePr>
        <p:xfrm>
          <a:off x="855345" y="2133600"/>
          <a:ext cx="5266055" cy="3090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705600" y="2723515"/>
            <a:ext cx="4201795" cy="2179320"/>
            <a:chOff x="7176516" y="1793748"/>
            <a:chExt cx="4201795" cy="2179320"/>
          </a:xfrm>
        </p:grpSpPr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85660" y="1802892"/>
              <a:ext cx="4183367" cy="21610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81088" y="1798320"/>
              <a:ext cx="4192904" cy="2170430"/>
            </a:xfrm>
            <a:custGeom>
              <a:avLst/>
              <a:gdLst/>
              <a:ahLst/>
              <a:cxnLst/>
              <a:rect l="l" t="t" r="r" b="b"/>
              <a:pathLst>
                <a:path w="4192904" h="2170429">
                  <a:moveTo>
                    <a:pt x="0" y="0"/>
                  </a:moveTo>
                  <a:lnTo>
                    <a:pt x="4192524" y="0"/>
                  </a:lnTo>
                  <a:lnTo>
                    <a:pt x="4192524" y="2170176"/>
                  </a:lnTo>
                  <a:lnTo>
                    <a:pt x="0" y="217017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03D60C-35D2-382D-7120-6F5FF7D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5A6E84B-EAF5-5EBA-FD16-C0AB46599787}"/>
              </a:ext>
            </a:extLst>
          </p:cNvPr>
          <p:cNvGraphicFramePr/>
          <p:nvPr/>
        </p:nvGraphicFramePr>
        <p:xfrm>
          <a:off x="838200" y="2514600"/>
          <a:ext cx="4973320" cy="1551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944868" y="1246632"/>
            <a:ext cx="4624070" cy="4394200"/>
            <a:chOff x="6944868" y="1246632"/>
            <a:chExt cx="4624070" cy="4394200"/>
          </a:xfrm>
        </p:grpSpPr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4012" y="1255776"/>
              <a:ext cx="4605527" cy="43754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49440" y="1251204"/>
              <a:ext cx="4615180" cy="4384675"/>
            </a:xfrm>
            <a:custGeom>
              <a:avLst/>
              <a:gdLst/>
              <a:ahLst/>
              <a:cxnLst/>
              <a:rect l="l" t="t" r="r" b="b"/>
              <a:pathLst>
                <a:path w="4615180" h="4384675">
                  <a:moveTo>
                    <a:pt x="0" y="0"/>
                  </a:moveTo>
                  <a:lnTo>
                    <a:pt x="4614672" y="0"/>
                  </a:lnTo>
                  <a:lnTo>
                    <a:pt x="4614672" y="4384548"/>
                  </a:lnTo>
                  <a:lnTo>
                    <a:pt x="0" y="438454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7345C6-A9A3-4FD3-0FCE-4F2350D0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0" tIns="12700" rIns="0" bIns="0" rtlCol="0" anchor="ctr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s-ES" b="1" spc="-15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Contenido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5B4018D-3527-CB9D-0FC2-467DC2386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 err="1">
                <a:solidFill>
                  <a:srgbClr val="FFFFFF"/>
                </a:solidFill>
                <a:latin typeface="Calibri"/>
                <a:cs typeface="Calibri"/>
              </a:rPr>
              <a:t>Componentes</a:t>
            </a:r>
            <a:r>
              <a:rPr lang="en-US" spc="-5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lang="en-US" spc="-5" dirty="0" err="1">
                <a:solidFill>
                  <a:srgbClr val="FFFFFF"/>
                </a:solidFill>
                <a:latin typeface="Calibri"/>
                <a:cs typeface="Calibri"/>
              </a:rPr>
              <a:t>ChirpStack</a:t>
            </a: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41300" indent="-228600">
              <a:buFont typeface="Arial MT"/>
              <a:buChar char="•"/>
              <a:tabLst>
                <a:tab pos="241300" algn="l"/>
              </a:tabLst>
            </a:pPr>
            <a:r>
              <a:rPr lang="en-US" spc="-10" dirty="0" err="1">
                <a:solidFill>
                  <a:srgbClr val="FFFFFF"/>
                </a:solidFill>
                <a:latin typeface="Calibri"/>
                <a:cs typeface="Calibri"/>
              </a:rPr>
              <a:t>Instalación</a:t>
            </a: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697865" lvl="1" indent="-228600">
              <a:spcBef>
                <a:spcPts val="18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pc="-5" dirty="0" err="1">
                <a:solidFill>
                  <a:srgbClr val="FFFFFF"/>
                </a:solidFill>
                <a:latin typeface="Calibri"/>
                <a:cs typeface="Calibri"/>
              </a:rPr>
              <a:t>Instalación</a:t>
            </a:r>
            <a:r>
              <a:rPr lang="en-US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lang="en-US" spc="-5" dirty="0">
                <a:solidFill>
                  <a:srgbClr val="FFFFFF"/>
                </a:solidFill>
                <a:latin typeface="Calibri"/>
                <a:cs typeface="Calibri"/>
              </a:rPr>
              <a:t> docker</a:t>
            </a: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697865" lvl="1" indent="-228600">
              <a:spcBef>
                <a:spcPts val="17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pc="-5" dirty="0" err="1">
                <a:solidFill>
                  <a:srgbClr val="FFFFFF"/>
                </a:solidFill>
                <a:latin typeface="Calibri"/>
                <a:cs typeface="Calibri"/>
              </a:rPr>
              <a:t>ChirpStack</a:t>
            </a:r>
            <a:r>
              <a:rPr lang="en-US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Calibri"/>
                <a:cs typeface="Calibri"/>
              </a:rPr>
              <a:t>Gateway</a:t>
            </a:r>
            <a:r>
              <a:rPr lang="en-US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FFFFFF"/>
                </a:solidFill>
                <a:latin typeface="Calibri"/>
                <a:cs typeface="Calibri"/>
              </a:rPr>
              <a:t>Installation</a:t>
            </a:r>
            <a:r>
              <a:rPr lang="en-US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FFFFFF"/>
                </a:solidFill>
                <a:latin typeface="Calibri"/>
                <a:cs typeface="Calibri"/>
              </a:rPr>
              <a:t>Guide</a:t>
            </a: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697865" lvl="1" indent="-228600">
              <a:spcBef>
                <a:spcPts val="16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pc="-5" dirty="0" err="1">
                <a:solidFill>
                  <a:srgbClr val="FFFFFF"/>
                </a:solidFill>
                <a:latin typeface="Calibri"/>
                <a:cs typeface="Calibri"/>
              </a:rPr>
              <a:t>Conectar</a:t>
            </a:r>
            <a:r>
              <a:rPr lang="en-US" spc="-5" dirty="0">
                <a:solidFill>
                  <a:srgbClr val="FFFFFF"/>
                </a:solidFill>
                <a:latin typeface="Calibri"/>
                <a:cs typeface="Calibri"/>
              </a:rPr>
              <a:t> un </a:t>
            </a:r>
            <a:r>
              <a:rPr lang="en-US" spc="-5" dirty="0" err="1">
                <a:solidFill>
                  <a:srgbClr val="FFFFFF"/>
                </a:solidFill>
                <a:latin typeface="Calibri"/>
                <a:cs typeface="Calibri"/>
              </a:rPr>
              <a:t>dispositivo</a:t>
            </a: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8100">
              <a:spcAft>
                <a:spcPts val="600"/>
              </a:spcAft>
            </a:pPr>
            <a:fld id="{81D60167-4931-47E6-BA6A-407CBD079E47}" type="slidenum">
              <a:rPr lang="es-ES">
                <a:solidFill>
                  <a:srgbClr val="FFFFFF"/>
                </a:solidFill>
              </a:rPr>
              <a:pPr marL="38100">
                <a:spcAft>
                  <a:spcPts val="600"/>
                </a:spcAft>
              </a:pPr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50C093-B3D4-DEC7-317A-4ECC8F66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74FFE846-6CF1-DACA-90A5-37FE5DBB36D1}"/>
              </a:ext>
            </a:extLst>
          </p:cNvPr>
          <p:cNvGraphicFramePr/>
          <p:nvPr/>
        </p:nvGraphicFramePr>
        <p:xfrm>
          <a:off x="976260" y="1981200"/>
          <a:ext cx="5699760" cy="3090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39000" y="1237488"/>
            <a:ext cx="4061460" cy="4354195"/>
            <a:chOff x="7239000" y="1237488"/>
            <a:chExt cx="4061460" cy="4354195"/>
          </a:xfrm>
        </p:grpSpPr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8144" y="1246632"/>
              <a:ext cx="4043170" cy="43357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3572" y="1242060"/>
              <a:ext cx="4052570" cy="4345305"/>
            </a:xfrm>
            <a:custGeom>
              <a:avLst/>
              <a:gdLst/>
              <a:ahLst/>
              <a:cxnLst/>
              <a:rect l="l" t="t" r="r" b="b"/>
              <a:pathLst>
                <a:path w="4052570" h="4345305">
                  <a:moveTo>
                    <a:pt x="0" y="0"/>
                  </a:moveTo>
                  <a:lnTo>
                    <a:pt x="4052316" y="0"/>
                  </a:lnTo>
                  <a:lnTo>
                    <a:pt x="4052316" y="4344924"/>
                  </a:lnTo>
                  <a:lnTo>
                    <a:pt x="0" y="434492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FD41B3-20C6-D6B2-2946-7E7DAE6D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1C514C63-2AF9-6C7B-C6D4-B6696B42745D}"/>
              </a:ext>
            </a:extLst>
          </p:cNvPr>
          <p:cNvGraphicFramePr/>
          <p:nvPr/>
        </p:nvGraphicFramePr>
        <p:xfrm>
          <a:off x="677334" y="1296156"/>
          <a:ext cx="5762625" cy="1551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49EA1D49-530A-4471-E991-B72D7A90F68E}"/>
              </a:ext>
            </a:extLst>
          </p:cNvPr>
          <p:cNvGraphicFramePr/>
          <p:nvPr/>
        </p:nvGraphicFramePr>
        <p:xfrm>
          <a:off x="609600" y="4314950"/>
          <a:ext cx="5233035" cy="93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736080" y="1106424"/>
            <a:ext cx="5032375" cy="2062480"/>
            <a:chOff x="6736080" y="1106424"/>
            <a:chExt cx="5032375" cy="2062480"/>
          </a:xfrm>
        </p:grpSpPr>
        <p:pic>
          <p:nvPicPr>
            <p:cNvPr id="6" name="object 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45224" y="1115568"/>
              <a:ext cx="5013959" cy="20436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40652" y="1110996"/>
              <a:ext cx="5023485" cy="2052955"/>
            </a:xfrm>
            <a:custGeom>
              <a:avLst/>
              <a:gdLst/>
              <a:ahLst/>
              <a:cxnLst/>
              <a:rect l="l" t="t" r="r" b="b"/>
              <a:pathLst>
                <a:path w="5023484" h="2052955">
                  <a:moveTo>
                    <a:pt x="0" y="0"/>
                  </a:moveTo>
                  <a:lnTo>
                    <a:pt x="5023104" y="0"/>
                  </a:lnTo>
                  <a:lnTo>
                    <a:pt x="5023104" y="2052827"/>
                  </a:lnTo>
                  <a:lnTo>
                    <a:pt x="0" y="20528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667500" y="3689603"/>
            <a:ext cx="5233670" cy="2574290"/>
            <a:chOff x="6667500" y="3689603"/>
            <a:chExt cx="5233670" cy="2574290"/>
          </a:xfrm>
        </p:grpSpPr>
        <p:pic>
          <p:nvPicPr>
            <p:cNvPr id="9" name="object 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76644" y="3698747"/>
              <a:ext cx="5215127" cy="25557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72072" y="3694175"/>
              <a:ext cx="5224780" cy="2565400"/>
            </a:xfrm>
            <a:custGeom>
              <a:avLst/>
              <a:gdLst/>
              <a:ahLst/>
              <a:cxnLst/>
              <a:rect l="l" t="t" r="r" b="b"/>
              <a:pathLst>
                <a:path w="5224780" h="2565400">
                  <a:moveTo>
                    <a:pt x="0" y="0"/>
                  </a:moveTo>
                  <a:lnTo>
                    <a:pt x="5224272" y="0"/>
                  </a:lnTo>
                  <a:lnTo>
                    <a:pt x="5224272" y="2564892"/>
                  </a:lnTo>
                  <a:lnTo>
                    <a:pt x="0" y="256489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FACA4135-7D68-A257-F745-CADB5B81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24" name="Diagrama 23">
            <a:extLst>
              <a:ext uri="{FF2B5EF4-FFF2-40B4-BE49-F238E27FC236}">
                <a16:creationId xmlns:a16="http://schemas.microsoft.com/office/drawing/2014/main" id="{C234D82F-0EA6-E272-7597-1793367C7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733624"/>
              </p:ext>
            </p:extLst>
          </p:nvPr>
        </p:nvGraphicFramePr>
        <p:xfrm>
          <a:off x="731221" y="2229965"/>
          <a:ext cx="5347335" cy="3013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736080" y="873252"/>
            <a:ext cx="4389120" cy="2944495"/>
            <a:chOff x="6736080" y="873252"/>
            <a:chExt cx="4389120" cy="2944495"/>
          </a:xfrm>
        </p:grpSpPr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5224" y="882396"/>
              <a:ext cx="4370831" cy="29260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40652" y="877824"/>
              <a:ext cx="4380230" cy="2935605"/>
            </a:xfrm>
            <a:custGeom>
              <a:avLst/>
              <a:gdLst/>
              <a:ahLst/>
              <a:cxnLst/>
              <a:rect l="l" t="t" r="r" b="b"/>
              <a:pathLst>
                <a:path w="4380230" h="2935604">
                  <a:moveTo>
                    <a:pt x="0" y="0"/>
                  </a:moveTo>
                  <a:lnTo>
                    <a:pt x="4379976" y="0"/>
                  </a:lnTo>
                  <a:lnTo>
                    <a:pt x="4379976" y="2935224"/>
                  </a:lnTo>
                  <a:lnTo>
                    <a:pt x="0" y="293522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4274" y="1113280"/>
              <a:ext cx="2048510" cy="1937385"/>
            </a:xfrm>
            <a:custGeom>
              <a:avLst/>
              <a:gdLst/>
              <a:ahLst/>
              <a:cxnLst/>
              <a:rect l="l" t="t" r="r" b="b"/>
              <a:pathLst>
                <a:path w="2048509" h="1937385">
                  <a:moveTo>
                    <a:pt x="0" y="58420"/>
                  </a:moveTo>
                  <a:lnTo>
                    <a:pt x="4590" y="35683"/>
                  </a:lnTo>
                  <a:lnTo>
                    <a:pt x="17108" y="17113"/>
                  </a:lnTo>
                  <a:lnTo>
                    <a:pt x="35677" y="4591"/>
                  </a:lnTo>
                  <a:lnTo>
                    <a:pt x="58419" y="0"/>
                  </a:lnTo>
                  <a:lnTo>
                    <a:pt x="1989836" y="0"/>
                  </a:lnTo>
                  <a:lnTo>
                    <a:pt x="2012578" y="4591"/>
                  </a:lnTo>
                  <a:lnTo>
                    <a:pt x="2031147" y="17113"/>
                  </a:lnTo>
                  <a:lnTo>
                    <a:pt x="2043665" y="35683"/>
                  </a:lnTo>
                  <a:lnTo>
                    <a:pt x="2048256" y="58420"/>
                  </a:lnTo>
                  <a:lnTo>
                    <a:pt x="2048256" y="1878584"/>
                  </a:lnTo>
                  <a:lnTo>
                    <a:pt x="2043665" y="1901326"/>
                  </a:lnTo>
                  <a:lnTo>
                    <a:pt x="2031147" y="1919895"/>
                  </a:lnTo>
                  <a:lnTo>
                    <a:pt x="2012578" y="1932413"/>
                  </a:lnTo>
                  <a:lnTo>
                    <a:pt x="1989836" y="1937004"/>
                  </a:lnTo>
                  <a:lnTo>
                    <a:pt x="58419" y="1937004"/>
                  </a:lnTo>
                  <a:lnTo>
                    <a:pt x="35677" y="1932413"/>
                  </a:lnTo>
                  <a:lnTo>
                    <a:pt x="17108" y="1919895"/>
                  </a:lnTo>
                  <a:lnTo>
                    <a:pt x="4590" y="1901326"/>
                  </a:lnTo>
                  <a:lnTo>
                    <a:pt x="0" y="1878584"/>
                  </a:lnTo>
                  <a:lnTo>
                    <a:pt x="0" y="5842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4274" y="3050282"/>
              <a:ext cx="2048510" cy="713740"/>
            </a:xfrm>
            <a:custGeom>
              <a:avLst/>
              <a:gdLst/>
              <a:ahLst/>
              <a:cxnLst/>
              <a:rect l="l" t="t" r="r" b="b"/>
              <a:pathLst>
                <a:path w="2048509" h="713739">
                  <a:moveTo>
                    <a:pt x="0" y="21513"/>
                  </a:moveTo>
                  <a:lnTo>
                    <a:pt x="1689" y="13142"/>
                  </a:lnTo>
                  <a:lnTo>
                    <a:pt x="6299" y="6303"/>
                  </a:lnTo>
                  <a:lnTo>
                    <a:pt x="13137" y="1691"/>
                  </a:lnTo>
                  <a:lnTo>
                    <a:pt x="21513" y="0"/>
                  </a:lnTo>
                  <a:lnTo>
                    <a:pt x="2026742" y="0"/>
                  </a:lnTo>
                  <a:lnTo>
                    <a:pt x="2035118" y="1691"/>
                  </a:lnTo>
                  <a:lnTo>
                    <a:pt x="2041956" y="6303"/>
                  </a:lnTo>
                  <a:lnTo>
                    <a:pt x="2046566" y="13142"/>
                  </a:lnTo>
                  <a:lnTo>
                    <a:pt x="2048256" y="21513"/>
                  </a:lnTo>
                  <a:lnTo>
                    <a:pt x="2048256" y="691718"/>
                  </a:lnTo>
                  <a:lnTo>
                    <a:pt x="2046566" y="700094"/>
                  </a:lnTo>
                  <a:lnTo>
                    <a:pt x="2041956" y="706932"/>
                  </a:lnTo>
                  <a:lnTo>
                    <a:pt x="2035118" y="711542"/>
                  </a:lnTo>
                  <a:lnTo>
                    <a:pt x="2026742" y="713232"/>
                  </a:lnTo>
                  <a:lnTo>
                    <a:pt x="21513" y="713232"/>
                  </a:lnTo>
                  <a:lnTo>
                    <a:pt x="13137" y="711542"/>
                  </a:lnTo>
                  <a:lnTo>
                    <a:pt x="6299" y="706932"/>
                  </a:lnTo>
                  <a:lnTo>
                    <a:pt x="1689" y="700094"/>
                  </a:lnTo>
                  <a:lnTo>
                    <a:pt x="0" y="691718"/>
                  </a:lnTo>
                  <a:lnTo>
                    <a:pt x="0" y="2151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50630" y="1113278"/>
              <a:ext cx="2212975" cy="1122045"/>
            </a:xfrm>
            <a:custGeom>
              <a:avLst/>
              <a:gdLst/>
              <a:ahLst/>
              <a:cxnLst/>
              <a:rect l="l" t="t" r="r" b="b"/>
              <a:pathLst>
                <a:path w="2212975" h="1122045">
                  <a:moveTo>
                    <a:pt x="0" y="33832"/>
                  </a:moveTo>
                  <a:lnTo>
                    <a:pt x="2659" y="20665"/>
                  </a:lnTo>
                  <a:lnTo>
                    <a:pt x="9910" y="9910"/>
                  </a:lnTo>
                  <a:lnTo>
                    <a:pt x="20665" y="2659"/>
                  </a:lnTo>
                  <a:lnTo>
                    <a:pt x="33832" y="0"/>
                  </a:lnTo>
                  <a:lnTo>
                    <a:pt x="2179015" y="0"/>
                  </a:lnTo>
                  <a:lnTo>
                    <a:pt x="2192182" y="2659"/>
                  </a:lnTo>
                  <a:lnTo>
                    <a:pt x="2202937" y="9910"/>
                  </a:lnTo>
                  <a:lnTo>
                    <a:pt x="2210188" y="20665"/>
                  </a:lnTo>
                  <a:lnTo>
                    <a:pt x="2212848" y="33832"/>
                  </a:lnTo>
                  <a:lnTo>
                    <a:pt x="2212848" y="1087843"/>
                  </a:lnTo>
                  <a:lnTo>
                    <a:pt x="2210188" y="1101009"/>
                  </a:lnTo>
                  <a:lnTo>
                    <a:pt x="2202937" y="1111759"/>
                  </a:lnTo>
                  <a:lnTo>
                    <a:pt x="2192182" y="1119006"/>
                  </a:lnTo>
                  <a:lnTo>
                    <a:pt x="2179015" y="1121664"/>
                  </a:lnTo>
                  <a:lnTo>
                    <a:pt x="33832" y="1121664"/>
                  </a:lnTo>
                  <a:lnTo>
                    <a:pt x="20665" y="1119006"/>
                  </a:lnTo>
                  <a:lnTo>
                    <a:pt x="9910" y="1111759"/>
                  </a:lnTo>
                  <a:lnTo>
                    <a:pt x="2659" y="1101009"/>
                  </a:lnTo>
                  <a:lnTo>
                    <a:pt x="0" y="1087843"/>
                  </a:lnTo>
                  <a:lnTo>
                    <a:pt x="0" y="3383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01701" y="1961569"/>
            <a:ext cx="520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06515" y="3314392"/>
            <a:ext cx="5111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TX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87154" y="1947483"/>
            <a:ext cx="119824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payload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55701" y="4315777"/>
            <a:ext cx="4370070" cy="1837055"/>
            <a:chOff x="6755701" y="4315777"/>
            <a:chExt cx="4370070" cy="183705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5036" y="4325112"/>
              <a:ext cx="4351007" cy="18181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60464" y="4320540"/>
              <a:ext cx="4360545" cy="1827530"/>
            </a:xfrm>
            <a:custGeom>
              <a:avLst/>
              <a:gdLst/>
              <a:ahLst/>
              <a:cxnLst/>
              <a:rect l="l" t="t" r="r" b="b"/>
              <a:pathLst>
                <a:path w="4360545" h="1827529">
                  <a:moveTo>
                    <a:pt x="0" y="0"/>
                  </a:moveTo>
                  <a:lnTo>
                    <a:pt x="4360164" y="0"/>
                  </a:lnTo>
                  <a:lnTo>
                    <a:pt x="4360164" y="1827276"/>
                  </a:lnTo>
                  <a:lnTo>
                    <a:pt x="0" y="182727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00850" y="4629150"/>
              <a:ext cx="2011680" cy="1477010"/>
            </a:xfrm>
            <a:custGeom>
              <a:avLst/>
              <a:gdLst/>
              <a:ahLst/>
              <a:cxnLst/>
              <a:rect l="l" t="t" r="r" b="b"/>
              <a:pathLst>
                <a:path w="2011679" h="1477010">
                  <a:moveTo>
                    <a:pt x="0" y="44538"/>
                  </a:moveTo>
                  <a:lnTo>
                    <a:pt x="3499" y="27201"/>
                  </a:lnTo>
                  <a:lnTo>
                    <a:pt x="13044" y="13044"/>
                  </a:lnTo>
                  <a:lnTo>
                    <a:pt x="27201" y="3499"/>
                  </a:lnTo>
                  <a:lnTo>
                    <a:pt x="44538" y="0"/>
                  </a:lnTo>
                  <a:lnTo>
                    <a:pt x="1967141" y="0"/>
                  </a:lnTo>
                  <a:lnTo>
                    <a:pt x="1984478" y="3499"/>
                  </a:lnTo>
                  <a:lnTo>
                    <a:pt x="1998635" y="13044"/>
                  </a:lnTo>
                  <a:lnTo>
                    <a:pt x="2008180" y="27201"/>
                  </a:lnTo>
                  <a:lnTo>
                    <a:pt x="2011680" y="44538"/>
                  </a:lnTo>
                  <a:lnTo>
                    <a:pt x="2011680" y="1432217"/>
                  </a:lnTo>
                  <a:lnTo>
                    <a:pt x="2008180" y="1449554"/>
                  </a:lnTo>
                  <a:lnTo>
                    <a:pt x="1998635" y="1463711"/>
                  </a:lnTo>
                  <a:lnTo>
                    <a:pt x="1984478" y="1473256"/>
                  </a:lnTo>
                  <a:lnTo>
                    <a:pt x="1967141" y="1476756"/>
                  </a:lnTo>
                  <a:lnTo>
                    <a:pt x="44538" y="1476756"/>
                  </a:lnTo>
                  <a:lnTo>
                    <a:pt x="27201" y="1473256"/>
                  </a:lnTo>
                  <a:lnTo>
                    <a:pt x="13044" y="1463711"/>
                  </a:lnTo>
                  <a:lnTo>
                    <a:pt x="3499" y="1449554"/>
                  </a:lnTo>
                  <a:lnTo>
                    <a:pt x="0" y="1432217"/>
                  </a:lnTo>
                  <a:lnTo>
                    <a:pt x="0" y="4453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991910" y="5412243"/>
            <a:ext cx="511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TX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68918" y="4624574"/>
            <a:ext cx="2214880" cy="954405"/>
          </a:xfrm>
          <a:custGeom>
            <a:avLst/>
            <a:gdLst/>
            <a:ahLst/>
            <a:cxnLst/>
            <a:rect l="l" t="t" r="r" b="b"/>
            <a:pathLst>
              <a:path w="2214879" h="954404">
                <a:moveTo>
                  <a:pt x="0" y="28778"/>
                </a:moveTo>
                <a:lnTo>
                  <a:pt x="2260" y="17578"/>
                </a:lnTo>
                <a:lnTo>
                  <a:pt x="8426" y="8431"/>
                </a:lnTo>
                <a:lnTo>
                  <a:pt x="17573" y="2262"/>
                </a:lnTo>
                <a:lnTo>
                  <a:pt x="28778" y="0"/>
                </a:lnTo>
                <a:lnTo>
                  <a:pt x="2185593" y="0"/>
                </a:lnTo>
                <a:lnTo>
                  <a:pt x="2196798" y="2262"/>
                </a:lnTo>
                <a:lnTo>
                  <a:pt x="2205945" y="8431"/>
                </a:lnTo>
                <a:lnTo>
                  <a:pt x="2212111" y="17578"/>
                </a:lnTo>
                <a:lnTo>
                  <a:pt x="2214372" y="28778"/>
                </a:lnTo>
                <a:lnTo>
                  <a:pt x="2214372" y="925258"/>
                </a:lnTo>
                <a:lnTo>
                  <a:pt x="2212111" y="936455"/>
                </a:lnTo>
                <a:lnTo>
                  <a:pt x="2205945" y="945599"/>
                </a:lnTo>
                <a:lnTo>
                  <a:pt x="2196798" y="951763"/>
                </a:lnTo>
                <a:lnTo>
                  <a:pt x="2185593" y="954023"/>
                </a:lnTo>
                <a:lnTo>
                  <a:pt x="28778" y="954023"/>
                </a:lnTo>
                <a:lnTo>
                  <a:pt x="17573" y="951763"/>
                </a:lnTo>
                <a:lnTo>
                  <a:pt x="8426" y="945599"/>
                </a:lnTo>
                <a:lnTo>
                  <a:pt x="2260" y="936455"/>
                </a:lnTo>
                <a:lnTo>
                  <a:pt x="0" y="925258"/>
                </a:lnTo>
                <a:lnTo>
                  <a:pt x="0" y="2877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57051" y="5291354"/>
            <a:ext cx="11982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payload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34824" y="5843039"/>
            <a:ext cx="841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DOWNLINK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34824" y="3454782"/>
            <a:ext cx="546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Marcador de pie de página 22">
            <a:extLst>
              <a:ext uri="{FF2B5EF4-FFF2-40B4-BE49-F238E27FC236}">
                <a16:creationId xmlns:a16="http://schemas.microsoft.com/office/drawing/2014/main" id="{652C95D2-4660-C8FE-9813-4930927C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390D7D50-D075-C13E-30EF-8F38222D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415885"/>
              </p:ext>
            </p:extLst>
          </p:nvPr>
        </p:nvGraphicFramePr>
        <p:xfrm>
          <a:off x="829191" y="1034415"/>
          <a:ext cx="4123809" cy="321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86FE9EF1-6E39-60E0-50BC-3C81B819A5DC}"/>
              </a:ext>
            </a:extLst>
          </p:cNvPr>
          <p:cNvGraphicFramePr/>
          <p:nvPr/>
        </p:nvGraphicFramePr>
        <p:xfrm>
          <a:off x="835715" y="3053715"/>
          <a:ext cx="5613400" cy="917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D05D7F3B-C8C2-42F0-7282-B6E89BB18E13}"/>
              </a:ext>
            </a:extLst>
          </p:cNvPr>
          <p:cNvGraphicFramePr/>
          <p:nvPr/>
        </p:nvGraphicFramePr>
        <p:xfrm>
          <a:off x="1109727" y="4851899"/>
          <a:ext cx="4925060" cy="917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8438388" y="2400300"/>
            <a:ext cx="2380615" cy="1981200"/>
            <a:chOff x="8438388" y="2400300"/>
            <a:chExt cx="2380615" cy="1981200"/>
          </a:xfrm>
        </p:grpSpPr>
        <p:pic>
          <p:nvPicPr>
            <p:cNvPr id="7" name="object 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47532" y="2409444"/>
              <a:ext cx="2362187" cy="196291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42960" y="2404872"/>
              <a:ext cx="2371725" cy="1972310"/>
            </a:xfrm>
            <a:custGeom>
              <a:avLst/>
              <a:gdLst/>
              <a:ahLst/>
              <a:cxnLst/>
              <a:rect l="l" t="t" r="r" b="b"/>
              <a:pathLst>
                <a:path w="2371725" h="1972310">
                  <a:moveTo>
                    <a:pt x="0" y="0"/>
                  </a:moveTo>
                  <a:lnTo>
                    <a:pt x="2371344" y="0"/>
                  </a:lnTo>
                  <a:lnTo>
                    <a:pt x="2371344" y="1972056"/>
                  </a:lnTo>
                  <a:lnTo>
                    <a:pt x="0" y="197205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610600" y="4744211"/>
            <a:ext cx="2037714" cy="1533525"/>
            <a:chOff x="8610600" y="4744211"/>
            <a:chExt cx="2037714" cy="1533525"/>
          </a:xfrm>
        </p:grpSpPr>
        <p:pic>
          <p:nvPicPr>
            <p:cNvPr id="10" name="object 1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19744" y="4753355"/>
              <a:ext cx="2019299" cy="15148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615172" y="4748783"/>
              <a:ext cx="2028825" cy="1524000"/>
            </a:xfrm>
            <a:custGeom>
              <a:avLst/>
              <a:gdLst/>
              <a:ahLst/>
              <a:cxnLst/>
              <a:rect l="l" t="t" r="r" b="b"/>
              <a:pathLst>
                <a:path w="2028825" h="1524000">
                  <a:moveTo>
                    <a:pt x="0" y="0"/>
                  </a:moveTo>
                  <a:lnTo>
                    <a:pt x="2028444" y="0"/>
                  </a:lnTo>
                  <a:lnTo>
                    <a:pt x="2028444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67415" y="3392798"/>
            <a:ext cx="9436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oi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qu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4131" y="5310679"/>
            <a:ext cx="8521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JoinAccept: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45323" y="681227"/>
            <a:ext cx="3477895" cy="1515110"/>
            <a:chOff x="7545323" y="681227"/>
            <a:chExt cx="3477895" cy="1515110"/>
          </a:xfrm>
        </p:grpSpPr>
        <p:pic>
          <p:nvPicPr>
            <p:cNvPr id="15" name="object 1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59039" y="690372"/>
              <a:ext cx="3448811" cy="14950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54467" y="685799"/>
              <a:ext cx="3458210" cy="1504315"/>
            </a:xfrm>
            <a:custGeom>
              <a:avLst/>
              <a:gdLst/>
              <a:ahLst/>
              <a:cxnLst/>
              <a:rect l="l" t="t" r="r" b="b"/>
              <a:pathLst>
                <a:path w="3458209" h="1504314">
                  <a:moveTo>
                    <a:pt x="0" y="0"/>
                  </a:moveTo>
                  <a:lnTo>
                    <a:pt x="3457955" y="0"/>
                  </a:lnTo>
                  <a:lnTo>
                    <a:pt x="3457955" y="1504188"/>
                  </a:lnTo>
                  <a:lnTo>
                    <a:pt x="0" y="15041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59801" y="1669543"/>
              <a:ext cx="3449320" cy="512445"/>
            </a:xfrm>
            <a:custGeom>
              <a:avLst/>
              <a:gdLst/>
              <a:ahLst/>
              <a:cxnLst/>
              <a:rect l="l" t="t" r="r" b="b"/>
              <a:pathLst>
                <a:path w="3449320" h="512444">
                  <a:moveTo>
                    <a:pt x="0" y="15443"/>
                  </a:moveTo>
                  <a:lnTo>
                    <a:pt x="0" y="6908"/>
                  </a:lnTo>
                  <a:lnTo>
                    <a:pt x="6908" y="0"/>
                  </a:lnTo>
                  <a:lnTo>
                    <a:pt x="15443" y="0"/>
                  </a:lnTo>
                  <a:lnTo>
                    <a:pt x="3433368" y="0"/>
                  </a:lnTo>
                  <a:lnTo>
                    <a:pt x="3441903" y="0"/>
                  </a:lnTo>
                  <a:lnTo>
                    <a:pt x="3448812" y="6908"/>
                  </a:lnTo>
                  <a:lnTo>
                    <a:pt x="3448812" y="15443"/>
                  </a:lnTo>
                  <a:lnTo>
                    <a:pt x="3448812" y="496620"/>
                  </a:lnTo>
                  <a:lnTo>
                    <a:pt x="3448812" y="505142"/>
                  </a:lnTo>
                  <a:lnTo>
                    <a:pt x="3441903" y="512064"/>
                  </a:lnTo>
                  <a:lnTo>
                    <a:pt x="3433368" y="512064"/>
                  </a:lnTo>
                  <a:lnTo>
                    <a:pt x="15443" y="512064"/>
                  </a:lnTo>
                  <a:lnTo>
                    <a:pt x="6908" y="512064"/>
                  </a:lnTo>
                  <a:lnTo>
                    <a:pt x="0" y="505142"/>
                  </a:lnTo>
                  <a:lnTo>
                    <a:pt x="0" y="496620"/>
                  </a:lnTo>
                  <a:lnTo>
                    <a:pt x="0" y="1544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Marcador de pie de página 18">
            <a:extLst>
              <a:ext uri="{FF2B5EF4-FFF2-40B4-BE49-F238E27FC236}">
                <a16:creationId xmlns:a16="http://schemas.microsoft.com/office/drawing/2014/main" id="{0C93A9D4-669A-AC5A-75D7-4B1F7F35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5195" y="502829"/>
            <a:ext cx="5621655" cy="191847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s-E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Flujo de mensajes después de un </a:t>
            </a:r>
            <a:r>
              <a:rPr lang="es-ES" sz="2000" u="heavy" spc="-5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join</a:t>
            </a:r>
            <a:r>
              <a:rPr lang="es-E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En este ejemplo, se transmitieron varios 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uplinks</a:t>
            </a: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 sin confirmación tras el 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join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0665" marR="33020" indent="-228600">
              <a:lnSpc>
                <a:spcPts val="2160"/>
              </a:lnSpc>
              <a:spcBef>
                <a:spcPts val="12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spc="-15" dirty="0">
                <a:solidFill>
                  <a:schemeClr val="accent2"/>
                </a:solidFill>
                <a:latin typeface="Calibri"/>
                <a:cs typeface="Calibri"/>
              </a:rPr>
              <a:t>A cada </a:t>
            </a:r>
            <a:r>
              <a:rPr lang="es-ES" sz="2000" spc="-15" dirty="0" err="1">
                <a:solidFill>
                  <a:schemeClr val="accent2"/>
                </a:solidFill>
                <a:latin typeface="Calibri"/>
                <a:cs typeface="Calibri"/>
              </a:rPr>
              <a:t>uplink</a:t>
            </a:r>
            <a:r>
              <a:rPr lang="es-ES" sz="2000" spc="-15" dirty="0">
                <a:solidFill>
                  <a:schemeClr val="accent2"/>
                </a:solidFill>
                <a:latin typeface="Calibri"/>
                <a:cs typeface="Calibri"/>
              </a:rPr>
              <a:t> le sigue un </a:t>
            </a:r>
            <a:r>
              <a:rPr lang="es-ES" sz="2000" spc="-15" dirty="0" err="1">
                <a:solidFill>
                  <a:schemeClr val="accent2"/>
                </a:solidFill>
                <a:latin typeface="Calibri"/>
                <a:cs typeface="Calibri"/>
              </a:rPr>
              <a:t>downlink</a:t>
            </a:r>
            <a:r>
              <a:rPr lang="es-ES" sz="2000" spc="-15" dirty="0">
                <a:solidFill>
                  <a:schemeClr val="accent2"/>
                </a:solidFill>
                <a:latin typeface="Calibri"/>
                <a:cs typeface="Calibri"/>
              </a:rPr>
              <a:t> con parámetros de red para el dispositivo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91" y="2840310"/>
            <a:ext cx="5440045" cy="27199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98500" marR="5080" indent="-229235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“RX</a:t>
            </a:r>
            <a:r>
              <a:rPr sz="1600" spc="1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accent2"/>
                </a:solidFill>
                <a:latin typeface="Calibri"/>
                <a:cs typeface="Calibri"/>
              </a:rPr>
              <a:t>ParamSetupReq”:</a:t>
            </a:r>
            <a:r>
              <a:rPr sz="1600" spc="3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1600" spc="30" dirty="0">
                <a:solidFill>
                  <a:schemeClr val="accent2"/>
                </a:solidFill>
                <a:latin typeface="Calibri"/>
                <a:cs typeface="Calibri"/>
              </a:rPr>
              <a:t>establece la frecuencia y el data </a:t>
            </a:r>
            <a:r>
              <a:rPr lang="es-ES" sz="1600" spc="30" dirty="0" err="1">
                <a:solidFill>
                  <a:schemeClr val="accent2"/>
                </a:solidFill>
                <a:latin typeface="Calibri"/>
                <a:cs typeface="Calibri"/>
              </a:rPr>
              <a:t>rate</a:t>
            </a:r>
            <a:r>
              <a:rPr lang="es-ES" sz="1600" spc="30" dirty="0">
                <a:solidFill>
                  <a:schemeClr val="accent2"/>
                </a:solidFill>
                <a:latin typeface="Calibri"/>
                <a:cs typeface="Calibri"/>
              </a:rPr>
              <a:t> de la segunda ventana de recepción</a:t>
            </a:r>
            <a:endParaRPr lang="en-US"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marR="48260" indent="-229235">
              <a:lnSpc>
                <a:spcPts val="1730"/>
              </a:lnSpc>
              <a:spcBef>
                <a:spcPts val="120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n-US" sz="1600" spc="-5" dirty="0">
                <a:solidFill>
                  <a:schemeClr val="accent2"/>
                </a:solidFill>
                <a:latin typeface="Calibri"/>
                <a:cs typeface="Calibri"/>
              </a:rPr>
              <a:t>“RX</a:t>
            </a:r>
            <a:r>
              <a:rPr lang="en-US" sz="1600" spc="1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1600" spc="-5" dirty="0" err="1">
                <a:solidFill>
                  <a:schemeClr val="accent2"/>
                </a:solidFill>
                <a:latin typeface="Calibri"/>
                <a:cs typeface="Calibri"/>
              </a:rPr>
              <a:t>TimingSetupReq</a:t>
            </a:r>
            <a:r>
              <a:rPr lang="en-US" sz="1600" spc="-5" dirty="0">
                <a:solidFill>
                  <a:schemeClr val="accent2"/>
                </a:solidFill>
                <a:latin typeface="Calibri"/>
                <a:cs typeface="Calibri"/>
              </a:rPr>
              <a:t>”:</a:t>
            </a:r>
            <a:r>
              <a:rPr lang="en-US" sz="1600" spc="-1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1600" spc="-10" dirty="0" err="1">
                <a:solidFill>
                  <a:schemeClr val="accent2"/>
                </a:solidFill>
                <a:latin typeface="Calibri"/>
                <a:cs typeface="Calibri"/>
              </a:rPr>
              <a:t>establece</a:t>
            </a:r>
            <a:r>
              <a:rPr lang="en-US" sz="1600" spc="-1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1600" spc="-10" dirty="0" err="1">
                <a:solidFill>
                  <a:schemeClr val="accent2"/>
                </a:solidFill>
                <a:latin typeface="Calibri"/>
                <a:cs typeface="Calibri"/>
              </a:rPr>
              <a:t>el</a:t>
            </a:r>
            <a:r>
              <a:rPr lang="en-US" sz="1600" spc="-10" dirty="0">
                <a:solidFill>
                  <a:schemeClr val="accent2"/>
                </a:solidFill>
                <a:latin typeface="Calibri"/>
                <a:cs typeface="Calibri"/>
              </a:rPr>
              <a:t> delay entre </a:t>
            </a:r>
            <a:r>
              <a:rPr lang="en-US" sz="1600" spc="-10" dirty="0" err="1">
                <a:solidFill>
                  <a:schemeClr val="accent2"/>
                </a:solidFill>
                <a:latin typeface="Calibri"/>
                <a:cs typeface="Calibri"/>
              </a:rPr>
              <a:t>el</a:t>
            </a:r>
            <a:r>
              <a:rPr lang="en-US" sz="1600" spc="-10" dirty="0">
                <a:solidFill>
                  <a:schemeClr val="accent2"/>
                </a:solidFill>
                <a:latin typeface="Calibri"/>
                <a:cs typeface="Calibri"/>
              </a:rPr>
              <a:t> final de la </a:t>
            </a:r>
            <a:r>
              <a:rPr lang="en-US" sz="1600" spc="-10" dirty="0" err="1">
                <a:solidFill>
                  <a:schemeClr val="accent2"/>
                </a:solidFill>
                <a:latin typeface="Calibri"/>
                <a:cs typeface="Calibri"/>
              </a:rPr>
              <a:t>recepción</a:t>
            </a:r>
            <a:r>
              <a:rPr lang="en-US" sz="1600" spc="-10" dirty="0">
                <a:solidFill>
                  <a:schemeClr val="accent2"/>
                </a:solidFill>
                <a:latin typeface="Calibri"/>
                <a:cs typeface="Calibri"/>
              </a:rPr>
              <a:t> de un uplink y la </a:t>
            </a:r>
            <a:r>
              <a:rPr lang="en-US" sz="1600" spc="-10" dirty="0" err="1">
                <a:solidFill>
                  <a:schemeClr val="accent2"/>
                </a:solidFill>
                <a:latin typeface="Calibri"/>
                <a:cs typeface="Calibri"/>
              </a:rPr>
              <a:t>apertura</a:t>
            </a:r>
            <a:r>
              <a:rPr lang="en-US" sz="1600" spc="-10" dirty="0">
                <a:solidFill>
                  <a:schemeClr val="accent2"/>
                </a:solidFill>
                <a:latin typeface="Calibri"/>
                <a:cs typeface="Calibri"/>
              </a:rPr>
              <a:t> de la </a:t>
            </a:r>
            <a:r>
              <a:rPr lang="en-US" sz="1600" spc="-10" dirty="0" err="1">
                <a:solidFill>
                  <a:schemeClr val="accent2"/>
                </a:solidFill>
                <a:latin typeface="Calibri"/>
                <a:cs typeface="Calibri"/>
              </a:rPr>
              <a:t>primera</a:t>
            </a:r>
            <a:r>
              <a:rPr lang="en-US" sz="1600" spc="-10" dirty="0">
                <a:solidFill>
                  <a:schemeClr val="accent2"/>
                </a:solidFill>
                <a:latin typeface="Calibri"/>
                <a:cs typeface="Calibri"/>
              </a:rPr>
              <a:t> Ventana de </a:t>
            </a:r>
            <a:r>
              <a:rPr lang="en-US" sz="1600" spc="-10" dirty="0" err="1">
                <a:solidFill>
                  <a:schemeClr val="accent2"/>
                </a:solidFill>
                <a:latin typeface="Calibri"/>
                <a:cs typeface="Calibri"/>
              </a:rPr>
              <a:t>recepción</a:t>
            </a:r>
            <a:endParaRPr lang="en-US"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0665" marR="232410" indent="-228600">
              <a:lnSpc>
                <a:spcPts val="2160"/>
              </a:lnSpc>
              <a:spcBef>
                <a:spcPts val="11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Parámetros de red adicionales como el </a:t>
            </a:r>
            <a:r>
              <a:rPr lang="es-ES" sz="2000" dirty="0" err="1">
                <a:solidFill>
                  <a:schemeClr val="accent2"/>
                </a:solidFill>
                <a:latin typeface="Calibri"/>
                <a:cs typeface="Calibri"/>
              </a:rPr>
              <a:t>duty</a:t>
            </a: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2000" dirty="0" err="1">
                <a:solidFill>
                  <a:schemeClr val="accent2"/>
                </a:solidFill>
                <a:latin typeface="Calibri"/>
                <a:cs typeface="Calibri"/>
              </a:rPr>
              <a:t>cycle</a:t>
            </a: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 máximo o añadir nuevos canales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0665" marR="269875" indent="-228600">
              <a:lnSpc>
                <a:spcPts val="2160"/>
              </a:lnSpc>
              <a:spcBef>
                <a:spcPts val="12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Se puede consultar una lista de los comandos MAC en la LoRaWAN Alliance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281" y="2598420"/>
            <a:ext cx="1821178" cy="41468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907" y="2598420"/>
            <a:ext cx="2019299" cy="332384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545323" y="681227"/>
            <a:ext cx="3477895" cy="1513840"/>
            <a:chOff x="7545323" y="681227"/>
            <a:chExt cx="3477895" cy="15138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9039" y="690372"/>
              <a:ext cx="3448811" cy="14950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54467" y="685799"/>
              <a:ext cx="3458210" cy="1504315"/>
            </a:xfrm>
            <a:custGeom>
              <a:avLst/>
              <a:gdLst/>
              <a:ahLst/>
              <a:cxnLst/>
              <a:rect l="l" t="t" r="r" b="b"/>
              <a:pathLst>
                <a:path w="3458209" h="1504314">
                  <a:moveTo>
                    <a:pt x="0" y="0"/>
                  </a:moveTo>
                  <a:lnTo>
                    <a:pt x="3457955" y="0"/>
                  </a:lnTo>
                  <a:lnTo>
                    <a:pt x="3457955" y="1504188"/>
                  </a:lnTo>
                  <a:lnTo>
                    <a:pt x="0" y="15041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9801" y="1200153"/>
              <a:ext cx="3449320" cy="510540"/>
            </a:xfrm>
            <a:custGeom>
              <a:avLst/>
              <a:gdLst/>
              <a:ahLst/>
              <a:cxnLst/>
              <a:rect l="l" t="t" r="r" b="b"/>
              <a:pathLst>
                <a:path w="3449320" h="510539">
                  <a:moveTo>
                    <a:pt x="0" y="15392"/>
                  </a:moveTo>
                  <a:lnTo>
                    <a:pt x="0" y="6883"/>
                  </a:lnTo>
                  <a:lnTo>
                    <a:pt x="6896" y="0"/>
                  </a:lnTo>
                  <a:lnTo>
                    <a:pt x="15392" y="0"/>
                  </a:lnTo>
                  <a:lnTo>
                    <a:pt x="3433419" y="0"/>
                  </a:lnTo>
                  <a:lnTo>
                    <a:pt x="3441915" y="0"/>
                  </a:lnTo>
                  <a:lnTo>
                    <a:pt x="3448812" y="6883"/>
                  </a:lnTo>
                  <a:lnTo>
                    <a:pt x="3448812" y="15392"/>
                  </a:lnTo>
                  <a:lnTo>
                    <a:pt x="3448812" y="495134"/>
                  </a:lnTo>
                  <a:lnTo>
                    <a:pt x="3448812" y="503643"/>
                  </a:lnTo>
                  <a:lnTo>
                    <a:pt x="3441915" y="510539"/>
                  </a:lnTo>
                  <a:lnTo>
                    <a:pt x="3433419" y="510539"/>
                  </a:lnTo>
                  <a:lnTo>
                    <a:pt x="15392" y="510539"/>
                  </a:lnTo>
                  <a:lnTo>
                    <a:pt x="6896" y="510539"/>
                  </a:lnTo>
                  <a:lnTo>
                    <a:pt x="0" y="503643"/>
                  </a:lnTo>
                  <a:lnTo>
                    <a:pt x="0" y="495134"/>
                  </a:lnTo>
                  <a:lnTo>
                    <a:pt x="0" y="1539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94165" y="2348420"/>
            <a:ext cx="536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812" y="2348420"/>
            <a:ext cx="755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Downlink: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62338" y="4766311"/>
            <a:ext cx="1739264" cy="1508760"/>
          </a:xfrm>
          <a:custGeom>
            <a:avLst/>
            <a:gdLst/>
            <a:ahLst/>
            <a:cxnLst/>
            <a:rect l="l" t="t" r="r" b="b"/>
            <a:pathLst>
              <a:path w="1739265" h="1508760">
                <a:moveTo>
                  <a:pt x="0" y="45504"/>
                </a:moveTo>
                <a:lnTo>
                  <a:pt x="3575" y="27790"/>
                </a:lnTo>
                <a:lnTo>
                  <a:pt x="13327" y="13327"/>
                </a:lnTo>
                <a:lnTo>
                  <a:pt x="27790" y="3575"/>
                </a:lnTo>
                <a:lnTo>
                  <a:pt x="45504" y="0"/>
                </a:lnTo>
                <a:lnTo>
                  <a:pt x="1693379" y="0"/>
                </a:lnTo>
                <a:lnTo>
                  <a:pt x="1711093" y="3575"/>
                </a:lnTo>
                <a:lnTo>
                  <a:pt x="1725556" y="13327"/>
                </a:lnTo>
                <a:lnTo>
                  <a:pt x="1735308" y="27790"/>
                </a:lnTo>
                <a:lnTo>
                  <a:pt x="1738883" y="45504"/>
                </a:lnTo>
                <a:lnTo>
                  <a:pt x="1738883" y="1463255"/>
                </a:lnTo>
                <a:lnTo>
                  <a:pt x="1735308" y="1480969"/>
                </a:lnTo>
                <a:lnTo>
                  <a:pt x="1725556" y="1495432"/>
                </a:lnTo>
                <a:lnTo>
                  <a:pt x="1711093" y="1505184"/>
                </a:lnTo>
                <a:lnTo>
                  <a:pt x="1693379" y="1508759"/>
                </a:lnTo>
                <a:lnTo>
                  <a:pt x="45504" y="1508759"/>
                </a:lnTo>
                <a:lnTo>
                  <a:pt x="27790" y="1505184"/>
                </a:lnTo>
                <a:lnTo>
                  <a:pt x="13327" y="1495432"/>
                </a:lnTo>
                <a:lnTo>
                  <a:pt x="3575" y="1480969"/>
                </a:lnTo>
                <a:lnTo>
                  <a:pt x="0" y="1463255"/>
                </a:lnTo>
                <a:lnTo>
                  <a:pt x="0" y="4550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1D6E0AA8-80B8-4000-2BD7-E8D18A71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9191" y="879532"/>
            <a:ext cx="5311140" cy="11537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n-US" sz="2000" u="heavy" spc="-5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Flujo</a:t>
            </a:r>
            <a:r>
              <a:rPr lang="en-U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de </a:t>
            </a:r>
            <a:r>
              <a:rPr lang="en-US" sz="2000" u="heavy" spc="-5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mensajes</a:t>
            </a:r>
            <a:r>
              <a:rPr lang="en-U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000" u="heavy" spc="-5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después</a:t>
            </a:r>
            <a:r>
              <a:rPr lang="en-U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de un join</a:t>
            </a:r>
            <a:r>
              <a:rPr lang="en-US" sz="2000" u="heavy" spc="-10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lang="en-US"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0665" marR="5080" indent="-228600">
              <a:lnSpc>
                <a:spcPts val="2160"/>
              </a:lnSpc>
              <a:spcBef>
                <a:spcPts val="12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spc="-10" dirty="0">
                <a:solidFill>
                  <a:schemeClr val="accent2"/>
                </a:solidFill>
                <a:latin typeface="Calibri"/>
                <a:cs typeface="Calibri"/>
              </a:rPr>
              <a:t>Existen dos </a:t>
            </a:r>
            <a:r>
              <a:rPr sz="2000" spc="-10" dirty="0">
                <a:solidFill>
                  <a:schemeClr val="accent2"/>
                </a:solidFill>
                <a:latin typeface="Calibri"/>
                <a:cs typeface="Calibri"/>
              </a:rPr>
              <a:t>frame</a:t>
            </a:r>
            <a:r>
              <a:rPr sz="200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accent2"/>
                </a:solidFill>
                <a:latin typeface="Calibri"/>
                <a:cs typeface="Calibri"/>
              </a:rPr>
              <a:t>counters</a:t>
            </a:r>
            <a:r>
              <a:rPr sz="200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que llevan la cuenta de los </a:t>
            </a:r>
            <a:r>
              <a:rPr lang="es-ES" sz="2000" dirty="0" err="1">
                <a:solidFill>
                  <a:schemeClr val="accent2"/>
                </a:solidFill>
                <a:latin typeface="Calibri"/>
                <a:cs typeface="Calibri"/>
              </a:rPr>
              <a:t>frames</a:t>
            </a: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 de </a:t>
            </a:r>
            <a:r>
              <a:rPr sz="2000" dirty="0">
                <a:solidFill>
                  <a:schemeClr val="accent2"/>
                </a:solidFill>
                <a:latin typeface="Calibri"/>
                <a:cs typeface="Calibri"/>
              </a:rPr>
              <a:t>uplink</a:t>
            </a:r>
            <a:r>
              <a:rPr sz="2000" spc="-1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2000" spc="-10" dirty="0">
                <a:solidFill>
                  <a:schemeClr val="accent2"/>
                </a:solidFill>
                <a:latin typeface="Calibri"/>
                <a:cs typeface="Calibri"/>
              </a:rPr>
              <a:t>y </a:t>
            </a:r>
            <a:r>
              <a:rPr sz="2000" spc="-5" dirty="0">
                <a:solidFill>
                  <a:schemeClr val="accent2"/>
                </a:solidFill>
                <a:latin typeface="Calibri"/>
                <a:cs typeface="Calibri"/>
              </a:rPr>
              <a:t>downlink</a:t>
            </a:r>
            <a:r>
              <a:rPr sz="2000" spc="-10" dirty="0">
                <a:solidFill>
                  <a:schemeClr val="accent2"/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391" y="2139270"/>
            <a:ext cx="5144135" cy="1065676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6730" indent="-229235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FcntUp: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1600" spc="-5" dirty="0">
                <a:solidFill>
                  <a:schemeClr val="accent2"/>
                </a:solidFill>
                <a:latin typeface="Calibri"/>
                <a:cs typeface="Calibri"/>
              </a:rPr>
              <a:t>Número de </a:t>
            </a:r>
            <a:r>
              <a:rPr lang="es-ES" sz="1600" spc="-5" dirty="0" err="1">
                <a:solidFill>
                  <a:schemeClr val="accent2"/>
                </a:solidFill>
                <a:latin typeface="Calibri"/>
                <a:cs typeface="Calibri"/>
              </a:rPr>
              <a:t>uplinks</a:t>
            </a:r>
            <a:r>
              <a:rPr lang="es-ES" sz="1600" spc="-5" dirty="0">
                <a:solidFill>
                  <a:schemeClr val="accent2"/>
                </a:solidFill>
                <a:latin typeface="Calibri"/>
                <a:cs typeface="Calibri"/>
              </a:rPr>
              <a:t>, transmitidos e incrementados por el dispositivo en el campo “</a:t>
            </a:r>
            <a:r>
              <a:rPr lang="es-ES" sz="1600" spc="-5" dirty="0" err="1">
                <a:solidFill>
                  <a:schemeClr val="accent2"/>
                </a:solidFill>
                <a:latin typeface="Calibri"/>
                <a:cs typeface="Calibri"/>
              </a:rPr>
              <a:t>fCnt</a:t>
            </a:r>
            <a:r>
              <a:rPr lang="es-ES" sz="1600" spc="-5" dirty="0">
                <a:solidFill>
                  <a:schemeClr val="accent2"/>
                </a:solidFill>
                <a:latin typeface="Calibri"/>
                <a:cs typeface="Calibri"/>
              </a:rPr>
              <a:t>”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1300" marR="5080" indent="-229235">
              <a:lnSpc>
                <a:spcPts val="1730"/>
              </a:lnSpc>
              <a:spcBef>
                <a:spcPts val="12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FcntDown:</a:t>
            </a:r>
            <a:r>
              <a:rPr sz="1600" spc="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N</a:t>
            </a:r>
            <a:r>
              <a:rPr lang="es-ES" sz="1600" spc="-5" dirty="0" err="1">
                <a:solidFill>
                  <a:schemeClr val="accent2"/>
                </a:solidFill>
                <a:latin typeface="Calibri"/>
                <a:cs typeface="Calibri"/>
              </a:rPr>
              <a:t>úmero</a:t>
            </a:r>
            <a:r>
              <a:rPr lang="es-ES" sz="1600" spc="-5" dirty="0">
                <a:solidFill>
                  <a:schemeClr val="accent2"/>
                </a:solidFill>
                <a:latin typeface="Calibri"/>
                <a:cs typeface="Calibri"/>
              </a:rPr>
              <a:t> de 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downlink</a:t>
            </a:r>
            <a:r>
              <a:rPr lang="es-ES" sz="1600" spc="-5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,</a:t>
            </a:r>
            <a:r>
              <a:rPr sz="1600" spc="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transmit</a:t>
            </a:r>
            <a:r>
              <a:rPr lang="es-ES" sz="1600" spc="-10" dirty="0">
                <a:solidFill>
                  <a:schemeClr val="accent2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d</a:t>
            </a:r>
            <a:r>
              <a:rPr lang="es-ES" sz="1600" spc="-10" dirty="0">
                <a:solidFill>
                  <a:schemeClr val="accent2"/>
                </a:solidFill>
                <a:latin typeface="Calibri"/>
                <a:cs typeface="Calibri"/>
              </a:rPr>
              <a:t>os</a:t>
            </a:r>
            <a:r>
              <a:rPr sz="1600" spc="-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1600" spc="-20" dirty="0">
                <a:solidFill>
                  <a:schemeClr val="accent2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34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increment</a:t>
            </a:r>
            <a:r>
              <a:rPr lang="es-ES" sz="1600" spc="-10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d</a:t>
            </a:r>
            <a:r>
              <a:rPr lang="es-ES" sz="1600" spc="-10" dirty="0">
                <a:solidFill>
                  <a:schemeClr val="accent2"/>
                </a:solidFill>
                <a:latin typeface="Calibri"/>
                <a:cs typeface="Calibri"/>
              </a:rPr>
              <a:t>os</a:t>
            </a:r>
            <a:r>
              <a:rPr sz="1600" spc="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1600" spc="20" dirty="0">
                <a:solidFill>
                  <a:schemeClr val="accent2"/>
                </a:solidFill>
                <a:latin typeface="Calibri"/>
                <a:cs typeface="Calibri"/>
              </a:rPr>
              <a:t>por el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network</a:t>
            </a:r>
            <a:r>
              <a:rPr sz="1600" spc="2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server</a:t>
            </a:r>
            <a:r>
              <a:rPr sz="1600" spc="4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1600" spc="40" dirty="0">
                <a:solidFill>
                  <a:schemeClr val="accent2"/>
                </a:solidFill>
                <a:latin typeface="Calibri"/>
                <a:cs typeface="Calibri"/>
              </a:rPr>
              <a:t>en el campo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chemeClr val="accent2"/>
                </a:solidFill>
                <a:latin typeface="Calibri"/>
                <a:cs typeface="Calibri"/>
              </a:rPr>
              <a:t>“fCnt</a:t>
            </a:r>
            <a:r>
              <a:rPr sz="1600" spc="5" dirty="0">
                <a:latin typeface="Calibri"/>
                <a:cs typeface="Calibri"/>
              </a:rPr>
              <a:t>”</a:t>
            </a:r>
            <a:r>
              <a:rPr sz="1600" spc="-15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191" y="3311226"/>
            <a:ext cx="5652770" cy="89447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508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Si el dispositivo o el 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network</a:t>
            </a: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 server reciben un mensaje con un 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frame</a:t>
            </a: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counter</a:t>
            </a: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 inferior al último, el mensaje se ignora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281" y="2598420"/>
            <a:ext cx="1821178" cy="41468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907" y="2598420"/>
            <a:ext cx="2019299" cy="332384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45323" y="681227"/>
            <a:ext cx="3477895" cy="1513840"/>
            <a:chOff x="7545323" y="681227"/>
            <a:chExt cx="3477895" cy="15138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9039" y="690372"/>
              <a:ext cx="3448811" cy="14950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54467" y="685799"/>
              <a:ext cx="3458210" cy="1504315"/>
            </a:xfrm>
            <a:custGeom>
              <a:avLst/>
              <a:gdLst/>
              <a:ahLst/>
              <a:cxnLst/>
              <a:rect l="l" t="t" r="r" b="b"/>
              <a:pathLst>
                <a:path w="3458209" h="1504314">
                  <a:moveTo>
                    <a:pt x="0" y="0"/>
                  </a:moveTo>
                  <a:lnTo>
                    <a:pt x="3457955" y="0"/>
                  </a:lnTo>
                  <a:lnTo>
                    <a:pt x="3457955" y="1504188"/>
                  </a:lnTo>
                  <a:lnTo>
                    <a:pt x="0" y="15041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9801" y="1200153"/>
              <a:ext cx="3449320" cy="510540"/>
            </a:xfrm>
            <a:custGeom>
              <a:avLst/>
              <a:gdLst/>
              <a:ahLst/>
              <a:cxnLst/>
              <a:rect l="l" t="t" r="r" b="b"/>
              <a:pathLst>
                <a:path w="3449320" h="510539">
                  <a:moveTo>
                    <a:pt x="0" y="15392"/>
                  </a:moveTo>
                  <a:lnTo>
                    <a:pt x="0" y="6883"/>
                  </a:lnTo>
                  <a:lnTo>
                    <a:pt x="6896" y="0"/>
                  </a:lnTo>
                  <a:lnTo>
                    <a:pt x="15392" y="0"/>
                  </a:lnTo>
                  <a:lnTo>
                    <a:pt x="3433419" y="0"/>
                  </a:lnTo>
                  <a:lnTo>
                    <a:pt x="3441915" y="0"/>
                  </a:lnTo>
                  <a:lnTo>
                    <a:pt x="3448812" y="6883"/>
                  </a:lnTo>
                  <a:lnTo>
                    <a:pt x="3448812" y="15392"/>
                  </a:lnTo>
                  <a:lnTo>
                    <a:pt x="3448812" y="495134"/>
                  </a:lnTo>
                  <a:lnTo>
                    <a:pt x="3448812" y="503643"/>
                  </a:lnTo>
                  <a:lnTo>
                    <a:pt x="3441915" y="510539"/>
                  </a:lnTo>
                  <a:lnTo>
                    <a:pt x="3433419" y="510539"/>
                  </a:lnTo>
                  <a:lnTo>
                    <a:pt x="15392" y="510539"/>
                  </a:lnTo>
                  <a:lnTo>
                    <a:pt x="6896" y="510539"/>
                  </a:lnTo>
                  <a:lnTo>
                    <a:pt x="0" y="503643"/>
                  </a:lnTo>
                  <a:lnTo>
                    <a:pt x="0" y="495134"/>
                  </a:lnTo>
                  <a:lnTo>
                    <a:pt x="0" y="1539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94165" y="2348420"/>
            <a:ext cx="536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812" y="2348420"/>
            <a:ext cx="755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Downlink: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62338" y="4571239"/>
            <a:ext cx="1739264" cy="212090"/>
          </a:xfrm>
          <a:custGeom>
            <a:avLst/>
            <a:gdLst/>
            <a:ahLst/>
            <a:cxnLst/>
            <a:rect l="l" t="t" r="r" b="b"/>
            <a:pathLst>
              <a:path w="1739265" h="212089">
                <a:moveTo>
                  <a:pt x="0" y="6388"/>
                </a:moveTo>
                <a:lnTo>
                  <a:pt x="0" y="2857"/>
                </a:lnTo>
                <a:lnTo>
                  <a:pt x="2857" y="0"/>
                </a:lnTo>
                <a:lnTo>
                  <a:pt x="6388" y="0"/>
                </a:lnTo>
                <a:lnTo>
                  <a:pt x="1732495" y="0"/>
                </a:lnTo>
                <a:lnTo>
                  <a:pt x="1736026" y="0"/>
                </a:lnTo>
                <a:lnTo>
                  <a:pt x="1738883" y="2857"/>
                </a:lnTo>
                <a:lnTo>
                  <a:pt x="1738883" y="6388"/>
                </a:lnTo>
                <a:lnTo>
                  <a:pt x="1738883" y="205447"/>
                </a:lnTo>
                <a:lnTo>
                  <a:pt x="1738883" y="208978"/>
                </a:lnTo>
                <a:lnTo>
                  <a:pt x="1736026" y="211835"/>
                </a:lnTo>
                <a:lnTo>
                  <a:pt x="1732495" y="211835"/>
                </a:lnTo>
                <a:lnTo>
                  <a:pt x="6388" y="211835"/>
                </a:lnTo>
                <a:lnTo>
                  <a:pt x="2857" y="211835"/>
                </a:lnTo>
                <a:lnTo>
                  <a:pt x="0" y="208978"/>
                </a:lnTo>
                <a:lnTo>
                  <a:pt x="0" y="205447"/>
                </a:lnTo>
                <a:lnTo>
                  <a:pt x="0" y="638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7466" y="4621531"/>
            <a:ext cx="1737360" cy="212090"/>
          </a:xfrm>
          <a:custGeom>
            <a:avLst/>
            <a:gdLst/>
            <a:ahLst/>
            <a:cxnLst/>
            <a:rect l="l" t="t" r="r" b="b"/>
            <a:pathLst>
              <a:path w="1737359" h="212089">
                <a:moveTo>
                  <a:pt x="0" y="6388"/>
                </a:moveTo>
                <a:lnTo>
                  <a:pt x="0" y="2857"/>
                </a:lnTo>
                <a:lnTo>
                  <a:pt x="2857" y="0"/>
                </a:lnTo>
                <a:lnTo>
                  <a:pt x="6388" y="0"/>
                </a:lnTo>
                <a:lnTo>
                  <a:pt x="1730971" y="0"/>
                </a:lnTo>
                <a:lnTo>
                  <a:pt x="1734502" y="0"/>
                </a:lnTo>
                <a:lnTo>
                  <a:pt x="1737360" y="2857"/>
                </a:lnTo>
                <a:lnTo>
                  <a:pt x="1737360" y="6388"/>
                </a:lnTo>
                <a:lnTo>
                  <a:pt x="1737360" y="205447"/>
                </a:lnTo>
                <a:lnTo>
                  <a:pt x="1737360" y="208978"/>
                </a:lnTo>
                <a:lnTo>
                  <a:pt x="1734502" y="211835"/>
                </a:lnTo>
                <a:lnTo>
                  <a:pt x="1730971" y="211835"/>
                </a:lnTo>
                <a:lnTo>
                  <a:pt x="6388" y="211835"/>
                </a:lnTo>
                <a:lnTo>
                  <a:pt x="2857" y="211835"/>
                </a:lnTo>
                <a:lnTo>
                  <a:pt x="0" y="208978"/>
                </a:lnTo>
                <a:lnTo>
                  <a:pt x="0" y="205447"/>
                </a:lnTo>
                <a:lnTo>
                  <a:pt x="0" y="638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2734F431-0421-583A-6F5C-03E4E5A2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57643" y="728472"/>
            <a:ext cx="4168140" cy="1013460"/>
            <a:chOff x="7057643" y="728472"/>
            <a:chExt cx="4168140" cy="1013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6787" y="737616"/>
              <a:ext cx="4149851" cy="99517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62215" y="733044"/>
              <a:ext cx="4159250" cy="1004569"/>
            </a:xfrm>
            <a:custGeom>
              <a:avLst/>
              <a:gdLst/>
              <a:ahLst/>
              <a:cxnLst/>
              <a:rect l="l" t="t" r="r" b="b"/>
              <a:pathLst>
                <a:path w="4159250" h="1004569">
                  <a:moveTo>
                    <a:pt x="0" y="0"/>
                  </a:moveTo>
                  <a:lnTo>
                    <a:pt x="4158996" y="0"/>
                  </a:lnTo>
                  <a:lnTo>
                    <a:pt x="4158996" y="1004315"/>
                  </a:lnTo>
                  <a:lnTo>
                    <a:pt x="0" y="10043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3457" y="1439414"/>
              <a:ext cx="4081779" cy="273050"/>
            </a:xfrm>
            <a:custGeom>
              <a:avLst/>
              <a:gdLst/>
              <a:ahLst/>
              <a:cxnLst/>
              <a:rect l="l" t="t" r="r" b="b"/>
              <a:pathLst>
                <a:path w="4081779" h="273050">
                  <a:moveTo>
                    <a:pt x="0" y="8229"/>
                  </a:moveTo>
                  <a:lnTo>
                    <a:pt x="0" y="3683"/>
                  </a:lnTo>
                  <a:lnTo>
                    <a:pt x="3682" y="0"/>
                  </a:lnTo>
                  <a:lnTo>
                    <a:pt x="8229" y="0"/>
                  </a:lnTo>
                  <a:lnTo>
                    <a:pt x="4073042" y="0"/>
                  </a:lnTo>
                  <a:lnTo>
                    <a:pt x="4077589" y="0"/>
                  </a:lnTo>
                  <a:lnTo>
                    <a:pt x="4081272" y="3683"/>
                  </a:lnTo>
                  <a:lnTo>
                    <a:pt x="4081272" y="8229"/>
                  </a:lnTo>
                  <a:lnTo>
                    <a:pt x="4081272" y="264579"/>
                  </a:lnTo>
                  <a:lnTo>
                    <a:pt x="4081272" y="269113"/>
                  </a:lnTo>
                  <a:lnTo>
                    <a:pt x="4077589" y="272796"/>
                  </a:lnTo>
                  <a:lnTo>
                    <a:pt x="4073042" y="272796"/>
                  </a:lnTo>
                  <a:lnTo>
                    <a:pt x="8229" y="272796"/>
                  </a:lnTo>
                  <a:lnTo>
                    <a:pt x="3682" y="272796"/>
                  </a:lnTo>
                  <a:lnTo>
                    <a:pt x="0" y="269113"/>
                  </a:lnTo>
                  <a:lnTo>
                    <a:pt x="0" y="264579"/>
                  </a:lnTo>
                  <a:lnTo>
                    <a:pt x="0" y="822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81765" y="2076195"/>
            <a:ext cx="5321300" cy="316240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s-E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Flujo de mensajes </a:t>
            </a:r>
            <a:r>
              <a:rPr sz="2000" u="heavy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ADR: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230"/>
              </a:spcBef>
            </a:pP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Si el 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flag</a:t>
            </a: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 ADR está a 1, el 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network</a:t>
            </a: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 server puede enviar parámetros como el 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spreading</a:t>
            </a: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 factor, potencia y canales utilizables por el dispositivo.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chemeClr val="accent2"/>
                </a:solidFill>
                <a:latin typeface="Calibri"/>
                <a:cs typeface="Calibri"/>
              </a:rPr>
              <a:t>Uplink: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s-ES" sz="2000" spc="5" dirty="0">
                <a:solidFill>
                  <a:schemeClr val="accent2"/>
                </a:solidFill>
                <a:latin typeface="Calibri"/>
                <a:cs typeface="Calibri"/>
              </a:rPr>
              <a:t>El bit </a:t>
            </a:r>
            <a:r>
              <a:rPr sz="2000" spc="5" dirty="0">
                <a:solidFill>
                  <a:schemeClr val="accent2"/>
                </a:solidFill>
                <a:latin typeface="Calibri"/>
                <a:cs typeface="Calibri"/>
              </a:rPr>
              <a:t>ADR</a:t>
            </a:r>
            <a:r>
              <a:rPr sz="2000" spc="-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2000" spc="-20" dirty="0">
                <a:solidFill>
                  <a:schemeClr val="accent2"/>
                </a:solidFill>
                <a:latin typeface="Calibri"/>
                <a:cs typeface="Calibri"/>
              </a:rPr>
              <a:t>es uno</a:t>
            </a:r>
            <a:r>
              <a:rPr sz="2000" spc="-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2"/>
                </a:solidFill>
                <a:latin typeface="Calibri"/>
                <a:cs typeface="Calibri"/>
              </a:rPr>
              <a:t>-&gt; </a:t>
            </a:r>
            <a:r>
              <a:rPr sz="2000" spc="5" dirty="0">
                <a:solidFill>
                  <a:schemeClr val="accent2"/>
                </a:solidFill>
                <a:latin typeface="Calibri"/>
                <a:cs typeface="Calibri"/>
              </a:rPr>
              <a:t>ADR</a:t>
            </a:r>
            <a:r>
              <a:rPr sz="2000" spc="-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2000" spc="-20" dirty="0">
                <a:solidFill>
                  <a:schemeClr val="accent2"/>
                </a:solidFill>
                <a:latin typeface="Calibri"/>
                <a:cs typeface="Calibri"/>
              </a:rPr>
              <a:t>está</a:t>
            </a:r>
            <a:r>
              <a:rPr sz="200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000" spc="-10" dirty="0" err="1">
                <a:solidFill>
                  <a:schemeClr val="accent2"/>
                </a:solidFill>
                <a:latin typeface="Calibri"/>
                <a:cs typeface="Calibri"/>
              </a:rPr>
              <a:t>activ</a:t>
            </a:r>
            <a:r>
              <a:rPr lang="es-ES" sz="2000" spc="-10" dirty="0">
                <a:solidFill>
                  <a:schemeClr val="accent2"/>
                </a:solidFill>
                <a:latin typeface="Calibri"/>
                <a:cs typeface="Calibri"/>
              </a:rPr>
              <a:t>o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chemeClr val="accent2"/>
                </a:solidFill>
                <a:latin typeface="Calibri"/>
                <a:cs typeface="Calibri"/>
              </a:rPr>
              <a:t>Spreading</a:t>
            </a:r>
            <a:r>
              <a:rPr sz="2000" spc="-3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accent2"/>
                </a:solidFill>
                <a:latin typeface="Calibri"/>
                <a:cs typeface="Calibri"/>
              </a:rPr>
              <a:t>factor </a:t>
            </a:r>
            <a:r>
              <a:rPr sz="2000" dirty="0">
                <a:solidFill>
                  <a:schemeClr val="accent2"/>
                </a:solidFill>
                <a:latin typeface="Calibri"/>
                <a:cs typeface="Calibri"/>
              </a:rPr>
              <a:t>12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822947" y="3643884"/>
            <a:ext cx="2209800" cy="1667510"/>
            <a:chOff x="6822947" y="3643884"/>
            <a:chExt cx="2209800" cy="16675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2091" y="3653028"/>
              <a:ext cx="2191511" cy="16489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27519" y="3648456"/>
              <a:ext cx="2200910" cy="1658620"/>
            </a:xfrm>
            <a:custGeom>
              <a:avLst/>
              <a:gdLst/>
              <a:ahLst/>
              <a:cxnLst/>
              <a:rect l="l" t="t" r="r" b="b"/>
              <a:pathLst>
                <a:path w="2200909" h="1658620">
                  <a:moveTo>
                    <a:pt x="0" y="0"/>
                  </a:moveTo>
                  <a:lnTo>
                    <a:pt x="2200655" y="0"/>
                  </a:lnTo>
                  <a:lnTo>
                    <a:pt x="2200655" y="1658112"/>
                  </a:lnTo>
                  <a:lnTo>
                    <a:pt x="0" y="16581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38949" y="4588004"/>
              <a:ext cx="2179320" cy="271780"/>
            </a:xfrm>
            <a:custGeom>
              <a:avLst/>
              <a:gdLst/>
              <a:ahLst/>
              <a:cxnLst/>
              <a:rect l="l" t="t" r="r" b="b"/>
              <a:pathLst>
                <a:path w="2179320" h="271779">
                  <a:moveTo>
                    <a:pt x="0" y="8178"/>
                  </a:moveTo>
                  <a:lnTo>
                    <a:pt x="0" y="3657"/>
                  </a:lnTo>
                  <a:lnTo>
                    <a:pt x="3657" y="0"/>
                  </a:lnTo>
                  <a:lnTo>
                    <a:pt x="8178" y="0"/>
                  </a:lnTo>
                  <a:lnTo>
                    <a:pt x="2171141" y="0"/>
                  </a:lnTo>
                  <a:lnTo>
                    <a:pt x="2175662" y="0"/>
                  </a:lnTo>
                  <a:lnTo>
                    <a:pt x="2179320" y="3657"/>
                  </a:lnTo>
                  <a:lnTo>
                    <a:pt x="2179320" y="8178"/>
                  </a:lnTo>
                  <a:lnTo>
                    <a:pt x="2179320" y="263080"/>
                  </a:lnTo>
                  <a:lnTo>
                    <a:pt x="2179320" y="267601"/>
                  </a:lnTo>
                  <a:lnTo>
                    <a:pt x="2175662" y="271272"/>
                  </a:lnTo>
                  <a:lnTo>
                    <a:pt x="2171141" y="271272"/>
                  </a:lnTo>
                  <a:lnTo>
                    <a:pt x="8178" y="271272"/>
                  </a:lnTo>
                  <a:lnTo>
                    <a:pt x="3657" y="271272"/>
                  </a:lnTo>
                  <a:lnTo>
                    <a:pt x="0" y="267601"/>
                  </a:lnTo>
                  <a:lnTo>
                    <a:pt x="0" y="263080"/>
                  </a:lnTo>
                  <a:lnTo>
                    <a:pt x="0" y="81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275064" y="2097023"/>
            <a:ext cx="2562225" cy="4287520"/>
            <a:chOff x="9275064" y="2097023"/>
            <a:chExt cx="2562225" cy="42875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4220" y="2106168"/>
              <a:ext cx="2543542" cy="42687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279636" y="2101595"/>
              <a:ext cx="2552700" cy="4277995"/>
            </a:xfrm>
            <a:custGeom>
              <a:avLst/>
              <a:gdLst/>
              <a:ahLst/>
              <a:cxnLst/>
              <a:rect l="l" t="t" r="r" b="b"/>
              <a:pathLst>
                <a:path w="2552700" h="4277995">
                  <a:moveTo>
                    <a:pt x="0" y="0"/>
                  </a:moveTo>
                  <a:lnTo>
                    <a:pt x="2552700" y="0"/>
                  </a:lnTo>
                  <a:lnTo>
                    <a:pt x="2552700" y="4277868"/>
                  </a:lnTo>
                  <a:lnTo>
                    <a:pt x="0" y="42778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67850" y="3769616"/>
              <a:ext cx="2178050" cy="271780"/>
            </a:xfrm>
            <a:custGeom>
              <a:avLst/>
              <a:gdLst/>
              <a:ahLst/>
              <a:cxnLst/>
              <a:rect l="l" t="t" r="r" b="b"/>
              <a:pathLst>
                <a:path w="2178050" h="271779">
                  <a:moveTo>
                    <a:pt x="0" y="8178"/>
                  </a:moveTo>
                  <a:lnTo>
                    <a:pt x="0" y="3657"/>
                  </a:lnTo>
                  <a:lnTo>
                    <a:pt x="3657" y="0"/>
                  </a:lnTo>
                  <a:lnTo>
                    <a:pt x="8178" y="0"/>
                  </a:lnTo>
                  <a:lnTo>
                    <a:pt x="2169617" y="0"/>
                  </a:lnTo>
                  <a:lnTo>
                    <a:pt x="2174138" y="0"/>
                  </a:lnTo>
                  <a:lnTo>
                    <a:pt x="2177796" y="3657"/>
                  </a:lnTo>
                  <a:lnTo>
                    <a:pt x="2177796" y="8178"/>
                  </a:lnTo>
                  <a:lnTo>
                    <a:pt x="2177796" y="263093"/>
                  </a:lnTo>
                  <a:lnTo>
                    <a:pt x="2177796" y="267601"/>
                  </a:lnTo>
                  <a:lnTo>
                    <a:pt x="2174138" y="271272"/>
                  </a:lnTo>
                  <a:lnTo>
                    <a:pt x="2169617" y="271272"/>
                  </a:lnTo>
                  <a:lnTo>
                    <a:pt x="8178" y="271272"/>
                  </a:lnTo>
                  <a:lnTo>
                    <a:pt x="3657" y="271272"/>
                  </a:lnTo>
                  <a:lnTo>
                    <a:pt x="0" y="267601"/>
                  </a:lnTo>
                  <a:lnTo>
                    <a:pt x="0" y="263093"/>
                  </a:lnTo>
                  <a:lnTo>
                    <a:pt x="0" y="81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E46F75B7-AAE6-CEA4-81F8-152C7D36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9619" y="1810511"/>
            <a:ext cx="1681480" cy="4918075"/>
            <a:chOff x="8389619" y="1810511"/>
            <a:chExt cx="1681480" cy="4918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8763" y="1819656"/>
              <a:ext cx="1662683" cy="48996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94191" y="1815083"/>
              <a:ext cx="1671955" cy="4909185"/>
            </a:xfrm>
            <a:custGeom>
              <a:avLst/>
              <a:gdLst/>
              <a:ahLst/>
              <a:cxnLst/>
              <a:rect l="l" t="t" r="r" b="b"/>
              <a:pathLst>
                <a:path w="1671954" h="4909184">
                  <a:moveTo>
                    <a:pt x="0" y="0"/>
                  </a:moveTo>
                  <a:lnTo>
                    <a:pt x="1671827" y="0"/>
                  </a:lnTo>
                  <a:lnTo>
                    <a:pt x="1671827" y="4908804"/>
                  </a:lnTo>
                  <a:lnTo>
                    <a:pt x="0" y="490880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6017" y="3548639"/>
              <a:ext cx="1234440" cy="3156585"/>
            </a:xfrm>
            <a:custGeom>
              <a:avLst/>
              <a:gdLst/>
              <a:ahLst/>
              <a:cxnLst/>
              <a:rect l="l" t="t" r="r" b="b"/>
              <a:pathLst>
                <a:path w="1234440" h="3156584">
                  <a:moveTo>
                    <a:pt x="0" y="37223"/>
                  </a:moveTo>
                  <a:lnTo>
                    <a:pt x="2924" y="22733"/>
                  </a:lnTo>
                  <a:lnTo>
                    <a:pt x="10901" y="10901"/>
                  </a:lnTo>
                  <a:lnTo>
                    <a:pt x="22733" y="2924"/>
                  </a:lnTo>
                  <a:lnTo>
                    <a:pt x="37223" y="0"/>
                  </a:lnTo>
                  <a:lnTo>
                    <a:pt x="1197216" y="0"/>
                  </a:lnTo>
                  <a:lnTo>
                    <a:pt x="1211706" y="2924"/>
                  </a:lnTo>
                  <a:lnTo>
                    <a:pt x="1223538" y="10901"/>
                  </a:lnTo>
                  <a:lnTo>
                    <a:pt x="1231515" y="22733"/>
                  </a:lnTo>
                  <a:lnTo>
                    <a:pt x="1234440" y="37223"/>
                  </a:lnTo>
                  <a:lnTo>
                    <a:pt x="1234440" y="3118967"/>
                  </a:lnTo>
                  <a:lnTo>
                    <a:pt x="1231515" y="3133460"/>
                  </a:lnTo>
                  <a:lnTo>
                    <a:pt x="1223538" y="3145296"/>
                  </a:lnTo>
                  <a:lnTo>
                    <a:pt x="1211706" y="3153277"/>
                  </a:lnTo>
                  <a:lnTo>
                    <a:pt x="1197216" y="3156204"/>
                  </a:lnTo>
                  <a:lnTo>
                    <a:pt x="37223" y="3156204"/>
                  </a:lnTo>
                  <a:lnTo>
                    <a:pt x="22733" y="3153277"/>
                  </a:lnTo>
                  <a:lnTo>
                    <a:pt x="10901" y="3145296"/>
                  </a:lnTo>
                  <a:lnTo>
                    <a:pt x="2924" y="3133460"/>
                  </a:lnTo>
                  <a:lnTo>
                    <a:pt x="0" y="3118967"/>
                  </a:lnTo>
                  <a:lnTo>
                    <a:pt x="0" y="3722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29190" y="1000842"/>
            <a:ext cx="290460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Flujo de mensajes </a:t>
            </a:r>
            <a:r>
              <a:rPr sz="2000" u="heavy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ADR: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191" y="2108790"/>
            <a:ext cx="5429250" cy="219483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426084">
              <a:lnSpc>
                <a:spcPts val="2160"/>
              </a:lnSpc>
              <a:spcBef>
                <a:spcPts val="375"/>
              </a:spcBef>
            </a:pP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Un </a:t>
            </a:r>
            <a:r>
              <a:rPr lang="es-ES" sz="2000" dirty="0" err="1">
                <a:solidFill>
                  <a:schemeClr val="accent2"/>
                </a:solidFill>
                <a:latin typeface="Calibri"/>
                <a:cs typeface="Calibri"/>
              </a:rPr>
              <a:t>downlink</a:t>
            </a: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 sigue con un comando “</a:t>
            </a:r>
            <a:r>
              <a:rPr lang="es-ES" sz="2000" dirty="0" err="1">
                <a:solidFill>
                  <a:schemeClr val="accent2"/>
                </a:solidFill>
                <a:latin typeface="Calibri"/>
                <a:cs typeface="Calibri"/>
              </a:rPr>
              <a:t>LinkADRReq</a:t>
            </a:r>
            <a:r>
              <a:rPr lang="es-ES" sz="2000" dirty="0">
                <a:solidFill>
                  <a:schemeClr val="accent2"/>
                </a:solidFill>
                <a:latin typeface="Calibri"/>
                <a:cs typeface="Calibri"/>
              </a:rPr>
              <a:t>” para activar nuevos parámetros en el dispositivo:</a:t>
            </a:r>
          </a:p>
          <a:p>
            <a:pPr marL="698500" indent="-22923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spc="-10" dirty="0" err="1">
                <a:solidFill>
                  <a:schemeClr val="accent2"/>
                </a:solidFill>
                <a:latin typeface="Calibri"/>
                <a:cs typeface="Calibri"/>
              </a:rPr>
              <a:t>dataRate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:</a:t>
            </a:r>
            <a:r>
              <a:rPr sz="1600" spc="-4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5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15" dirty="0">
                <a:solidFill>
                  <a:schemeClr val="accent2"/>
                </a:solidFill>
                <a:latin typeface="Calibri"/>
                <a:cs typeface="Calibri"/>
              </a:rPr>
              <a:t>txPower: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 5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698500" marR="5080" indent="-229235">
              <a:lnSpc>
                <a:spcPts val="1730"/>
              </a:lnSpc>
              <a:spcBef>
                <a:spcPts val="11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chMask:</a:t>
            </a:r>
            <a:r>
              <a:rPr sz="1600" spc="-1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1600" spc="-5" dirty="0">
                <a:solidFill>
                  <a:schemeClr val="accent2"/>
                </a:solidFill>
                <a:latin typeface="Calibri"/>
                <a:cs typeface="Calibri"/>
              </a:rPr>
              <a:t>canales habilitados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;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0,</a:t>
            </a:r>
            <a:r>
              <a:rPr sz="1600" spc="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1,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1600" dirty="0">
                <a:solidFill>
                  <a:schemeClr val="accent2"/>
                </a:solidFill>
                <a:latin typeface="Calibri"/>
                <a:cs typeface="Calibri"/>
              </a:rPr>
              <a:t>y</a:t>
            </a:r>
            <a:r>
              <a:rPr sz="1600" spc="-5" dirty="0">
                <a:solidFill>
                  <a:schemeClr val="accent2"/>
                </a:solidFill>
                <a:latin typeface="Calibri"/>
                <a:cs typeface="Calibri"/>
              </a:rPr>
              <a:t> 2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s-ES" sz="1600" spc="-10" dirty="0">
                <a:solidFill>
                  <a:schemeClr val="accent2"/>
                </a:solidFill>
                <a:latin typeface="Calibri"/>
                <a:cs typeface="Calibri"/>
              </a:rPr>
              <a:t>son canales obligatorios</a:t>
            </a:r>
            <a:endParaRPr sz="16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57643" y="728472"/>
            <a:ext cx="4168140" cy="1013460"/>
            <a:chOff x="7057643" y="728472"/>
            <a:chExt cx="4168140" cy="10134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6787" y="737616"/>
              <a:ext cx="4149851" cy="9951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62215" y="733044"/>
              <a:ext cx="4159250" cy="1004569"/>
            </a:xfrm>
            <a:custGeom>
              <a:avLst/>
              <a:gdLst/>
              <a:ahLst/>
              <a:cxnLst/>
              <a:rect l="l" t="t" r="r" b="b"/>
              <a:pathLst>
                <a:path w="4159250" h="1004569">
                  <a:moveTo>
                    <a:pt x="0" y="0"/>
                  </a:moveTo>
                  <a:lnTo>
                    <a:pt x="4158996" y="0"/>
                  </a:lnTo>
                  <a:lnTo>
                    <a:pt x="4158996" y="1004315"/>
                  </a:lnTo>
                  <a:lnTo>
                    <a:pt x="0" y="10043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3457" y="1111754"/>
              <a:ext cx="4081779" cy="273050"/>
            </a:xfrm>
            <a:custGeom>
              <a:avLst/>
              <a:gdLst/>
              <a:ahLst/>
              <a:cxnLst/>
              <a:rect l="l" t="t" r="r" b="b"/>
              <a:pathLst>
                <a:path w="4081779" h="273050">
                  <a:moveTo>
                    <a:pt x="0" y="8229"/>
                  </a:moveTo>
                  <a:lnTo>
                    <a:pt x="0" y="3683"/>
                  </a:lnTo>
                  <a:lnTo>
                    <a:pt x="3682" y="0"/>
                  </a:lnTo>
                  <a:lnTo>
                    <a:pt x="8229" y="0"/>
                  </a:lnTo>
                  <a:lnTo>
                    <a:pt x="4073042" y="0"/>
                  </a:lnTo>
                  <a:lnTo>
                    <a:pt x="4077589" y="0"/>
                  </a:lnTo>
                  <a:lnTo>
                    <a:pt x="4081272" y="3683"/>
                  </a:lnTo>
                  <a:lnTo>
                    <a:pt x="4081272" y="8229"/>
                  </a:lnTo>
                  <a:lnTo>
                    <a:pt x="4081272" y="264579"/>
                  </a:lnTo>
                  <a:lnTo>
                    <a:pt x="4081272" y="269113"/>
                  </a:lnTo>
                  <a:lnTo>
                    <a:pt x="4077589" y="272796"/>
                  </a:lnTo>
                  <a:lnTo>
                    <a:pt x="4073042" y="272796"/>
                  </a:lnTo>
                  <a:lnTo>
                    <a:pt x="8229" y="272796"/>
                  </a:lnTo>
                  <a:lnTo>
                    <a:pt x="3682" y="272796"/>
                  </a:lnTo>
                  <a:lnTo>
                    <a:pt x="0" y="269113"/>
                  </a:lnTo>
                  <a:lnTo>
                    <a:pt x="0" y="264579"/>
                  </a:lnTo>
                  <a:lnTo>
                    <a:pt x="0" y="822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94B6AF1F-A8C5-05CB-7F2C-EA6850DE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56419" y="1940052"/>
            <a:ext cx="2171700" cy="4345305"/>
            <a:chOff x="9456419" y="1940052"/>
            <a:chExt cx="2171700" cy="43453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6419" y="1940052"/>
              <a:ext cx="2171698" cy="43449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44633" y="4261871"/>
              <a:ext cx="1798320" cy="1123315"/>
            </a:xfrm>
            <a:custGeom>
              <a:avLst/>
              <a:gdLst/>
              <a:ahLst/>
              <a:cxnLst/>
              <a:rect l="l" t="t" r="r" b="b"/>
              <a:pathLst>
                <a:path w="1798320" h="1123314">
                  <a:moveTo>
                    <a:pt x="0" y="33870"/>
                  </a:moveTo>
                  <a:lnTo>
                    <a:pt x="2661" y="20686"/>
                  </a:lnTo>
                  <a:lnTo>
                    <a:pt x="9920" y="9920"/>
                  </a:lnTo>
                  <a:lnTo>
                    <a:pt x="20686" y="2661"/>
                  </a:lnTo>
                  <a:lnTo>
                    <a:pt x="33870" y="0"/>
                  </a:lnTo>
                  <a:lnTo>
                    <a:pt x="1764449" y="0"/>
                  </a:lnTo>
                  <a:lnTo>
                    <a:pt x="1777633" y="2661"/>
                  </a:lnTo>
                  <a:lnTo>
                    <a:pt x="1788399" y="9920"/>
                  </a:lnTo>
                  <a:lnTo>
                    <a:pt x="1795658" y="20686"/>
                  </a:lnTo>
                  <a:lnTo>
                    <a:pt x="1798320" y="33870"/>
                  </a:lnTo>
                  <a:lnTo>
                    <a:pt x="1798320" y="1089304"/>
                  </a:lnTo>
                  <a:lnTo>
                    <a:pt x="1795658" y="1102490"/>
                  </a:lnTo>
                  <a:lnTo>
                    <a:pt x="1788399" y="1113261"/>
                  </a:lnTo>
                  <a:lnTo>
                    <a:pt x="1777633" y="1120524"/>
                  </a:lnTo>
                  <a:lnTo>
                    <a:pt x="1764449" y="1123188"/>
                  </a:lnTo>
                  <a:lnTo>
                    <a:pt x="33870" y="1123188"/>
                  </a:lnTo>
                  <a:lnTo>
                    <a:pt x="20686" y="1120524"/>
                  </a:lnTo>
                  <a:lnTo>
                    <a:pt x="9920" y="1113261"/>
                  </a:lnTo>
                  <a:lnTo>
                    <a:pt x="2661" y="1102490"/>
                  </a:lnTo>
                  <a:lnTo>
                    <a:pt x="0" y="1089304"/>
                  </a:lnTo>
                  <a:lnTo>
                    <a:pt x="0" y="33870"/>
                  </a:lnTo>
                  <a:close/>
                </a:path>
              </a:pathLst>
            </a:custGeom>
            <a:ln w="289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29191" y="849052"/>
            <a:ext cx="5492115" cy="3683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Message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ADR:</a:t>
            </a:r>
            <a:endParaRPr sz="2000">
              <a:latin typeface="Calibri"/>
              <a:cs typeface="Calibri"/>
            </a:endParaRPr>
          </a:p>
          <a:p>
            <a:pPr marL="240665" marR="5080" indent="-2286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Next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uplink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message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adapted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5" dirty="0">
                <a:latin typeface="Calibri"/>
                <a:cs typeface="Calibri"/>
              </a:rPr>
              <a:t> parameters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ADR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240665" marR="277495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“LinkADRAns”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includes acknowledgments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power,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channel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mask.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240665" marR="241935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 </a:t>
            </a:r>
            <a:r>
              <a:rPr sz="2000" spc="-5" dirty="0">
                <a:latin typeface="Calibri"/>
                <a:cs typeface="Calibri"/>
              </a:rPr>
              <a:t>server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transmission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until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suitable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connectivity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battery</a:t>
            </a:r>
            <a:r>
              <a:rPr sz="2000" spc="-5" dirty="0">
                <a:latin typeface="Calibri"/>
                <a:cs typeface="Calibri"/>
              </a:rPr>
              <a:t> efficiency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achieved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57643" y="728472"/>
            <a:ext cx="4168140" cy="1013460"/>
            <a:chOff x="7057643" y="728472"/>
            <a:chExt cx="4168140" cy="10134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6787" y="737616"/>
              <a:ext cx="4149851" cy="9951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62215" y="733044"/>
              <a:ext cx="4159250" cy="1004569"/>
            </a:xfrm>
            <a:custGeom>
              <a:avLst/>
              <a:gdLst/>
              <a:ahLst/>
              <a:cxnLst/>
              <a:rect l="l" t="t" r="r" b="b"/>
              <a:pathLst>
                <a:path w="4159250" h="1004569">
                  <a:moveTo>
                    <a:pt x="0" y="0"/>
                  </a:moveTo>
                  <a:lnTo>
                    <a:pt x="4158996" y="0"/>
                  </a:lnTo>
                  <a:lnTo>
                    <a:pt x="4158996" y="1004315"/>
                  </a:lnTo>
                  <a:lnTo>
                    <a:pt x="0" y="10043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93457" y="768860"/>
              <a:ext cx="4081779" cy="271780"/>
            </a:xfrm>
            <a:custGeom>
              <a:avLst/>
              <a:gdLst/>
              <a:ahLst/>
              <a:cxnLst/>
              <a:rect l="l" t="t" r="r" b="b"/>
              <a:pathLst>
                <a:path w="4081779" h="271780">
                  <a:moveTo>
                    <a:pt x="0" y="8178"/>
                  </a:moveTo>
                  <a:lnTo>
                    <a:pt x="0" y="3657"/>
                  </a:lnTo>
                  <a:lnTo>
                    <a:pt x="3657" y="0"/>
                  </a:lnTo>
                  <a:lnTo>
                    <a:pt x="8178" y="0"/>
                  </a:lnTo>
                  <a:lnTo>
                    <a:pt x="4073093" y="0"/>
                  </a:lnTo>
                  <a:lnTo>
                    <a:pt x="4077614" y="0"/>
                  </a:lnTo>
                  <a:lnTo>
                    <a:pt x="4081272" y="3657"/>
                  </a:lnTo>
                  <a:lnTo>
                    <a:pt x="4081272" y="8178"/>
                  </a:lnTo>
                  <a:lnTo>
                    <a:pt x="4081272" y="263093"/>
                  </a:lnTo>
                  <a:lnTo>
                    <a:pt x="4081272" y="267601"/>
                  </a:lnTo>
                  <a:lnTo>
                    <a:pt x="4077614" y="271272"/>
                  </a:lnTo>
                  <a:lnTo>
                    <a:pt x="4073093" y="271272"/>
                  </a:lnTo>
                  <a:lnTo>
                    <a:pt x="8178" y="271272"/>
                  </a:lnTo>
                  <a:lnTo>
                    <a:pt x="3657" y="271272"/>
                  </a:lnTo>
                  <a:lnTo>
                    <a:pt x="0" y="267601"/>
                  </a:lnTo>
                  <a:lnTo>
                    <a:pt x="0" y="263093"/>
                  </a:lnTo>
                  <a:lnTo>
                    <a:pt x="0" y="81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854952" y="3215639"/>
            <a:ext cx="2304415" cy="1952625"/>
            <a:chOff x="6854952" y="3215639"/>
            <a:chExt cx="2304415" cy="19526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4096" y="3224784"/>
              <a:ext cx="2285999" cy="193395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59524" y="3220211"/>
              <a:ext cx="2295525" cy="1943100"/>
            </a:xfrm>
            <a:custGeom>
              <a:avLst/>
              <a:gdLst/>
              <a:ahLst/>
              <a:cxnLst/>
              <a:rect l="l" t="t" r="r" b="b"/>
              <a:pathLst>
                <a:path w="2295525" h="1943100">
                  <a:moveTo>
                    <a:pt x="0" y="0"/>
                  </a:moveTo>
                  <a:lnTo>
                    <a:pt x="2295144" y="0"/>
                  </a:lnTo>
                  <a:lnTo>
                    <a:pt x="2295144" y="1943100"/>
                  </a:lnTo>
                  <a:lnTo>
                    <a:pt x="0" y="19431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0766" y="4193288"/>
              <a:ext cx="2178050" cy="271780"/>
            </a:xfrm>
            <a:custGeom>
              <a:avLst/>
              <a:gdLst/>
              <a:ahLst/>
              <a:cxnLst/>
              <a:rect l="l" t="t" r="r" b="b"/>
              <a:pathLst>
                <a:path w="2178050" h="271779">
                  <a:moveTo>
                    <a:pt x="0" y="8178"/>
                  </a:moveTo>
                  <a:lnTo>
                    <a:pt x="0" y="3657"/>
                  </a:lnTo>
                  <a:lnTo>
                    <a:pt x="3657" y="0"/>
                  </a:lnTo>
                  <a:lnTo>
                    <a:pt x="8178" y="0"/>
                  </a:lnTo>
                  <a:lnTo>
                    <a:pt x="2169617" y="0"/>
                  </a:lnTo>
                  <a:lnTo>
                    <a:pt x="2174138" y="0"/>
                  </a:lnTo>
                  <a:lnTo>
                    <a:pt x="2177796" y="3657"/>
                  </a:lnTo>
                  <a:lnTo>
                    <a:pt x="2177796" y="8178"/>
                  </a:lnTo>
                  <a:lnTo>
                    <a:pt x="2177796" y="263093"/>
                  </a:lnTo>
                  <a:lnTo>
                    <a:pt x="2177796" y="267601"/>
                  </a:lnTo>
                  <a:lnTo>
                    <a:pt x="2174138" y="271271"/>
                  </a:lnTo>
                  <a:lnTo>
                    <a:pt x="2169617" y="271271"/>
                  </a:lnTo>
                  <a:lnTo>
                    <a:pt x="8178" y="271271"/>
                  </a:lnTo>
                  <a:lnTo>
                    <a:pt x="3657" y="271271"/>
                  </a:lnTo>
                  <a:lnTo>
                    <a:pt x="0" y="267601"/>
                  </a:lnTo>
                  <a:lnTo>
                    <a:pt x="0" y="263093"/>
                  </a:lnTo>
                  <a:lnTo>
                    <a:pt x="0" y="81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DABB9FE9-2C69-65E6-43E2-B8B6184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3433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Connecting</a:t>
            </a: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1836" y="2286000"/>
            <a:ext cx="5833110" cy="155170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Message</a:t>
            </a:r>
            <a:r>
              <a:rPr sz="2000" u="heavy" spc="-30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Flow: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0665" marR="5080" indent="-2286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Si un dispositivo se estabiliza, tras varias respuestas a un 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uplink</a:t>
            </a: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 con parámetros y ajustes de transmisión ya no siguen 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downlinks</a:t>
            </a: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.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6280" y="1360929"/>
            <a:ext cx="1995170" cy="4116704"/>
            <a:chOff x="8336280" y="1360929"/>
            <a:chExt cx="1995170" cy="41167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9996" y="1374647"/>
              <a:ext cx="1965959" cy="41025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50758" y="1375407"/>
              <a:ext cx="1965960" cy="1073150"/>
            </a:xfrm>
            <a:custGeom>
              <a:avLst/>
              <a:gdLst/>
              <a:ahLst/>
              <a:cxnLst/>
              <a:rect l="l" t="t" r="r" b="b"/>
              <a:pathLst>
                <a:path w="1965959" h="1073150">
                  <a:moveTo>
                    <a:pt x="0" y="32359"/>
                  </a:moveTo>
                  <a:lnTo>
                    <a:pt x="2543" y="19764"/>
                  </a:lnTo>
                  <a:lnTo>
                    <a:pt x="9478" y="9478"/>
                  </a:lnTo>
                  <a:lnTo>
                    <a:pt x="19764" y="2543"/>
                  </a:lnTo>
                  <a:lnTo>
                    <a:pt x="32359" y="0"/>
                  </a:lnTo>
                  <a:lnTo>
                    <a:pt x="1933600" y="0"/>
                  </a:lnTo>
                  <a:lnTo>
                    <a:pt x="1946195" y="2543"/>
                  </a:lnTo>
                  <a:lnTo>
                    <a:pt x="1956481" y="9478"/>
                  </a:lnTo>
                  <a:lnTo>
                    <a:pt x="1963416" y="19764"/>
                  </a:lnTo>
                  <a:lnTo>
                    <a:pt x="1965960" y="32359"/>
                  </a:lnTo>
                  <a:lnTo>
                    <a:pt x="1965960" y="1040536"/>
                  </a:lnTo>
                  <a:lnTo>
                    <a:pt x="1963416" y="1053131"/>
                  </a:lnTo>
                  <a:lnTo>
                    <a:pt x="1956481" y="1063417"/>
                  </a:lnTo>
                  <a:lnTo>
                    <a:pt x="1946195" y="1070352"/>
                  </a:lnTo>
                  <a:lnTo>
                    <a:pt x="1933600" y="1072896"/>
                  </a:lnTo>
                  <a:lnTo>
                    <a:pt x="32359" y="1072896"/>
                  </a:lnTo>
                  <a:lnTo>
                    <a:pt x="19764" y="1070352"/>
                  </a:lnTo>
                  <a:lnTo>
                    <a:pt x="9478" y="1063417"/>
                  </a:lnTo>
                  <a:lnTo>
                    <a:pt x="2543" y="1053131"/>
                  </a:lnTo>
                  <a:lnTo>
                    <a:pt x="0" y="1040536"/>
                  </a:lnTo>
                  <a:lnTo>
                    <a:pt x="0" y="3235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036B91-72CB-777E-FF47-E930B629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ir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pS</a:t>
            </a:r>
            <a:r>
              <a:rPr b="1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ack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8058" y="1719571"/>
            <a:ext cx="5908547" cy="37734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6793" y="1543003"/>
            <a:ext cx="5371465" cy="164852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855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u="heavy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https://www.chirpstack.io/</a:t>
            </a:r>
            <a:endParaRPr sz="20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Componentes open-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source</a:t>
            </a: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 para redes LoRaWAN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2000" spc="-25" dirty="0">
                <a:solidFill>
                  <a:schemeClr val="accent2"/>
                </a:solidFill>
                <a:latin typeface="Calibri"/>
                <a:cs typeface="Calibri"/>
              </a:rPr>
              <a:t>Interfaz Web para gestión de dispositivos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lang="es-ES" sz="2000" spc="-5" dirty="0" err="1">
                <a:solidFill>
                  <a:schemeClr val="accent2"/>
                </a:solidFill>
                <a:latin typeface="Calibri"/>
                <a:cs typeface="Calibri"/>
              </a:rPr>
              <a:t>PIs</a:t>
            </a:r>
            <a:r>
              <a:rPr lang="es-ES" sz="2000" spc="-5" dirty="0">
                <a:solidFill>
                  <a:schemeClr val="accent2"/>
                </a:solidFill>
                <a:latin typeface="Calibri"/>
                <a:cs typeface="Calibri"/>
              </a:rPr>
              <a:t> de integración</a:t>
            </a:r>
            <a:endParaRPr sz="200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5031" y="1389888"/>
            <a:ext cx="2543555" cy="5044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26630" y="5741968"/>
            <a:ext cx="20739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1600" spc="-5" dirty="0">
                <a:latin typeface="Calibri"/>
                <a:cs typeface="Calibri"/>
              </a:rPr>
              <a:t>Interfaz web </a:t>
            </a:r>
            <a:r>
              <a:rPr sz="1600" spc="-5" dirty="0" err="1">
                <a:latin typeface="Calibri"/>
                <a:cs typeface="Calibri"/>
              </a:rPr>
              <a:t>ChirpStack</a:t>
            </a:r>
            <a:r>
              <a:rPr sz="1600" spc="-4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84C7DE2-5750-3A8D-19CF-BC1BE3F0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9668" y="4998304"/>
            <a:ext cx="1826285" cy="4863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0487" y="3906215"/>
            <a:ext cx="1826284" cy="486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0487" y="2804944"/>
            <a:ext cx="1826284" cy="48638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217361" y="1558118"/>
            <a:ext cx="5799455" cy="4398645"/>
            <a:chOff x="6217361" y="1558118"/>
            <a:chExt cx="5799455" cy="4398645"/>
          </a:xfrm>
        </p:grpSpPr>
        <p:sp>
          <p:nvSpPr>
            <p:cNvPr id="6" name="object 6"/>
            <p:cNvSpPr/>
            <p:nvPr/>
          </p:nvSpPr>
          <p:spPr>
            <a:xfrm>
              <a:off x="6861803" y="1565420"/>
              <a:ext cx="1790064" cy="459105"/>
            </a:xfrm>
            <a:custGeom>
              <a:avLst/>
              <a:gdLst/>
              <a:ahLst/>
              <a:cxnLst/>
              <a:rect l="l" t="t" r="r" b="b"/>
              <a:pathLst>
                <a:path w="1790065" h="459105">
                  <a:moveTo>
                    <a:pt x="1762709" y="458861"/>
                  </a:moveTo>
                  <a:lnTo>
                    <a:pt x="26871" y="458861"/>
                  </a:lnTo>
                  <a:lnTo>
                    <a:pt x="16412" y="456750"/>
                  </a:lnTo>
                  <a:lnTo>
                    <a:pt x="7870" y="450991"/>
                  </a:lnTo>
                  <a:lnTo>
                    <a:pt x="2111" y="442449"/>
                  </a:lnTo>
                  <a:lnTo>
                    <a:pt x="0" y="431990"/>
                  </a:lnTo>
                  <a:lnTo>
                    <a:pt x="0" y="26870"/>
                  </a:lnTo>
                  <a:lnTo>
                    <a:pt x="2111" y="16411"/>
                  </a:lnTo>
                  <a:lnTo>
                    <a:pt x="7870" y="7870"/>
                  </a:lnTo>
                  <a:lnTo>
                    <a:pt x="16412" y="2111"/>
                  </a:lnTo>
                  <a:lnTo>
                    <a:pt x="26871" y="0"/>
                  </a:lnTo>
                  <a:lnTo>
                    <a:pt x="1762709" y="0"/>
                  </a:lnTo>
                  <a:lnTo>
                    <a:pt x="1773168" y="2111"/>
                  </a:lnTo>
                  <a:lnTo>
                    <a:pt x="1781709" y="7870"/>
                  </a:lnTo>
                  <a:lnTo>
                    <a:pt x="1787468" y="16411"/>
                  </a:lnTo>
                  <a:lnTo>
                    <a:pt x="1789580" y="26870"/>
                  </a:lnTo>
                  <a:lnTo>
                    <a:pt x="1789580" y="431990"/>
                  </a:lnTo>
                  <a:lnTo>
                    <a:pt x="1787468" y="442449"/>
                  </a:lnTo>
                  <a:lnTo>
                    <a:pt x="1781709" y="450991"/>
                  </a:lnTo>
                  <a:lnTo>
                    <a:pt x="1773168" y="456750"/>
                  </a:lnTo>
                  <a:lnTo>
                    <a:pt x="1762709" y="458861"/>
                  </a:lnTo>
                  <a:close/>
                </a:path>
              </a:pathLst>
            </a:custGeom>
            <a:solidFill>
              <a:srgbClr val="FFC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1803" y="1565421"/>
              <a:ext cx="1790064" cy="459105"/>
            </a:xfrm>
            <a:custGeom>
              <a:avLst/>
              <a:gdLst/>
              <a:ahLst/>
              <a:cxnLst/>
              <a:rect l="l" t="t" r="r" b="b"/>
              <a:pathLst>
                <a:path w="1790065" h="459105">
                  <a:moveTo>
                    <a:pt x="1762709" y="0"/>
                  </a:moveTo>
                  <a:lnTo>
                    <a:pt x="1773168" y="2111"/>
                  </a:lnTo>
                  <a:lnTo>
                    <a:pt x="1781709" y="7870"/>
                  </a:lnTo>
                  <a:lnTo>
                    <a:pt x="1787468" y="16411"/>
                  </a:lnTo>
                  <a:lnTo>
                    <a:pt x="1789580" y="26870"/>
                  </a:lnTo>
                  <a:lnTo>
                    <a:pt x="1789580" y="431990"/>
                  </a:lnTo>
                  <a:lnTo>
                    <a:pt x="1787468" y="442449"/>
                  </a:lnTo>
                  <a:lnTo>
                    <a:pt x="1781709" y="450991"/>
                  </a:lnTo>
                  <a:lnTo>
                    <a:pt x="1773168" y="456750"/>
                  </a:lnTo>
                  <a:lnTo>
                    <a:pt x="1762709" y="458861"/>
                  </a:lnTo>
                  <a:lnTo>
                    <a:pt x="26871" y="458861"/>
                  </a:lnTo>
                  <a:lnTo>
                    <a:pt x="16412" y="456750"/>
                  </a:lnTo>
                  <a:lnTo>
                    <a:pt x="7870" y="450991"/>
                  </a:lnTo>
                  <a:lnTo>
                    <a:pt x="2111" y="442449"/>
                  </a:lnTo>
                  <a:lnTo>
                    <a:pt x="0" y="431990"/>
                  </a:lnTo>
                  <a:lnTo>
                    <a:pt x="0" y="26870"/>
                  </a:lnTo>
                  <a:lnTo>
                    <a:pt x="2111" y="16411"/>
                  </a:lnTo>
                  <a:lnTo>
                    <a:pt x="7870" y="7870"/>
                  </a:lnTo>
                  <a:lnTo>
                    <a:pt x="16412" y="2111"/>
                  </a:lnTo>
                  <a:lnTo>
                    <a:pt x="26871" y="0"/>
                  </a:lnTo>
                  <a:lnTo>
                    <a:pt x="1762709" y="0"/>
                  </a:lnTo>
                  <a:close/>
                </a:path>
              </a:pathLst>
            </a:custGeom>
            <a:ln w="14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04266" y="2060332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0"/>
                  </a:moveTo>
                  <a:lnTo>
                    <a:pt x="0" y="729773"/>
                  </a:lnTo>
                </a:path>
              </a:pathLst>
            </a:custGeom>
            <a:ln w="17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7616" y="2032723"/>
              <a:ext cx="92963" cy="1231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7956" y="2694609"/>
              <a:ext cx="92963" cy="1231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35776" y="2610966"/>
              <a:ext cx="5762625" cy="3327400"/>
            </a:xfrm>
            <a:custGeom>
              <a:avLst/>
              <a:gdLst/>
              <a:ahLst/>
              <a:cxnLst/>
              <a:rect l="l" t="t" r="r" b="b"/>
              <a:pathLst>
                <a:path w="5762625" h="3327400">
                  <a:moveTo>
                    <a:pt x="5630799" y="0"/>
                  </a:moveTo>
                  <a:lnTo>
                    <a:pt x="5681890" y="10314"/>
                  </a:lnTo>
                  <a:lnTo>
                    <a:pt x="5723611" y="38442"/>
                  </a:lnTo>
                  <a:lnTo>
                    <a:pt x="5751739" y="80162"/>
                  </a:lnTo>
                  <a:lnTo>
                    <a:pt x="5762053" y="131252"/>
                  </a:lnTo>
                  <a:lnTo>
                    <a:pt x="5762053" y="3195679"/>
                  </a:lnTo>
                  <a:lnTo>
                    <a:pt x="5751739" y="3246769"/>
                  </a:lnTo>
                  <a:lnTo>
                    <a:pt x="5723611" y="3288489"/>
                  </a:lnTo>
                  <a:lnTo>
                    <a:pt x="5681890" y="3316617"/>
                  </a:lnTo>
                  <a:lnTo>
                    <a:pt x="5630799" y="3326931"/>
                  </a:lnTo>
                  <a:lnTo>
                    <a:pt x="131263" y="3326931"/>
                  </a:lnTo>
                  <a:lnTo>
                    <a:pt x="80171" y="3316617"/>
                  </a:lnTo>
                  <a:lnTo>
                    <a:pt x="38447" y="3288489"/>
                  </a:lnTo>
                  <a:lnTo>
                    <a:pt x="10315" y="3246769"/>
                  </a:lnTo>
                  <a:lnTo>
                    <a:pt x="0" y="3195679"/>
                  </a:lnTo>
                  <a:lnTo>
                    <a:pt x="0" y="131252"/>
                  </a:lnTo>
                  <a:lnTo>
                    <a:pt x="10315" y="80162"/>
                  </a:lnTo>
                  <a:lnTo>
                    <a:pt x="38447" y="38442"/>
                  </a:lnTo>
                  <a:lnTo>
                    <a:pt x="80171" y="10314"/>
                  </a:lnTo>
                  <a:lnTo>
                    <a:pt x="131263" y="0"/>
                  </a:lnTo>
                  <a:lnTo>
                    <a:pt x="5630799" y="0"/>
                  </a:lnTo>
                  <a:close/>
                </a:path>
              </a:pathLst>
            </a:custGeom>
            <a:ln w="368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06067" y="1585945"/>
            <a:ext cx="1111885" cy="3816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" marR="5080" indent="-23495">
              <a:lnSpc>
                <a:spcPct val="102499"/>
              </a:lnSpc>
              <a:spcBef>
                <a:spcPts val="70"/>
              </a:spcBef>
            </a:pPr>
            <a:r>
              <a:rPr sz="1150" spc="5" dirty="0">
                <a:latin typeface="Arial MT"/>
                <a:cs typeface="Arial MT"/>
              </a:rPr>
              <a:t>pa</a:t>
            </a:r>
            <a:r>
              <a:rPr sz="1150" spc="-5" dirty="0">
                <a:latin typeface="Arial MT"/>
                <a:cs typeface="Arial MT"/>
              </a:rPr>
              <a:t>c</a:t>
            </a:r>
            <a:r>
              <a:rPr sz="1150" dirty="0">
                <a:latin typeface="Arial MT"/>
                <a:cs typeface="Arial MT"/>
              </a:rPr>
              <a:t>k</a:t>
            </a:r>
            <a:r>
              <a:rPr sz="1150" spc="5" dirty="0">
                <a:latin typeface="Arial MT"/>
                <a:cs typeface="Arial MT"/>
              </a:rPr>
              <a:t>e</a:t>
            </a:r>
            <a:r>
              <a:rPr sz="1150" spc="-35" dirty="0">
                <a:latin typeface="Arial MT"/>
                <a:cs typeface="Arial MT"/>
              </a:rPr>
              <a:t>t</a:t>
            </a:r>
            <a:r>
              <a:rPr sz="1150" spc="-25" dirty="0">
                <a:latin typeface="Arial MT"/>
                <a:cs typeface="Arial MT"/>
              </a:rPr>
              <a:t>-</a:t>
            </a:r>
            <a:r>
              <a:rPr sz="1150" spc="-35" dirty="0">
                <a:latin typeface="Arial MT"/>
                <a:cs typeface="Arial MT"/>
              </a:rPr>
              <a:t>f</a:t>
            </a:r>
            <a:r>
              <a:rPr sz="1150" spc="5" dirty="0">
                <a:latin typeface="Arial MT"/>
                <a:cs typeface="Arial MT"/>
              </a:rPr>
              <a:t>o</a:t>
            </a:r>
            <a:r>
              <a:rPr sz="1150" spc="-25" dirty="0">
                <a:latin typeface="Arial MT"/>
                <a:cs typeface="Arial MT"/>
              </a:rPr>
              <a:t>r</a:t>
            </a:r>
            <a:r>
              <a:rPr sz="1150" spc="-45" dirty="0">
                <a:latin typeface="Arial MT"/>
                <a:cs typeface="Arial MT"/>
              </a:rPr>
              <a:t>w</a:t>
            </a:r>
            <a:r>
              <a:rPr sz="1150" spc="5" dirty="0">
                <a:latin typeface="Arial MT"/>
                <a:cs typeface="Arial MT"/>
              </a:rPr>
              <a:t>a</a:t>
            </a:r>
            <a:r>
              <a:rPr sz="1150" spc="-25" dirty="0">
                <a:latin typeface="Arial MT"/>
                <a:cs typeface="Arial MT"/>
              </a:rPr>
              <a:t>r</a:t>
            </a:r>
            <a:r>
              <a:rPr sz="1150" spc="5" dirty="0">
                <a:latin typeface="Arial MT"/>
                <a:cs typeface="Arial MT"/>
              </a:rPr>
              <a:t>der  </a:t>
            </a:r>
            <a:r>
              <a:rPr sz="1150" spc="-10" dirty="0">
                <a:latin typeface="Arial MT"/>
                <a:cs typeface="Arial MT"/>
              </a:rPr>
              <a:t>Gateway-Bridge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17375" y="914445"/>
            <a:ext cx="5805407" cy="4707911"/>
            <a:chOff x="6217375" y="914445"/>
            <a:chExt cx="5805407" cy="4707911"/>
          </a:xfrm>
        </p:grpSpPr>
        <p:sp>
          <p:nvSpPr>
            <p:cNvPr id="14" name="object 14"/>
            <p:cNvSpPr/>
            <p:nvPr/>
          </p:nvSpPr>
          <p:spPr>
            <a:xfrm>
              <a:off x="7376037" y="2335650"/>
              <a:ext cx="638175" cy="229870"/>
            </a:xfrm>
            <a:custGeom>
              <a:avLst/>
              <a:gdLst/>
              <a:ahLst/>
              <a:cxnLst/>
              <a:rect l="l" t="t" r="r" b="b"/>
              <a:pathLst>
                <a:path w="638175" h="229869">
                  <a:moveTo>
                    <a:pt x="570723" y="229445"/>
                  </a:moveTo>
                  <a:lnTo>
                    <a:pt x="67152" y="229445"/>
                  </a:lnTo>
                  <a:lnTo>
                    <a:pt x="41016" y="224167"/>
                  </a:lnTo>
                  <a:lnTo>
                    <a:pt x="19671" y="209774"/>
                  </a:lnTo>
                  <a:lnTo>
                    <a:pt x="5278" y="188429"/>
                  </a:lnTo>
                  <a:lnTo>
                    <a:pt x="0" y="162294"/>
                  </a:lnTo>
                  <a:lnTo>
                    <a:pt x="0" y="67116"/>
                  </a:lnTo>
                  <a:lnTo>
                    <a:pt x="5278" y="41001"/>
                  </a:lnTo>
                  <a:lnTo>
                    <a:pt x="19671" y="19666"/>
                  </a:lnTo>
                  <a:lnTo>
                    <a:pt x="41016" y="5277"/>
                  </a:lnTo>
                  <a:lnTo>
                    <a:pt x="67152" y="0"/>
                  </a:lnTo>
                  <a:lnTo>
                    <a:pt x="570723" y="0"/>
                  </a:lnTo>
                  <a:lnTo>
                    <a:pt x="596859" y="5278"/>
                  </a:lnTo>
                  <a:lnTo>
                    <a:pt x="618204" y="19671"/>
                  </a:lnTo>
                  <a:lnTo>
                    <a:pt x="632597" y="41016"/>
                  </a:lnTo>
                  <a:lnTo>
                    <a:pt x="637875" y="67151"/>
                  </a:lnTo>
                  <a:lnTo>
                    <a:pt x="637875" y="162294"/>
                  </a:lnTo>
                  <a:lnTo>
                    <a:pt x="632597" y="188429"/>
                  </a:lnTo>
                  <a:lnTo>
                    <a:pt x="618204" y="209774"/>
                  </a:lnTo>
                  <a:lnTo>
                    <a:pt x="596859" y="224167"/>
                  </a:lnTo>
                  <a:lnTo>
                    <a:pt x="570723" y="2294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31140" y="2386204"/>
              <a:ext cx="349250" cy="109220"/>
            </a:xfrm>
            <a:custGeom>
              <a:avLst/>
              <a:gdLst/>
              <a:ahLst/>
              <a:cxnLst/>
              <a:rect l="l" t="t" r="r" b="b"/>
              <a:pathLst>
                <a:path w="349250" h="109219">
                  <a:moveTo>
                    <a:pt x="155884" y="102792"/>
                  </a:moveTo>
                  <a:lnTo>
                    <a:pt x="137990" y="102792"/>
                  </a:lnTo>
                  <a:lnTo>
                    <a:pt x="129840" y="100606"/>
                  </a:lnTo>
                  <a:lnTo>
                    <a:pt x="103039" y="71898"/>
                  </a:lnTo>
                  <a:lnTo>
                    <a:pt x="99707" y="51343"/>
                  </a:lnTo>
                  <a:lnTo>
                    <a:pt x="100089" y="44148"/>
                  </a:lnTo>
                  <a:lnTo>
                    <a:pt x="122627" y="6279"/>
                  </a:lnTo>
                  <a:lnTo>
                    <a:pt x="147249" y="0"/>
                  </a:lnTo>
                  <a:lnTo>
                    <a:pt x="153952" y="409"/>
                  </a:lnTo>
                  <a:lnTo>
                    <a:pt x="179780" y="11309"/>
                  </a:lnTo>
                  <a:lnTo>
                    <a:pt x="147319" y="11309"/>
                  </a:lnTo>
                  <a:lnTo>
                    <a:pt x="140276" y="11939"/>
                  </a:lnTo>
                  <a:lnTo>
                    <a:pt x="113868" y="42040"/>
                  </a:lnTo>
                  <a:lnTo>
                    <a:pt x="113263" y="51413"/>
                  </a:lnTo>
                  <a:lnTo>
                    <a:pt x="113861" y="60547"/>
                  </a:lnTo>
                  <a:lnTo>
                    <a:pt x="140206" y="90901"/>
                  </a:lnTo>
                  <a:lnTo>
                    <a:pt x="147319" y="91551"/>
                  </a:lnTo>
                  <a:lnTo>
                    <a:pt x="181314" y="91551"/>
                  </a:lnTo>
                  <a:lnTo>
                    <a:pt x="185778" y="94639"/>
                  </a:lnTo>
                  <a:lnTo>
                    <a:pt x="189376" y="96616"/>
                  </a:lnTo>
                  <a:lnTo>
                    <a:pt x="171352" y="96616"/>
                  </a:lnTo>
                  <a:lnTo>
                    <a:pt x="163999" y="100710"/>
                  </a:lnTo>
                  <a:lnTo>
                    <a:pt x="155884" y="102792"/>
                  </a:lnTo>
                  <a:close/>
                </a:path>
                <a:path w="349250" h="109219">
                  <a:moveTo>
                    <a:pt x="186348" y="83121"/>
                  </a:moveTo>
                  <a:lnTo>
                    <a:pt x="169548" y="83121"/>
                  </a:lnTo>
                  <a:lnTo>
                    <a:pt x="174606" y="77175"/>
                  </a:lnTo>
                  <a:lnTo>
                    <a:pt x="178227" y="69899"/>
                  </a:lnTo>
                  <a:lnTo>
                    <a:pt x="180404" y="61290"/>
                  </a:lnTo>
                  <a:lnTo>
                    <a:pt x="181126" y="51413"/>
                  </a:lnTo>
                  <a:lnTo>
                    <a:pt x="181131" y="43330"/>
                  </a:lnTo>
                  <a:lnTo>
                    <a:pt x="179744" y="36287"/>
                  </a:lnTo>
                  <a:lnTo>
                    <a:pt x="177004" y="30286"/>
                  </a:lnTo>
                  <a:lnTo>
                    <a:pt x="174299" y="24284"/>
                  </a:lnTo>
                  <a:lnTo>
                    <a:pt x="170276" y="19600"/>
                  </a:lnTo>
                  <a:lnTo>
                    <a:pt x="159769" y="12974"/>
                  </a:lnTo>
                  <a:lnTo>
                    <a:pt x="153873" y="11309"/>
                  </a:lnTo>
                  <a:lnTo>
                    <a:pt x="179780" y="11309"/>
                  </a:lnTo>
                  <a:lnTo>
                    <a:pt x="194656" y="51343"/>
                  </a:lnTo>
                  <a:lnTo>
                    <a:pt x="194656" y="59531"/>
                  </a:lnTo>
                  <a:lnTo>
                    <a:pt x="193408" y="66885"/>
                  </a:lnTo>
                  <a:lnTo>
                    <a:pt x="190853" y="73650"/>
                  </a:lnTo>
                  <a:lnTo>
                    <a:pt x="188449" y="79930"/>
                  </a:lnTo>
                  <a:lnTo>
                    <a:pt x="186348" y="83121"/>
                  </a:lnTo>
                  <a:close/>
                </a:path>
                <a:path w="349250" h="109219">
                  <a:moveTo>
                    <a:pt x="181314" y="91551"/>
                  </a:moveTo>
                  <a:lnTo>
                    <a:pt x="152000" y="91551"/>
                  </a:lnTo>
                  <a:lnTo>
                    <a:pt x="156439" y="90649"/>
                  </a:lnTo>
                  <a:lnTo>
                    <a:pt x="160601" y="88880"/>
                  </a:lnTo>
                  <a:lnTo>
                    <a:pt x="156474" y="86244"/>
                  </a:lnTo>
                  <a:lnTo>
                    <a:pt x="152139" y="84335"/>
                  </a:lnTo>
                  <a:lnTo>
                    <a:pt x="147596" y="83191"/>
                  </a:lnTo>
                  <a:lnTo>
                    <a:pt x="150787" y="73650"/>
                  </a:lnTo>
                  <a:lnTo>
                    <a:pt x="158347" y="75767"/>
                  </a:lnTo>
                  <a:lnTo>
                    <a:pt x="164624" y="78924"/>
                  </a:lnTo>
                  <a:lnTo>
                    <a:pt x="169548" y="83121"/>
                  </a:lnTo>
                  <a:lnTo>
                    <a:pt x="186348" y="83121"/>
                  </a:lnTo>
                  <a:lnTo>
                    <a:pt x="184703" y="85619"/>
                  </a:lnTo>
                  <a:lnTo>
                    <a:pt x="179709" y="90441"/>
                  </a:lnTo>
                  <a:lnTo>
                    <a:pt x="181314" y="91551"/>
                  </a:lnTo>
                  <a:close/>
                </a:path>
                <a:path w="349250" h="109219">
                  <a:moveTo>
                    <a:pt x="192714" y="108828"/>
                  </a:moveTo>
                  <a:lnTo>
                    <a:pt x="185570" y="106226"/>
                  </a:lnTo>
                  <a:lnTo>
                    <a:pt x="178461" y="102167"/>
                  </a:lnTo>
                  <a:lnTo>
                    <a:pt x="171352" y="96616"/>
                  </a:lnTo>
                  <a:lnTo>
                    <a:pt x="189376" y="96616"/>
                  </a:lnTo>
                  <a:lnTo>
                    <a:pt x="191396" y="97727"/>
                  </a:lnTo>
                  <a:lnTo>
                    <a:pt x="196564" y="99669"/>
                  </a:lnTo>
                  <a:lnTo>
                    <a:pt x="192714" y="108828"/>
                  </a:lnTo>
                  <a:close/>
                </a:path>
                <a:path w="349250" h="109219">
                  <a:moveTo>
                    <a:pt x="349085" y="13460"/>
                  </a:moveTo>
                  <a:lnTo>
                    <a:pt x="201037" y="13460"/>
                  </a:lnTo>
                  <a:lnTo>
                    <a:pt x="201037" y="1769"/>
                  </a:lnTo>
                  <a:lnTo>
                    <a:pt x="349085" y="1769"/>
                  </a:lnTo>
                  <a:lnTo>
                    <a:pt x="349085" y="13460"/>
                  </a:lnTo>
                  <a:close/>
                </a:path>
                <a:path w="349250" h="109219">
                  <a:moveTo>
                    <a:pt x="246884" y="101092"/>
                  </a:moveTo>
                  <a:lnTo>
                    <a:pt x="233740" y="101092"/>
                  </a:lnTo>
                  <a:lnTo>
                    <a:pt x="233740" y="13460"/>
                  </a:lnTo>
                  <a:lnTo>
                    <a:pt x="246884" y="13460"/>
                  </a:lnTo>
                  <a:lnTo>
                    <a:pt x="246884" y="101092"/>
                  </a:lnTo>
                  <a:close/>
                </a:path>
                <a:path w="349250" h="109219">
                  <a:moveTo>
                    <a:pt x="316243" y="101092"/>
                  </a:moveTo>
                  <a:lnTo>
                    <a:pt x="303099" y="101092"/>
                  </a:lnTo>
                  <a:lnTo>
                    <a:pt x="303099" y="13460"/>
                  </a:lnTo>
                  <a:lnTo>
                    <a:pt x="316243" y="13460"/>
                  </a:lnTo>
                  <a:lnTo>
                    <a:pt x="316243" y="101092"/>
                  </a:lnTo>
                  <a:close/>
                </a:path>
                <a:path w="349250" h="109219">
                  <a:moveTo>
                    <a:pt x="12658" y="101092"/>
                  </a:moveTo>
                  <a:lnTo>
                    <a:pt x="0" y="101092"/>
                  </a:lnTo>
                  <a:lnTo>
                    <a:pt x="0" y="1769"/>
                  </a:lnTo>
                  <a:lnTo>
                    <a:pt x="19767" y="1769"/>
                  </a:lnTo>
                  <a:lnTo>
                    <a:pt x="24697" y="16513"/>
                  </a:lnTo>
                  <a:lnTo>
                    <a:pt x="12658" y="16513"/>
                  </a:lnTo>
                  <a:lnTo>
                    <a:pt x="12658" y="101092"/>
                  </a:lnTo>
                  <a:close/>
                </a:path>
                <a:path w="349250" h="109219">
                  <a:moveTo>
                    <a:pt x="58192" y="86799"/>
                  </a:moveTo>
                  <a:lnTo>
                    <a:pt x="48031" y="86799"/>
                  </a:lnTo>
                  <a:lnTo>
                    <a:pt x="49141" y="83191"/>
                  </a:lnTo>
                  <a:lnTo>
                    <a:pt x="50909" y="77883"/>
                  </a:lnTo>
                  <a:lnTo>
                    <a:pt x="53302" y="70875"/>
                  </a:lnTo>
                  <a:lnTo>
                    <a:pt x="77092" y="1769"/>
                  </a:lnTo>
                  <a:lnTo>
                    <a:pt x="94744" y="1769"/>
                  </a:lnTo>
                  <a:lnTo>
                    <a:pt x="94744" y="17935"/>
                  </a:lnTo>
                  <a:lnTo>
                    <a:pt x="82086" y="17935"/>
                  </a:lnTo>
                  <a:lnTo>
                    <a:pt x="58192" y="86799"/>
                  </a:lnTo>
                  <a:close/>
                </a:path>
                <a:path w="349250" h="109219">
                  <a:moveTo>
                    <a:pt x="53233" y="101092"/>
                  </a:moveTo>
                  <a:lnTo>
                    <a:pt x="41372" y="101092"/>
                  </a:lnTo>
                  <a:lnTo>
                    <a:pt x="12658" y="16513"/>
                  </a:lnTo>
                  <a:lnTo>
                    <a:pt x="24697" y="16513"/>
                  </a:lnTo>
                  <a:lnTo>
                    <a:pt x="43280" y="72089"/>
                  </a:lnTo>
                  <a:lnTo>
                    <a:pt x="47025" y="83538"/>
                  </a:lnTo>
                  <a:lnTo>
                    <a:pt x="48031" y="86799"/>
                  </a:lnTo>
                  <a:lnTo>
                    <a:pt x="58192" y="86799"/>
                  </a:lnTo>
                  <a:lnTo>
                    <a:pt x="53233" y="101092"/>
                  </a:lnTo>
                  <a:close/>
                </a:path>
                <a:path w="349250" h="109219">
                  <a:moveTo>
                    <a:pt x="94744" y="101092"/>
                  </a:moveTo>
                  <a:lnTo>
                    <a:pt x="82086" y="101092"/>
                  </a:lnTo>
                  <a:lnTo>
                    <a:pt x="82086" y="17935"/>
                  </a:lnTo>
                  <a:lnTo>
                    <a:pt x="94744" y="17935"/>
                  </a:lnTo>
                  <a:lnTo>
                    <a:pt x="94744" y="101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6545" y="2381609"/>
              <a:ext cx="358277" cy="1180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0526" y="4860646"/>
              <a:ext cx="1991479" cy="7617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45280" y="5126786"/>
              <a:ext cx="890201" cy="29366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48422" y="5191026"/>
              <a:ext cx="1110448" cy="1101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587069" y="1069835"/>
              <a:ext cx="372110" cy="489584"/>
            </a:xfrm>
            <a:custGeom>
              <a:avLst/>
              <a:gdLst/>
              <a:ahLst/>
              <a:cxnLst/>
              <a:rect l="l" t="t" r="r" b="b"/>
              <a:pathLst>
                <a:path w="372109" h="489584">
                  <a:moveTo>
                    <a:pt x="74498" y="8902"/>
                  </a:moveTo>
                  <a:lnTo>
                    <a:pt x="65582" y="0"/>
                  </a:lnTo>
                  <a:lnTo>
                    <a:pt x="37896" y="36195"/>
                  </a:lnTo>
                  <a:lnTo>
                    <a:pt x="21259" y="76987"/>
                  </a:lnTo>
                  <a:lnTo>
                    <a:pt x="15684" y="120091"/>
                  </a:lnTo>
                  <a:lnTo>
                    <a:pt x="21170" y="163195"/>
                  </a:lnTo>
                  <a:lnTo>
                    <a:pt x="37706" y="204025"/>
                  </a:lnTo>
                  <a:lnTo>
                    <a:pt x="65582" y="240563"/>
                  </a:lnTo>
                  <a:lnTo>
                    <a:pt x="74498" y="231648"/>
                  </a:lnTo>
                  <a:lnTo>
                    <a:pt x="44958" y="190855"/>
                  </a:lnTo>
                  <a:lnTo>
                    <a:pt x="30162" y="144538"/>
                  </a:lnTo>
                  <a:lnTo>
                    <a:pt x="30099" y="96380"/>
                  </a:lnTo>
                  <a:lnTo>
                    <a:pt x="44792" y="50038"/>
                  </a:lnTo>
                  <a:lnTo>
                    <a:pt x="74498" y="8902"/>
                  </a:lnTo>
                  <a:close/>
                </a:path>
                <a:path w="372109" h="489584">
                  <a:moveTo>
                    <a:pt x="110134" y="196011"/>
                  </a:moveTo>
                  <a:lnTo>
                    <a:pt x="86601" y="160655"/>
                  </a:lnTo>
                  <a:lnTo>
                    <a:pt x="78714" y="120408"/>
                  </a:lnTo>
                  <a:lnTo>
                    <a:pt x="86499" y="80137"/>
                  </a:lnTo>
                  <a:lnTo>
                    <a:pt x="110083" y="44602"/>
                  </a:lnTo>
                  <a:lnTo>
                    <a:pt x="101231" y="35636"/>
                  </a:lnTo>
                  <a:lnTo>
                    <a:pt x="74917" y="75158"/>
                  </a:lnTo>
                  <a:lnTo>
                    <a:pt x="66116" y="120154"/>
                  </a:lnTo>
                  <a:lnTo>
                    <a:pt x="74815" y="165150"/>
                  </a:lnTo>
                  <a:lnTo>
                    <a:pt x="101168" y="204863"/>
                  </a:lnTo>
                  <a:lnTo>
                    <a:pt x="110134" y="196011"/>
                  </a:lnTo>
                  <a:close/>
                </a:path>
                <a:path w="372109" h="489584">
                  <a:moveTo>
                    <a:pt x="145783" y="80187"/>
                  </a:moveTo>
                  <a:lnTo>
                    <a:pt x="136867" y="71272"/>
                  </a:lnTo>
                  <a:lnTo>
                    <a:pt x="121640" y="94157"/>
                  </a:lnTo>
                  <a:lnTo>
                    <a:pt x="116535" y="120192"/>
                  </a:lnTo>
                  <a:lnTo>
                    <a:pt x="121577" y="146253"/>
                  </a:lnTo>
                  <a:lnTo>
                    <a:pt x="136829" y="169240"/>
                  </a:lnTo>
                  <a:lnTo>
                    <a:pt x="145783" y="160375"/>
                  </a:lnTo>
                  <a:lnTo>
                    <a:pt x="133311" y="141655"/>
                  </a:lnTo>
                  <a:lnTo>
                    <a:pt x="129146" y="120345"/>
                  </a:lnTo>
                  <a:lnTo>
                    <a:pt x="133273" y="99021"/>
                  </a:lnTo>
                  <a:lnTo>
                    <a:pt x="145783" y="80187"/>
                  </a:lnTo>
                  <a:close/>
                </a:path>
                <a:path w="372109" h="489584">
                  <a:moveTo>
                    <a:pt x="255206" y="120357"/>
                  </a:moveTo>
                  <a:lnTo>
                    <a:pt x="250164" y="94297"/>
                  </a:lnTo>
                  <a:lnTo>
                    <a:pt x="234873" y="71272"/>
                  </a:lnTo>
                  <a:lnTo>
                    <a:pt x="225971" y="80187"/>
                  </a:lnTo>
                  <a:lnTo>
                    <a:pt x="238429" y="98907"/>
                  </a:lnTo>
                  <a:lnTo>
                    <a:pt x="242595" y="120218"/>
                  </a:lnTo>
                  <a:lnTo>
                    <a:pt x="238480" y="141528"/>
                  </a:lnTo>
                  <a:lnTo>
                    <a:pt x="225971" y="160375"/>
                  </a:lnTo>
                  <a:lnTo>
                    <a:pt x="234873" y="169278"/>
                  </a:lnTo>
                  <a:lnTo>
                    <a:pt x="250113" y="146405"/>
                  </a:lnTo>
                  <a:lnTo>
                    <a:pt x="255206" y="120357"/>
                  </a:lnTo>
                  <a:close/>
                </a:path>
                <a:path w="372109" h="489584">
                  <a:moveTo>
                    <a:pt x="305600" y="120408"/>
                  </a:moveTo>
                  <a:lnTo>
                    <a:pt x="296900" y="75412"/>
                  </a:lnTo>
                  <a:lnTo>
                    <a:pt x="270548" y="35699"/>
                  </a:lnTo>
                  <a:lnTo>
                    <a:pt x="261581" y="44538"/>
                  </a:lnTo>
                  <a:lnTo>
                    <a:pt x="285115" y="79908"/>
                  </a:lnTo>
                  <a:lnTo>
                    <a:pt x="293001" y="120154"/>
                  </a:lnTo>
                  <a:lnTo>
                    <a:pt x="285216" y="160426"/>
                  </a:lnTo>
                  <a:lnTo>
                    <a:pt x="261581" y="196011"/>
                  </a:lnTo>
                  <a:lnTo>
                    <a:pt x="270497" y="204914"/>
                  </a:lnTo>
                  <a:lnTo>
                    <a:pt x="296799" y="165392"/>
                  </a:lnTo>
                  <a:lnTo>
                    <a:pt x="305600" y="120408"/>
                  </a:lnTo>
                  <a:close/>
                </a:path>
                <a:path w="372109" h="489584">
                  <a:moveTo>
                    <a:pt x="356057" y="120472"/>
                  </a:moveTo>
                  <a:lnTo>
                    <a:pt x="350570" y="77368"/>
                  </a:lnTo>
                  <a:lnTo>
                    <a:pt x="334022" y="36537"/>
                  </a:lnTo>
                  <a:lnTo>
                    <a:pt x="306146" y="0"/>
                  </a:lnTo>
                  <a:lnTo>
                    <a:pt x="297243" y="8902"/>
                  </a:lnTo>
                  <a:lnTo>
                    <a:pt x="326783" y="49707"/>
                  </a:lnTo>
                  <a:lnTo>
                    <a:pt x="341579" y="96012"/>
                  </a:lnTo>
                  <a:lnTo>
                    <a:pt x="341630" y="144183"/>
                  </a:lnTo>
                  <a:lnTo>
                    <a:pt x="326948" y="190525"/>
                  </a:lnTo>
                  <a:lnTo>
                    <a:pt x="297243" y="231648"/>
                  </a:lnTo>
                  <a:lnTo>
                    <a:pt x="306146" y="240563"/>
                  </a:lnTo>
                  <a:lnTo>
                    <a:pt x="333844" y="204355"/>
                  </a:lnTo>
                  <a:lnTo>
                    <a:pt x="350469" y="163563"/>
                  </a:lnTo>
                  <a:lnTo>
                    <a:pt x="356057" y="120472"/>
                  </a:lnTo>
                  <a:close/>
                </a:path>
                <a:path w="372109" h="489584">
                  <a:moveTo>
                    <a:pt x="371703" y="483743"/>
                  </a:moveTo>
                  <a:lnTo>
                    <a:pt x="371627" y="481368"/>
                  </a:lnTo>
                  <a:lnTo>
                    <a:pt x="371335" y="480402"/>
                  </a:lnTo>
                  <a:lnTo>
                    <a:pt x="371182" y="480072"/>
                  </a:lnTo>
                  <a:lnTo>
                    <a:pt x="371182" y="479945"/>
                  </a:lnTo>
                  <a:lnTo>
                    <a:pt x="365950" y="469747"/>
                  </a:lnTo>
                  <a:lnTo>
                    <a:pt x="351663" y="469734"/>
                  </a:lnTo>
                  <a:lnTo>
                    <a:pt x="217309" y="410705"/>
                  </a:lnTo>
                  <a:lnTo>
                    <a:pt x="201637" y="403821"/>
                  </a:lnTo>
                  <a:lnTo>
                    <a:pt x="217335" y="396925"/>
                  </a:lnTo>
                  <a:lnTo>
                    <a:pt x="296519" y="362178"/>
                  </a:lnTo>
                  <a:lnTo>
                    <a:pt x="351713" y="469646"/>
                  </a:lnTo>
                  <a:lnTo>
                    <a:pt x="365937" y="469734"/>
                  </a:lnTo>
                  <a:lnTo>
                    <a:pt x="310705" y="362178"/>
                  </a:lnTo>
                  <a:lnTo>
                    <a:pt x="301967" y="345160"/>
                  </a:lnTo>
                  <a:lnTo>
                    <a:pt x="287782" y="317538"/>
                  </a:lnTo>
                  <a:lnTo>
                    <a:pt x="287782" y="345160"/>
                  </a:lnTo>
                  <a:lnTo>
                    <a:pt x="280492" y="340233"/>
                  </a:lnTo>
                  <a:lnTo>
                    <a:pt x="280492" y="355447"/>
                  </a:lnTo>
                  <a:lnTo>
                    <a:pt x="185940" y="396925"/>
                  </a:lnTo>
                  <a:lnTo>
                    <a:pt x="170268" y="390042"/>
                  </a:lnTo>
                  <a:lnTo>
                    <a:pt x="170268" y="403809"/>
                  </a:lnTo>
                  <a:lnTo>
                    <a:pt x="20066" y="469747"/>
                  </a:lnTo>
                  <a:lnTo>
                    <a:pt x="75260" y="362038"/>
                  </a:lnTo>
                  <a:lnTo>
                    <a:pt x="170268" y="403809"/>
                  </a:lnTo>
                  <a:lnTo>
                    <a:pt x="170268" y="390042"/>
                  </a:lnTo>
                  <a:lnTo>
                    <a:pt x="106553" y="362038"/>
                  </a:lnTo>
                  <a:lnTo>
                    <a:pt x="91287" y="355333"/>
                  </a:lnTo>
                  <a:lnTo>
                    <a:pt x="106235" y="345046"/>
                  </a:lnTo>
                  <a:lnTo>
                    <a:pt x="185000" y="290817"/>
                  </a:lnTo>
                  <a:lnTo>
                    <a:pt x="280492" y="355447"/>
                  </a:lnTo>
                  <a:lnTo>
                    <a:pt x="280492" y="340233"/>
                  </a:lnTo>
                  <a:lnTo>
                    <a:pt x="207492" y="290817"/>
                  </a:lnTo>
                  <a:lnTo>
                    <a:pt x="196138" y="283146"/>
                  </a:lnTo>
                  <a:lnTo>
                    <a:pt x="207162" y="275551"/>
                  </a:lnTo>
                  <a:lnTo>
                    <a:pt x="240322" y="252717"/>
                  </a:lnTo>
                  <a:lnTo>
                    <a:pt x="287782" y="345160"/>
                  </a:lnTo>
                  <a:lnTo>
                    <a:pt x="287782" y="317538"/>
                  </a:lnTo>
                  <a:lnTo>
                    <a:pt x="254495" y="252717"/>
                  </a:lnTo>
                  <a:lnTo>
                    <a:pt x="234505" y="213804"/>
                  </a:lnTo>
                  <a:lnTo>
                    <a:pt x="234505" y="241401"/>
                  </a:lnTo>
                  <a:lnTo>
                    <a:pt x="184937" y="275551"/>
                  </a:lnTo>
                  <a:lnTo>
                    <a:pt x="173786" y="268008"/>
                  </a:lnTo>
                  <a:lnTo>
                    <a:pt x="173786" y="283222"/>
                  </a:lnTo>
                  <a:lnTo>
                    <a:pt x="83997" y="345046"/>
                  </a:lnTo>
                  <a:lnTo>
                    <a:pt x="130708" y="254088"/>
                  </a:lnTo>
                  <a:lnTo>
                    <a:pt x="173786" y="283222"/>
                  </a:lnTo>
                  <a:lnTo>
                    <a:pt x="173786" y="268008"/>
                  </a:lnTo>
                  <a:lnTo>
                    <a:pt x="153212" y="254088"/>
                  </a:lnTo>
                  <a:lnTo>
                    <a:pt x="136512" y="242773"/>
                  </a:lnTo>
                  <a:lnTo>
                    <a:pt x="185826" y="146748"/>
                  </a:lnTo>
                  <a:lnTo>
                    <a:pt x="234505" y="241401"/>
                  </a:lnTo>
                  <a:lnTo>
                    <a:pt x="234505" y="213804"/>
                  </a:lnTo>
                  <a:lnTo>
                    <a:pt x="200063" y="146748"/>
                  </a:lnTo>
                  <a:lnTo>
                    <a:pt x="194945" y="136766"/>
                  </a:lnTo>
                  <a:lnTo>
                    <a:pt x="200101" y="132651"/>
                  </a:lnTo>
                  <a:lnTo>
                    <a:pt x="203466" y="127152"/>
                  </a:lnTo>
                  <a:lnTo>
                    <a:pt x="204774" y="120865"/>
                  </a:lnTo>
                  <a:lnTo>
                    <a:pt x="203847" y="114312"/>
                  </a:lnTo>
                  <a:lnTo>
                    <a:pt x="202044" y="108623"/>
                  </a:lnTo>
                  <a:lnTo>
                    <a:pt x="197586" y="104165"/>
                  </a:lnTo>
                  <a:lnTo>
                    <a:pt x="191909" y="102336"/>
                  </a:lnTo>
                  <a:lnTo>
                    <a:pt x="184454" y="101485"/>
                  </a:lnTo>
                  <a:lnTo>
                    <a:pt x="177482" y="103492"/>
                  </a:lnTo>
                  <a:lnTo>
                    <a:pt x="171780" y="107962"/>
                  </a:lnTo>
                  <a:lnTo>
                    <a:pt x="168097" y="114503"/>
                  </a:lnTo>
                  <a:lnTo>
                    <a:pt x="167182" y="120967"/>
                  </a:lnTo>
                  <a:lnTo>
                    <a:pt x="168465" y="127190"/>
                  </a:lnTo>
                  <a:lnTo>
                    <a:pt x="171729" y="132638"/>
                  </a:lnTo>
                  <a:lnTo>
                    <a:pt x="176784" y="136791"/>
                  </a:lnTo>
                  <a:lnTo>
                    <a:pt x="558" y="479945"/>
                  </a:lnTo>
                  <a:lnTo>
                    <a:pt x="558" y="480072"/>
                  </a:lnTo>
                  <a:lnTo>
                    <a:pt x="406" y="480402"/>
                  </a:lnTo>
                  <a:lnTo>
                    <a:pt x="114" y="481368"/>
                  </a:lnTo>
                  <a:lnTo>
                    <a:pt x="0" y="482384"/>
                  </a:lnTo>
                  <a:lnTo>
                    <a:pt x="38" y="483743"/>
                  </a:lnTo>
                  <a:lnTo>
                    <a:pt x="165" y="484327"/>
                  </a:lnTo>
                  <a:lnTo>
                    <a:pt x="393" y="484898"/>
                  </a:lnTo>
                  <a:lnTo>
                    <a:pt x="457" y="485228"/>
                  </a:lnTo>
                  <a:lnTo>
                    <a:pt x="914" y="485952"/>
                  </a:lnTo>
                  <a:lnTo>
                    <a:pt x="1308" y="486613"/>
                  </a:lnTo>
                  <a:lnTo>
                    <a:pt x="1689" y="487083"/>
                  </a:lnTo>
                  <a:lnTo>
                    <a:pt x="2336" y="487629"/>
                  </a:lnTo>
                  <a:lnTo>
                    <a:pt x="2870" y="488010"/>
                  </a:lnTo>
                  <a:lnTo>
                    <a:pt x="3810" y="488467"/>
                  </a:lnTo>
                  <a:lnTo>
                    <a:pt x="4699" y="488823"/>
                  </a:lnTo>
                  <a:lnTo>
                    <a:pt x="5448" y="488975"/>
                  </a:lnTo>
                  <a:lnTo>
                    <a:pt x="7086" y="489000"/>
                  </a:lnTo>
                  <a:lnTo>
                    <a:pt x="7886" y="488823"/>
                  </a:lnTo>
                  <a:lnTo>
                    <a:pt x="51409" y="469747"/>
                  </a:lnTo>
                  <a:lnTo>
                    <a:pt x="185966" y="410705"/>
                  </a:lnTo>
                  <a:lnTo>
                    <a:pt x="363689" y="488772"/>
                  </a:lnTo>
                  <a:lnTo>
                    <a:pt x="364451" y="488937"/>
                  </a:lnTo>
                  <a:lnTo>
                    <a:pt x="365328" y="488950"/>
                  </a:lnTo>
                  <a:lnTo>
                    <a:pt x="369747" y="487273"/>
                  </a:lnTo>
                  <a:lnTo>
                    <a:pt x="369951" y="487184"/>
                  </a:lnTo>
                  <a:lnTo>
                    <a:pt x="370382" y="486651"/>
                  </a:lnTo>
                  <a:lnTo>
                    <a:pt x="371081" y="485571"/>
                  </a:lnTo>
                  <a:lnTo>
                    <a:pt x="371259" y="485228"/>
                  </a:lnTo>
                  <a:lnTo>
                    <a:pt x="371348" y="484898"/>
                  </a:lnTo>
                  <a:lnTo>
                    <a:pt x="371563" y="484365"/>
                  </a:lnTo>
                  <a:lnTo>
                    <a:pt x="371703" y="4837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6762" y="2924251"/>
              <a:ext cx="1037031" cy="29366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66448" y="3272983"/>
              <a:ext cx="110117" cy="65158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403594" y="3496752"/>
              <a:ext cx="638175" cy="229870"/>
            </a:xfrm>
            <a:custGeom>
              <a:avLst/>
              <a:gdLst/>
              <a:ahLst/>
              <a:cxnLst/>
              <a:rect l="l" t="t" r="r" b="b"/>
              <a:pathLst>
                <a:path w="638175" h="229870">
                  <a:moveTo>
                    <a:pt x="570701" y="229430"/>
                  </a:moveTo>
                  <a:lnTo>
                    <a:pt x="67132" y="229430"/>
                  </a:lnTo>
                  <a:lnTo>
                    <a:pt x="41001" y="224155"/>
                  </a:lnTo>
                  <a:lnTo>
                    <a:pt x="19662" y="209768"/>
                  </a:lnTo>
                  <a:lnTo>
                    <a:pt x="5275" y="188430"/>
                  </a:lnTo>
                  <a:lnTo>
                    <a:pt x="0" y="162299"/>
                  </a:lnTo>
                  <a:lnTo>
                    <a:pt x="0" y="67131"/>
                  </a:lnTo>
                  <a:lnTo>
                    <a:pt x="5275" y="41000"/>
                  </a:lnTo>
                  <a:lnTo>
                    <a:pt x="19662" y="19662"/>
                  </a:lnTo>
                  <a:lnTo>
                    <a:pt x="41001" y="5275"/>
                  </a:lnTo>
                  <a:lnTo>
                    <a:pt x="67132" y="0"/>
                  </a:lnTo>
                  <a:lnTo>
                    <a:pt x="570701" y="0"/>
                  </a:lnTo>
                  <a:lnTo>
                    <a:pt x="596832" y="5275"/>
                  </a:lnTo>
                  <a:lnTo>
                    <a:pt x="618171" y="19662"/>
                  </a:lnTo>
                  <a:lnTo>
                    <a:pt x="632558" y="41000"/>
                  </a:lnTo>
                  <a:lnTo>
                    <a:pt x="637833" y="67131"/>
                  </a:lnTo>
                  <a:lnTo>
                    <a:pt x="637833" y="162299"/>
                  </a:lnTo>
                  <a:lnTo>
                    <a:pt x="632558" y="188430"/>
                  </a:lnTo>
                  <a:lnTo>
                    <a:pt x="618171" y="209768"/>
                  </a:lnTo>
                  <a:lnTo>
                    <a:pt x="596832" y="224155"/>
                  </a:lnTo>
                  <a:lnTo>
                    <a:pt x="570701" y="229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8660" y="3502418"/>
              <a:ext cx="568991" cy="2936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52517" y="4025518"/>
              <a:ext cx="1156343" cy="29366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75626" y="4365074"/>
              <a:ext cx="110121" cy="6515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409917" y="4590477"/>
              <a:ext cx="638175" cy="229870"/>
            </a:xfrm>
            <a:custGeom>
              <a:avLst/>
              <a:gdLst/>
              <a:ahLst/>
              <a:cxnLst/>
              <a:rect l="l" t="t" r="r" b="b"/>
              <a:pathLst>
                <a:path w="638175" h="229870">
                  <a:moveTo>
                    <a:pt x="570701" y="229430"/>
                  </a:moveTo>
                  <a:lnTo>
                    <a:pt x="67132" y="229430"/>
                  </a:lnTo>
                  <a:lnTo>
                    <a:pt x="41001" y="224155"/>
                  </a:lnTo>
                  <a:lnTo>
                    <a:pt x="19662" y="209768"/>
                  </a:lnTo>
                  <a:lnTo>
                    <a:pt x="5275" y="188430"/>
                  </a:lnTo>
                  <a:lnTo>
                    <a:pt x="0" y="162299"/>
                  </a:lnTo>
                  <a:lnTo>
                    <a:pt x="0" y="67131"/>
                  </a:lnTo>
                  <a:lnTo>
                    <a:pt x="5271" y="41000"/>
                  </a:lnTo>
                  <a:lnTo>
                    <a:pt x="19658" y="19662"/>
                  </a:lnTo>
                  <a:lnTo>
                    <a:pt x="40999" y="5275"/>
                  </a:lnTo>
                  <a:lnTo>
                    <a:pt x="67132" y="0"/>
                  </a:lnTo>
                  <a:lnTo>
                    <a:pt x="570701" y="0"/>
                  </a:lnTo>
                  <a:lnTo>
                    <a:pt x="596832" y="5275"/>
                  </a:lnTo>
                  <a:lnTo>
                    <a:pt x="618171" y="19662"/>
                  </a:lnTo>
                  <a:lnTo>
                    <a:pt x="632558" y="41000"/>
                  </a:lnTo>
                  <a:lnTo>
                    <a:pt x="637833" y="67131"/>
                  </a:lnTo>
                  <a:lnTo>
                    <a:pt x="637833" y="162299"/>
                  </a:lnTo>
                  <a:lnTo>
                    <a:pt x="632558" y="188430"/>
                  </a:lnTo>
                  <a:lnTo>
                    <a:pt x="618171" y="209768"/>
                  </a:lnTo>
                  <a:lnTo>
                    <a:pt x="596832" y="224155"/>
                  </a:lnTo>
                  <a:lnTo>
                    <a:pt x="570701" y="229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55370" y="4576152"/>
              <a:ext cx="568994" cy="29367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69925" y="5117608"/>
              <a:ext cx="1349063" cy="29367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91461" y="4429315"/>
              <a:ext cx="1633562" cy="62405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17375" y="914445"/>
              <a:ext cx="5805407" cy="134783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38967" y="2868136"/>
              <a:ext cx="596514" cy="284484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08970" y="0"/>
            <a:ext cx="1500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1" spc="-4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b="1" spc="-60" dirty="0">
                <a:solidFill>
                  <a:srgbClr val="FFFFFF"/>
                </a:solidFill>
                <a:latin typeface="Calibri"/>
                <a:cs typeface="Calibri"/>
              </a:rPr>
              <a:t>ay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graphicFrame>
        <p:nvGraphicFramePr>
          <p:cNvPr id="37" name="Diagrama 36">
            <a:extLst>
              <a:ext uri="{FF2B5EF4-FFF2-40B4-BE49-F238E27FC236}">
                <a16:creationId xmlns:a16="http://schemas.microsoft.com/office/drawing/2014/main" id="{E3018890-3F07-F8CF-01D8-160CB8223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501664"/>
              </p:ext>
            </p:extLst>
          </p:nvPr>
        </p:nvGraphicFramePr>
        <p:xfrm>
          <a:off x="676793" y="1044918"/>
          <a:ext cx="4523105" cy="82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aphicFrame>
        <p:nvGraphicFramePr>
          <p:cNvPr id="38" name="Diagrama 37">
            <a:extLst>
              <a:ext uri="{FF2B5EF4-FFF2-40B4-BE49-F238E27FC236}">
                <a16:creationId xmlns:a16="http://schemas.microsoft.com/office/drawing/2014/main" id="{962160E4-83D4-5D3D-A1CF-9AC60D687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116133"/>
              </p:ext>
            </p:extLst>
          </p:nvPr>
        </p:nvGraphicFramePr>
        <p:xfrm>
          <a:off x="676538" y="2248877"/>
          <a:ext cx="5281930" cy="150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39" name="Marcador de pie de página 38">
            <a:extLst>
              <a:ext uri="{FF2B5EF4-FFF2-40B4-BE49-F238E27FC236}">
                <a16:creationId xmlns:a16="http://schemas.microsoft.com/office/drawing/2014/main" id="{2E1063BC-5A8A-C230-6199-BF86E720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aphicFrame>
        <p:nvGraphicFramePr>
          <p:cNvPr id="52" name="Diagrama 51">
            <a:extLst>
              <a:ext uri="{FF2B5EF4-FFF2-40B4-BE49-F238E27FC236}">
                <a16:creationId xmlns:a16="http://schemas.microsoft.com/office/drawing/2014/main" id="{AB9FA884-36EE-2667-7085-376587409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052356"/>
              </p:ext>
            </p:extLst>
          </p:nvPr>
        </p:nvGraphicFramePr>
        <p:xfrm>
          <a:off x="489016" y="1075557"/>
          <a:ext cx="5138420" cy="137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7" name="Diagrama 56">
            <a:extLst>
              <a:ext uri="{FF2B5EF4-FFF2-40B4-BE49-F238E27FC236}">
                <a16:creationId xmlns:a16="http://schemas.microsoft.com/office/drawing/2014/main" id="{F25BC651-7978-3317-A763-B76815FCC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316591"/>
              </p:ext>
            </p:extLst>
          </p:nvPr>
        </p:nvGraphicFramePr>
        <p:xfrm>
          <a:off x="489798" y="2869466"/>
          <a:ext cx="5166845" cy="1254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217361" y="1547662"/>
            <a:ext cx="5799455" cy="4408805"/>
            <a:chOff x="6217361" y="1547662"/>
            <a:chExt cx="5799455" cy="4408805"/>
          </a:xfrm>
        </p:grpSpPr>
        <p:sp>
          <p:nvSpPr>
            <p:cNvPr id="6" name="object 6"/>
            <p:cNvSpPr/>
            <p:nvPr/>
          </p:nvSpPr>
          <p:spPr>
            <a:xfrm>
              <a:off x="6866169" y="5012630"/>
              <a:ext cx="1790064" cy="459105"/>
            </a:xfrm>
            <a:custGeom>
              <a:avLst/>
              <a:gdLst/>
              <a:ahLst/>
              <a:cxnLst/>
              <a:rect l="l" t="t" r="r" b="b"/>
              <a:pathLst>
                <a:path w="1790065" h="459104">
                  <a:moveTo>
                    <a:pt x="1762709" y="458861"/>
                  </a:moveTo>
                  <a:lnTo>
                    <a:pt x="26871" y="458861"/>
                  </a:lnTo>
                  <a:lnTo>
                    <a:pt x="16412" y="456750"/>
                  </a:lnTo>
                  <a:lnTo>
                    <a:pt x="7870" y="450991"/>
                  </a:lnTo>
                  <a:lnTo>
                    <a:pt x="2111" y="442449"/>
                  </a:lnTo>
                  <a:lnTo>
                    <a:pt x="0" y="431990"/>
                  </a:lnTo>
                  <a:lnTo>
                    <a:pt x="0" y="26870"/>
                  </a:lnTo>
                  <a:lnTo>
                    <a:pt x="2111" y="16411"/>
                  </a:lnTo>
                  <a:lnTo>
                    <a:pt x="7870" y="7870"/>
                  </a:lnTo>
                  <a:lnTo>
                    <a:pt x="16412" y="2111"/>
                  </a:lnTo>
                  <a:lnTo>
                    <a:pt x="26871" y="0"/>
                  </a:lnTo>
                  <a:lnTo>
                    <a:pt x="1762709" y="0"/>
                  </a:lnTo>
                  <a:lnTo>
                    <a:pt x="1773168" y="2111"/>
                  </a:lnTo>
                  <a:lnTo>
                    <a:pt x="1781709" y="7870"/>
                  </a:lnTo>
                  <a:lnTo>
                    <a:pt x="1787468" y="16411"/>
                  </a:lnTo>
                  <a:lnTo>
                    <a:pt x="1789580" y="26870"/>
                  </a:lnTo>
                  <a:lnTo>
                    <a:pt x="1789580" y="431990"/>
                  </a:lnTo>
                  <a:lnTo>
                    <a:pt x="1787468" y="442449"/>
                  </a:lnTo>
                  <a:lnTo>
                    <a:pt x="1781709" y="450991"/>
                  </a:lnTo>
                  <a:lnTo>
                    <a:pt x="1773168" y="456750"/>
                  </a:lnTo>
                  <a:lnTo>
                    <a:pt x="1762709" y="458861"/>
                  </a:lnTo>
                  <a:close/>
                </a:path>
              </a:pathLst>
            </a:custGeom>
            <a:solidFill>
              <a:srgbClr val="B8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6169" y="5012630"/>
              <a:ext cx="1790064" cy="459105"/>
            </a:xfrm>
            <a:custGeom>
              <a:avLst/>
              <a:gdLst/>
              <a:ahLst/>
              <a:cxnLst/>
              <a:rect l="l" t="t" r="r" b="b"/>
              <a:pathLst>
                <a:path w="1790065" h="459104">
                  <a:moveTo>
                    <a:pt x="1762709" y="0"/>
                  </a:moveTo>
                  <a:lnTo>
                    <a:pt x="1773168" y="2111"/>
                  </a:lnTo>
                  <a:lnTo>
                    <a:pt x="1781709" y="7870"/>
                  </a:lnTo>
                  <a:lnTo>
                    <a:pt x="1787468" y="16411"/>
                  </a:lnTo>
                  <a:lnTo>
                    <a:pt x="1789580" y="26870"/>
                  </a:lnTo>
                  <a:lnTo>
                    <a:pt x="1789580" y="431990"/>
                  </a:lnTo>
                  <a:lnTo>
                    <a:pt x="1787468" y="442449"/>
                  </a:lnTo>
                  <a:lnTo>
                    <a:pt x="1781709" y="450991"/>
                  </a:lnTo>
                  <a:lnTo>
                    <a:pt x="1773168" y="456750"/>
                  </a:lnTo>
                  <a:lnTo>
                    <a:pt x="1762709" y="458861"/>
                  </a:lnTo>
                  <a:lnTo>
                    <a:pt x="26871" y="458861"/>
                  </a:lnTo>
                  <a:lnTo>
                    <a:pt x="16412" y="456750"/>
                  </a:lnTo>
                  <a:lnTo>
                    <a:pt x="7870" y="450991"/>
                  </a:lnTo>
                  <a:lnTo>
                    <a:pt x="2111" y="442449"/>
                  </a:lnTo>
                  <a:lnTo>
                    <a:pt x="0" y="431990"/>
                  </a:lnTo>
                  <a:lnTo>
                    <a:pt x="0" y="26870"/>
                  </a:lnTo>
                  <a:lnTo>
                    <a:pt x="2111" y="16411"/>
                  </a:lnTo>
                  <a:lnTo>
                    <a:pt x="7870" y="7870"/>
                  </a:lnTo>
                  <a:lnTo>
                    <a:pt x="16412" y="2111"/>
                  </a:lnTo>
                  <a:lnTo>
                    <a:pt x="26871" y="0"/>
                  </a:lnTo>
                  <a:lnTo>
                    <a:pt x="1762709" y="0"/>
                  </a:lnTo>
                  <a:close/>
                </a:path>
              </a:pathLst>
            </a:custGeom>
            <a:ln w="14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9837" y="3918906"/>
              <a:ext cx="1790064" cy="459105"/>
            </a:xfrm>
            <a:custGeom>
              <a:avLst/>
              <a:gdLst/>
              <a:ahLst/>
              <a:cxnLst/>
              <a:rect l="l" t="t" r="r" b="b"/>
              <a:pathLst>
                <a:path w="1790065" h="459104">
                  <a:moveTo>
                    <a:pt x="1762709" y="458861"/>
                  </a:moveTo>
                  <a:lnTo>
                    <a:pt x="26871" y="458861"/>
                  </a:lnTo>
                  <a:lnTo>
                    <a:pt x="16412" y="456750"/>
                  </a:lnTo>
                  <a:lnTo>
                    <a:pt x="7870" y="450991"/>
                  </a:lnTo>
                  <a:lnTo>
                    <a:pt x="2111" y="442449"/>
                  </a:lnTo>
                  <a:lnTo>
                    <a:pt x="0" y="431990"/>
                  </a:lnTo>
                  <a:lnTo>
                    <a:pt x="0" y="26870"/>
                  </a:lnTo>
                  <a:lnTo>
                    <a:pt x="2111" y="16411"/>
                  </a:lnTo>
                  <a:lnTo>
                    <a:pt x="7870" y="7870"/>
                  </a:lnTo>
                  <a:lnTo>
                    <a:pt x="16412" y="2111"/>
                  </a:lnTo>
                  <a:lnTo>
                    <a:pt x="26871" y="0"/>
                  </a:lnTo>
                  <a:lnTo>
                    <a:pt x="1762709" y="0"/>
                  </a:lnTo>
                  <a:lnTo>
                    <a:pt x="1773168" y="2111"/>
                  </a:lnTo>
                  <a:lnTo>
                    <a:pt x="1781709" y="7870"/>
                  </a:lnTo>
                  <a:lnTo>
                    <a:pt x="1787468" y="16411"/>
                  </a:lnTo>
                  <a:lnTo>
                    <a:pt x="1789580" y="26870"/>
                  </a:lnTo>
                  <a:lnTo>
                    <a:pt x="1789580" y="431990"/>
                  </a:lnTo>
                  <a:lnTo>
                    <a:pt x="1787468" y="442449"/>
                  </a:lnTo>
                  <a:lnTo>
                    <a:pt x="1781709" y="450991"/>
                  </a:lnTo>
                  <a:lnTo>
                    <a:pt x="1773168" y="456750"/>
                  </a:lnTo>
                  <a:lnTo>
                    <a:pt x="1762709" y="458861"/>
                  </a:lnTo>
                  <a:close/>
                </a:path>
              </a:pathLst>
            </a:custGeom>
            <a:solidFill>
              <a:srgbClr val="E0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9837" y="3918907"/>
              <a:ext cx="1790064" cy="459105"/>
            </a:xfrm>
            <a:custGeom>
              <a:avLst/>
              <a:gdLst/>
              <a:ahLst/>
              <a:cxnLst/>
              <a:rect l="l" t="t" r="r" b="b"/>
              <a:pathLst>
                <a:path w="1790065" h="459104">
                  <a:moveTo>
                    <a:pt x="1762709" y="0"/>
                  </a:moveTo>
                  <a:lnTo>
                    <a:pt x="1773168" y="2111"/>
                  </a:lnTo>
                  <a:lnTo>
                    <a:pt x="1781709" y="7870"/>
                  </a:lnTo>
                  <a:lnTo>
                    <a:pt x="1787468" y="16411"/>
                  </a:lnTo>
                  <a:lnTo>
                    <a:pt x="1789580" y="26870"/>
                  </a:lnTo>
                  <a:lnTo>
                    <a:pt x="1789580" y="431990"/>
                  </a:lnTo>
                  <a:lnTo>
                    <a:pt x="1787468" y="442449"/>
                  </a:lnTo>
                  <a:lnTo>
                    <a:pt x="1781709" y="450991"/>
                  </a:lnTo>
                  <a:lnTo>
                    <a:pt x="1773168" y="456750"/>
                  </a:lnTo>
                  <a:lnTo>
                    <a:pt x="1762709" y="458861"/>
                  </a:lnTo>
                  <a:lnTo>
                    <a:pt x="26871" y="458861"/>
                  </a:lnTo>
                  <a:lnTo>
                    <a:pt x="16412" y="456750"/>
                  </a:lnTo>
                  <a:lnTo>
                    <a:pt x="7870" y="450991"/>
                  </a:lnTo>
                  <a:lnTo>
                    <a:pt x="2111" y="442449"/>
                  </a:lnTo>
                  <a:lnTo>
                    <a:pt x="0" y="431990"/>
                  </a:lnTo>
                  <a:lnTo>
                    <a:pt x="0" y="26870"/>
                  </a:lnTo>
                  <a:lnTo>
                    <a:pt x="2111" y="16411"/>
                  </a:lnTo>
                  <a:lnTo>
                    <a:pt x="7870" y="7870"/>
                  </a:lnTo>
                  <a:lnTo>
                    <a:pt x="16412" y="2111"/>
                  </a:lnTo>
                  <a:lnTo>
                    <a:pt x="26871" y="0"/>
                  </a:lnTo>
                  <a:lnTo>
                    <a:pt x="1762709" y="0"/>
                  </a:lnTo>
                  <a:close/>
                </a:path>
              </a:pathLst>
            </a:custGeom>
            <a:ln w="14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9837" y="2817640"/>
              <a:ext cx="1790064" cy="459105"/>
            </a:xfrm>
            <a:custGeom>
              <a:avLst/>
              <a:gdLst/>
              <a:ahLst/>
              <a:cxnLst/>
              <a:rect l="l" t="t" r="r" b="b"/>
              <a:pathLst>
                <a:path w="1790065" h="459104">
                  <a:moveTo>
                    <a:pt x="1762709" y="458861"/>
                  </a:moveTo>
                  <a:lnTo>
                    <a:pt x="26871" y="458861"/>
                  </a:lnTo>
                  <a:lnTo>
                    <a:pt x="16412" y="456750"/>
                  </a:lnTo>
                  <a:lnTo>
                    <a:pt x="7870" y="450991"/>
                  </a:lnTo>
                  <a:lnTo>
                    <a:pt x="2111" y="442449"/>
                  </a:lnTo>
                  <a:lnTo>
                    <a:pt x="0" y="431990"/>
                  </a:lnTo>
                  <a:lnTo>
                    <a:pt x="0" y="26870"/>
                  </a:lnTo>
                  <a:lnTo>
                    <a:pt x="2111" y="16411"/>
                  </a:lnTo>
                  <a:lnTo>
                    <a:pt x="7870" y="7870"/>
                  </a:lnTo>
                  <a:lnTo>
                    <a:pt x="16412" y="2111"/>
                  </a:lnTo>
                  <a:lnTo>
                    <a:pt x="26871" y="0"/>
                  </a:lnTo>
                  <a:lnTo>
                    <a:pt x="1762709" y="0"/>
                  </a:lnTo>
                  <a:lnTo>
                    <a:pt x="1773168" y="2111"/>
                  </a:lnTo>
                  <a:lnTo>
                    <a:pt x="1781709" y="7870"/>
                  </a:lnTo>
                  <a:lnTo>
                    <a:pt x="1787468" y="16411"/>
                  </a:lnTo>
                  <a:lnTo>
                    <a:pt x="1789580" y="26870"/>
                  </a:lnTo>
                  <a:lnTo>
                    <a:pt x="1789580" y="431990"/>
                  </a:lnTo>
                  <a:lnTo>
                    <a:pt x="1787468" y="442449"/>
                  </a:lnTo>
                  <a:lnTo>
                    <a:pt x="1781709" y="450991"/>
                  </a:lnTo>
                  <a:lnTo>
                    <a:pt x="1773168" y="456750"/>
                  </a:lnTo>
                  <a:lnTo>
                    <a:pt x="1762709" y="458861"/>
                  </a:lnTo>
                  <a:close/>
                </a:path>
              </a:pathLst>
            </a:custGeom>
            <a:solidFill>
              <a:srgbClr val="FFEC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9837" y="2817640"/>
              <a:ext cx="1790064" cy="459105"/>
            </a:xfrm>
            <a:custGeom>
              <a:avLst/>
              <a:gdLst/>
              <a:ahLst/>
              <a:cxnLst/>
              <a:rect l="l" t="t" r="r" b="b"/>
              <a:pathLst>
                <a:path w="1790065" h="459104">
                  <a:moveTo>
                    <a:pt x="1762709" y="0"/>
                  </a:moveTo>
                  <a:lnTo>
                    <a:pt x="1773168" y="2111"/>
                  </a:lnTo>
                  <a:lnTo>
                    <a:pt x="1781709" y="7870"/>
                  </a:lnTo>
                  <a:lnTo>
                    <a:pt x="1787468" y="16411"/>
                  </a:lnTo>
                  <a:lnTo>
                    <a:pt x="1789580" y="26870"/>
                  </a:lnTo>
                  <a:lnTo>
                    <a:pt x="1789580" y="431990"/>
                  </a:lnTo>
                  <a:lnTo>
                    <a:pt x="1787468" y="442449"/>
                  </a:lnTo>
                  <a:lnTo>
                    <a:pt x="1781709" y="450991"/>
                  </a:lnTo>
                  <a:lnTo>
                    <a:pt x="1773168" y="456750"/>
                  </a:lnTo>
                  <a:lnTo>
                    <a:pt x="1762709" y="458861"/>
                  </a:lnTo>
                  <a:lnTo>
                    <a:pt x="26871" y="458861"/>
                  </a:lnTo>
                  <a:lnTo>
                    <a:pt x="16412" y="456750"/>
                  </a:lnTo>
                  <a:lnTo>
                    <a:pt x="7870" y="450991"/>
                  </a:lnTo>
                  <a:lnTo>
                    <a:pt x="2111" y="442449"/>
                  </a:lnTo>
                  <a:lnTo>
                    <a:pt x="0" y="431990"/>
                  </a:lnTo>
                  <a:lnTo>
                    <a:pt x="0" y="26870"/>
                  </a:lnTo>
                  <a:lnTo>
                    <a:pt x="2111" y="16411"/>
                  </a:lnTo>
                  <a:lnTo>
                    <a:pt x="7870" y="7870"/>
                  </a:lnTo>
                  <a:lnTo>
                    <a:pt x="16412" y="2111"/>
                  </a:lnTo>
                  <a:lnTo>
                    <a:pt x="26871" y="0"/>
                  </a:lnTo>
                  <a:lnTo>
                    <a:pt x="1762709" y="0"/>
                  </a:lnTo>
                  <a:close/>
                </a:path>
              </a:pathLst>
            </a:custGeom>
            <a:ln w="14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49668" y="1547662"/>
              <a:ext cx="1817109" cy="4955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04266" y="2060331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0"/>
                  </a:moveTo>
                  <a:lnTo>
                    <a:pt x="0" y="729773"/>
                  </a:lnTo>
                </a:path>
              </a:pathLst>
            </a:custGeom>
            <a:ln w="17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57616" y="2032722"/>
              <a:ext cx="92963" cy="1231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7956" y="2694607"/>
              <a:ext cx="92963" cy="12310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35776" y="2610965"/>
              <a:ext cx="5762625" cy="3327400"/>
            </a:xfrm>
            <a:custGeom>
              <a:avLst/>
              <a:gdLst/>
              <a:ahLst/>
              <a:cxnLst/>
              <a:rect l="l" t="t" r="r" b="b"/>
              <a:pathLst>
                <a:path w="5762625" h="3327400">
                  <a:moveTo>
                    <a:pt x="5630799" y="0"/>
                  </a:moveTo>
                  <a:lnTo>
                    <a:pt x="5681890" y="10314"/>
                  </a:lnTo>
                  <a:lnTo>
                    <a:pt x="5723611" y="38442"/>
                  </a:lnTo>
                  <a:lnTo>
                    <a:pt x="5751739" y="80162"/>
                  </a:lnTo>
                  <a:lnTo>
                    <a:pt x="5762053" y="131252"/>
                  </a:lnTo>
                  <a:lnTo>
                    <a:pt x="5762053" y="3195679"/>
                  </a:lnTo>
                  <a:lnTo>
                    <a:pt x="5751739" y="3246769"/>
                  </a:lnTo>
                  <a:lnTo>
                    <a:pt x="5723611" y="3288489"/>
                  </a:lnTo>
                  <a:lnTo>
                    <a:pt x="5681890" y="3316617"/>
                  </a:lnTo>
                  <a:lnTo>
                    <a:pt x="5630799" y="3326931"/>
                  </a:lnTo>
                  <a:lnTo>
                    <a:pt x="131263" y="3326931"/>
                  </a:lnTo>
                  <a:lnTo>
                    <a:pt x="80171" y="3316617"/>
                  </a:lnTo>
                  <a:lnTo>
                    <a:pt x="38447" y="3288489"/>
                  </a:lnTo>
                  <a:lnTo>
                    <a:pt x="10315" y="3246769"/>
                  </a:lnTo>
                  <a:lnTo>
                    <a:pt x="0" y="3195679"/>
                  </a:lnTo>
                  <a:lnTo>
                    <a:pt x="0" y="131252"/>
                  </a:lnTo>
                  <a:lnTo>
                    <a:pt x="10315" y="80162"/>
                  </a:lnTo>
                  <a:lnTo>
                    <a:pt x="38447" y="38442"/>
                  </a:lnTo>
                  <a:lnTo>
                    <a:pt x="80171" y="10314"/>
                  </a:lnTo>
                  <a:lnTo>
                    <a:pt x="131263" y="0"/>
                  </a:lnTo>
                  <a:lnTo>
                    <a:pt x="5630799" y="0"/>
                  </a:lnTo>
                  <a:close/>
                </a:path>
              </a:pathLst>
            </a:custGeom>
            <a:ln w="368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34162" y="1566024"/>
              <a:ext cx="1257295" cy="47720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76036" y="2335650"/>
              <a:ext cx="638175" cy="229870"/>
            </a:xfrm>
            <a:custGeom>
              <a:avLst/>
              <a:gdLst/>
              <a:ahLst/>
              <a:cxnLst/>
              <a:rect l="l" t="t" r="r" b="b"/>
              <a:pathLst>
                <a:path w="638175" h="229869">
                  <a:moveTo>
                    <a:pt x="570723" y="229445"/>
                  </a:moveTo>
                  <a:lnTo>
                    <a:pt x="67152" y="229445"/>
                  </a:lnTo>
                  <a:lnTo>
                    <a:pt x="41016" y="224167"/>
                  </a:lnTo>
                  <a:lnTo>
                    <a:pt x="19671" y="209774"/>
                  </a:lnTo>
                  <a:lnTo>
                    <a:pt x="5278" y="188429"/>
                  </a:lnTo>
                  <a:lnTo>
                    <a:pt x="0" y="162294"/>
                  </a:lnTo>
                  <a:lnTo>
                    <a:pt x="0" y="67116"/>
                  </a:lnTo>
                  <a:lnTo>
                    <a:pt x="5278" y="41001"/>
                  </a:lnTo>
                  <a:lnTo>
                    <a:pt x="19671" y="19666"/>
                  </a:lnTo>
                  <a:lnTo>
                    <a:pt x="41016" y="5277"/>
                  </a:lnTo>
                  <a:lnTo>
                    <a:pt x="67152" y="0"/>
                  </a:lnTo>
                  <a:lnTo>
                    <a:pt x="570723" y="0"/>
                  </a:lnTo>
                  <a:lnTo>
                    <a:pt x="596859" y="5278"/>
                  </a:lnTo>
                  <a:lnTo>
                    <a:pt x="618204" y="19671"/>
                  </a:lnTo>
                  <a:lnTo>
                    <a:pt x="632597" y="41016"/>
                  </a:lnTo>
                  <a:lnTo>
                    <a:pt x="637875" y="67151"/>
                  </a:lnTo>
                  <a:lnTo>
                    <a:pt x="637875" y="162294"/>
                  </a:lnTo>
                  <a:lnTo>
                    <a:pt x="632597" y="188429"/>
                  </a:lnTo>
                  <a:lnTo>
                    <a:pt x="618204" y="209774"/>
                  </a:lnTo>
                  <a:lnTo>
                    <a:pt x="596859" y="224167"/>
                  </a:lnTo>
                  <a:lnTo>
                    <a:pt x="570723" y="2294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31140" y="2386204"/>
              <a:ext cx="349250" cy="109220"/>
            </a:xfrm>
            <a:custGeom>
              <a:avLst/>
              <a:gdLst/>
              <a:ahLst/>
              <a:cxnLst/>
              <a:rect l="l" t="t" r="r" b="b"/>
              <a:pathLst>
                <a:path w="349250" h="109219">
                  <a:moveTo>
                    <a:pt x="155884" y="102792"/>
                  </a:moveTo>
                  <a:lnTo>
                    <a:pt x="137990" y="102792"/>
                  </a:lnTo>
                  <a:lnTo>
                    <a:pt x="129840" y="100606"/>
                  </a:lnTo>
                  <a:lnTo>
                    <a:pt x="103039" y="71898"/>
                  </a:lnTo>
                  <a:lnTo>
                    <a:pt x="99707" y="51343"/>
                  </a:lnTo>
                  <a:lnTo>
                    <a:pt x="100089" y="44148"/>
                  </a:lnTo>
                  <a:lnTo>
                    <a:pt x="122627" y="6279"/>
                  </a:lnTo>
                  <a:lnTo>
                    <a:pt x="147249" y="0"/>
                  </a:lnTo>
                  <a:lnTo>
                    <a:pt x="153952" y="409"/>
                  </a:lnTo>
                  <a:lnTo>
                    <a:pt x="179780" y="11309"/>
                  </a:lnTo>
                  <a:lnTo>
                    <a:pt x="147319" y="11309"/>
                  </a:lnTo>
                  <a:lnTo>
                    <a:pt x="140276" y="11939"/>
                  </a:lnTo>
                  <a:lnTo>
                    <a:pt x="113868" y="42040"/>
                  </a:lnTo>
                  <a:lnTo>
                    <a:pt x="113263" y="51413"/>
                  </a:lnTo>
                  <a:lnTo>
                    <a:pt x="113861" y="60547"/>
                  </a:lnTo>
                  <a:lnTo>
                    <a:pt x="140206" y="90901"/>
                  </a:lnTo>
                  <a:lnTo>
                    <a:pt x="147319" y="91551"/>
                  </a:lnTo>
                  <a:lnTo>
                    <a:pt x="181314" y="91551"/>
                  </a:lnTo>
                  <a:lnTo>
                    <a:pt x="185778" y="94639"/>
                  </a:lnTo>
                  <a:lnTo>
                    <a:pt x="189376" y="96616"/>
                  </a:lnTo>
                  <a:lnTo>
                    <a:pt x="171352" y="96616"/>
                  </a:lnTo>
                  <a:lnTo>
                    <a:pt x="163999" y="100710"/>
                  </a:lnTo>
                  <a:lnTo>
                    <a:pt x="155884" y="102792"/>
                  </a:lnTo>
                  <a:close/>
                </a:path>
                <a:path w="349250" h="109219">
                  <a:moveTo>
                    <a:pt x="186348" y="83121"/>
                  </a:moveTo>
                  <a:lnTo>
                    <a:pt x="169548" y="83121"/>
                  </a:lnTo>
                  <a:lnTo>
                    <a:pt x="174606" y="77175"/>
                  </a:lnTo>
                  <a:lnTo>
                    <a:pt x="178227" y="69899"/>
                  </a:lnTo>
                  <a:lnTo>
                    <a:pt x="180404" y="61290"/>
                  </a:lnTo>
                  <a:lnTo>
                    <a:pt x="181126" y="51413"/>
                  </a:lnTo>
                  <a:lnTo>
                    <a:pt x="181131" y="43330"/>
                  </a:lnTo>
                  <a:lnTo>
                    <a:pt x="179744" y="36287"/>
                  </a:lnTo>
                  <a:lnTo>
                    <a:pt x="177004" y="30286"/>
                  </a:lnTo>
                  <a:lnTo>
                    <a:pt x="174299" y="24284"/>
                  </a:lnTo>
                  <a:lnTo>
                    <a:pt x="170276" y="19600"/>
                  </a:lnTo>
                  <a:lnTo>
                    <a:pt x="159769" y="12974"/>
                  </a:lnTo>
                  <a:lnTo>
                    <a:pt x="153873" y="11309"/>
                  </a:lnTo>
                  <a:lnTo>
                    <a:pt x="179780" y="11309"/>
                  </a:lnTo>
                  <a:lnTo>
                    <a:pt x="194656" y="51343"/>
                  </a:lnTo>
                  <a:lnTo>
                    <a:pt x="194656" y="59531"/>
                  </a:lnTo>
                  <a:lnTo>
                    <a:pt x="193408" y="66885"/>
                  </a:lnTo>
                  <a:lnTo>
                    <a:pt x="190853" y="73650"/>
                  </a:lnTo>
                  <a:lnTo>
                    <a:pt x="188449" y="79930"/>
                  </a:lnTo>
                  <a:lnTo>
                    <a:pt x="186348" y="83121"/>
                  </a:lnTo>
                  <a:close/>
                </a:path>
                <a:path w="349250" h="109219">
                  <a:moveTo>
                    <a:pt x="181314" y="91551"/>
                  </a:moveTo>
                  <a:lnTo>
                    <a:pt x="152000" y="91551"/>
                  </a:lnTo>
                  <a:lnTo>
                    <a:pt x="156439" y="90649"/>
                  </a:lnTo>
                  <a:lnTo>
                    <a:pt x="160601" y="88880"/>
                  </a:lnTo>
                  <a:lnTo>
                    <a:pt x="156474" y="86244"/>
                  </a:lnTo>
                  <a:lnTo>
                    <a:pt x="152139" y="84335"/>
                  </a:lnTo>
                  <a:lnTo>
                    <a:pt x="147596" y="83191"/>
                  </a:lnTo>
                  <a:lnTo>
                    <a:pt x="150787" y="73650"/>
                  </a:lnTo>
                  <a:lnTo>
                    <a:pt x="158347" y="75767"/>
                  </a:lnTo>
                  <a:lnTo>
                    <a:pt x="164624" y="78924"/>
                  </a:lnTo>
                  <a:lnTo>
                    <a:pt x="169548" y="83121"/>
                  </a:lnTo>
                  <a:lnTo>
                    <a:pt x="186348" y="83121"/>
                  </a:lnTo>
                  <a:lnTo>
                    <a:pt x="184703" y="85619"/>
                  </a:lnTo>
                  <a:lnTo>
                    <a:pt x="179709" y="90441"/>
                  </a:lnTo>
                  <a:lnTo>
                    <a:pt x="181314" y="91551"/>
                  </a:lnTo>
                  <a:close/>
                </a:path>
                <a:path w="349250" h="109219">
                  <a:moveTo>
                    <a:pt x="192714" y="108828"/>
                  </a:moveTo>
                  <a:lnTo>
                    <a:pt x="185570" y="106226"/>
                  </a:lnTo>
                  <a:lnTo>
                    <a:pt x="178461" y="102167"/>
                  </a:lnTo>
                  <a:lnTo>
                    <a:pt x="171352" y="96616"/>
                  </a:lnTo>
                  <a:lnTo>
                    <a:pt x="189376" y="96616"/>
                  </a:lnTo>
                  <a:lnTo>
                    <a:pt x="191396" y="97727"/>
                  </a:lnTo>
                  <a:lnTo>
                    <a:pt x="196564" y="99669"/>
                  </a:lnTo>
                  <a:lnTo>
                    <a:pt x="192714" y="108828"/>
                  </a:lnTo>
                  <a:close/>
                </a:path>
                <a:path w="349250" h="109219">
                  <a:moveTo>
                    <a:pt x="349085" y="13460"/>
                  </a:moveTo>
                  <a:lnTo>
                    <a:pt x="201037" y="13460"/>
                  </a:lnTo>
                  <a:lnTo>
                    <a:pt x="201037" y="1769"/>
                  </a:lnTo>
                  <a:lnTo>
                    <a:pt x="349085" y="1769"/>
                  </a:lnTo>
                  <a:lnTo>
                    <a:pt x="349085" y="13460"/>
                  </a:lnTo>
                  <a:close/>
                </a:path>
                <a:path w="349250" h="109219">
                  <a:moveTo>
                    <a:pt x="246884" y="101092"/>
                  </a:moveTo>
                  <a:lnTo>
                    <a:pt x="233740" y="101092"/>
                  </a:lnTo>
                  <a:lnTo>
                    <a:pt x="233740" y="13460"/>
                  </a:lnTo>
                  <a:lnTo>
                    <a:pt x="246884" y="13460"/>
                  </a:lnTo>
                  <a:lnTo>
                    <a:pt x="246884" y="101092"/>
                  </a:lnTo>
                  <a:close/>
                </a:path>
                <a:path w="349250" h="109219">
                  <a:moveTo>
                    <a:pt x="316243" y="101092"/>
                  </a:moveTo>
                  <a:lnTo>
                    <a:pt x="303099" y="101092"/>
                  </a:lnTo>
                  <a:lnTo>
                    <a:pt x="303099" y="13460"/>
                  </a:lnTo>
                  <a:lnTo>
                    <a:pt x="316243" y="13460"/>
                  </a:lnTo>
                  <a:lnTo>
                    <a:pt x="316243" y="101092"/>
                  </a:lnTo>
                  <a:close/>
                </a:path>
                <a:path w="349250" h="109219">
                  <a:moveTo>
                    <a:pt x="12658" y="101092"/>
                  </a:moveTo>
                  <a:lnTo>
                    <a:pt x="0" y="101092"/>
                  </a:lnTo>
                  <a:lnTo>
                    <a:pt x="0" y="1769"/>
                  </a:lnTo>
                  <a:lnTo>
                    <a:pt x="19767" y="1769"/>
                  </a:lnTo>
                  <a:lnTo>
                    <a:pt x="24697" y="16513"/>
                  </a:lnTo>
                  <a:lnTo>
                    <a:pt x="12658" y="16513"/>
                  </a:lnTo>
                  <a:lnTo>
                    <a:pt x="12658" y="101092"/>
                  </a:lnTo>
                  <a:close/>
                </a:path>
                <a:path w="349250" h="109219">
                  <a:moveTo>
                    <a:pt x="58192" y="86799"/>
                  </a:moveTo>
                  <a:lnTo>
                    <a:pt x="48031" y="86799"/>
                  </a:lnTo>
                  <a:lnTo>
                    <a:pt x="49141" y="83191"/>
                  </a:lnTo>
                  <a:lnTo>
                    <a:pt x="50909" y="77883"/>
                  </a:lnTo>
                  <a:lnTo>
                    <a:pt x="53302" y="70875"/>
                  </a:lnTo>
                  <a:lnTo>
                    <a:pt x="77092" y="1769"/>
                  </a:lnTo>
                  <a:lnTo>
                    <a:pt x="94744" y="1769"/>
                  </a:lnTo>
                  <a:lnTo>
                    <a:pt x="94744" y="17935"/>
                  </a:lnTo>
                  <a:lnTo>
                    <a:pt x="82086" y="17935"/>
                  </a:lnTo>
                  <a:lnTo>
                    <a:pt x="58192" y="86799"/>
                  </a:lnTo>
                  <a:close/>
                </a:path>
                <a:path w="349250" h="109219">
                  <a:moveTo>
                    <a:pt x="53233" y="101092"/>
                  </a:moveTo>
                  <a:lnTo>
                    <a:pt x="41372" y="101092"/>
                  </a:lnTo>
                  <a:lnTo>
                    <a:pt x="12658" y="16513"/>
                  </a:lnTo>
                  <a:lnTo>
                    <a:pt x="24697" y="16513"/>
                  </a:lnTo>
                  <a:lnTo>
                    <a:pt x="43280" y="72089"/>
                  </a:lnTo>
                  <a:lnTo>
                    <a:pt x="47025" y="83538"/>
                  </a:lnTo>
                  <a:lnTo>
                    <a:pt x="48031" y="86799"/>
                  </a:lnTo>
                  <a:lnTo>
                    <a:pt x="58192" y="86799"/>
                  </a:lnTo>
                  <a:lnTo>
                    <a:pt x="53233" y="101092"/>
                  </a:lnTo>
                  <a:close/>
                </a:path>
                <a:path w="349250" h="109219">
                  <a:moveTo>
                    <a:pt x="94744" y="101092"/>
                  </a:moveTo>
                  <a:lnTo>
                    <a:pt x="82086" y="101092"/>
                  </a:lnTo>
                  <a:lnTo>
                    <a:pt x="82086" y="17935"/>
                  </a:lnTo>
                  <a:lnTo>
                    <a:pt x="94744" y="17935"/>
                  </a:lnTo>
                  <a:lnTo>
                    <a:pt x="94744" y="101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26544" y="2381609"/>
              <a:ext cx="358277" cy="1180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753878" y="4878624"/>
              <a:ext cx="1964689" cy="728980"/>
            </a:xfrm>
            <a:custGeom>
              <a:avLst/>
              <a:gdLst/>
              <a:ahLst/>
              <a:cxnLst/>
              <a:rect l="l" t="t" r="r" b="b"/>
              <a:pathLst>
                <a:path w="1964690" h="728979">
                  <a:moveTo>
                    <a:pt x="1600316" y="728452"/>
                  </a:moveTo>
                  <a:lnTo>
                    <a:pt x="364230" y="728452"/>
                  </a:lnTo>
                  <a:lnTo>
                    <a:pt x="314806" y="725127"/>
                  </a:lnTo>
                  <a:lnTo>
                    <a:pt x="267403" y="715441"/>
                  </a:lnTo>
                  <a:lnTo>
                    <a:pt x="222455" y="699829"/>
                  </a:lnTo>
                  <a:lnTo>
                    <a:pt x="180396" y="678724"/>
                  </a:lnTo>
                  <a:lnTo>
                    <a:pt x="141660" y="652561"/>
                  </a:lnTo>
                  <a:lnTo>
                    <a:pt x="106680" y="621772"/>
                  </a:lnTo>
                  <a:lnTo>
                    <a:pt x="75892" y="586793"/>
                  </a:lnTo>
                  <a:lnTo>
                    <a:pt x="49728" y="548057"/>
                  </a:lnTo>
                  <a:lnTo>
                    <a:pt x="28623" y="505999"/>
                  </a:lnTo>
                  <a:lnTo>
                    <a:pt x="13010" y="461051"/>
                  </a:lnTo>
                  <a:lnTo>
                    <a:pt x="3325" y="413649"/>
                  </a:lnTo>
                  <a:lnTo>
                    <a:pt x="0" y="364226"/>
                  </a:lnTo>
                  <a:lnTo>
                    <a:pt x="3325" y="314803"/>
                  </a:lnTo>
                  <a:lnTo>
                    <a:pt x="13010" y="267400"/>
                  </a:lnTo>
                  <a:lnTo>
                    <a:pt x="28623" y="222453"/>
                  </a:lnTo>
                  <a:lnTo>
                    <a:pt x="49728" y="180394"/>
                  </a:lnTo>
                  <a:lnTo>
                    <a:pt x="75892" y="141658"/>
                  </a:lnTo>
                  <a:lnTo>
                    <a:pt x="106680" y="106679"/>
                  </a:lnTo>
                  <a:lnTo>
                    <a:pt x="141660" y="75891"/>
                  </a:lnTo>
                  <a:lnTo>
                    <a:pt x="180396" y="49727"/>
                  </a:lnTo>
                  <a:lnTo>
                    <a:pt x="222455" y="28622"/>
                  </a:lnTo>
                  <a:lnTo>
                    <a:pt x="267403" y="13010"/>
                  </a:lnTo>
                  <a:lnTo>
                    <a:pt x="314806" y="3324"/>
                  </a:lnTo>
                  <a:lnTo>
                    <a:pt x="364230" y="0"/>
                  </a:lnTo>
                  <a:lnTo>
                    <a:pt x="1600316" y="0"/>
                  </a:lnTo>
                  <a:lnTo>
                    <a:pt x="1649739" y="3324"/>
                  </a:lnTo>
                  <a:lnTo>
                    <a:pt x="1697142" y="13010"/>
                  </a:lnTo>
                  <a:lnTo>
                    <a:pt x="1742090" y="28622"/>
                  </a:lnTo>
                  <a:lnTo>
                    <a:pt x="1784149" y="49727"/>
                  </a:lnTo>
                  <a:lnTo>
                    <a:pt x="1822885" y="75891"/>
                  </a:lnTo>
                  <a:lnTo>
                    <a:pt x="1857865" y="106679"/>
                  </a:lnTo>
                  <a:lnTo>
                    <a:pt x="1888653" y="141658"/>
                  </a:lnTo>
                  <a:lnTo>
                    <a:pt x="1914817" y="180394"/>
                  </a:lnTo>
                  <a:lnTo>
                    <a:pt x="1935923" y="222453"/>
                  </a:lnTo>
                  <a:lnTo>
                    <a:pt x="1951535" y="267400"/>
                  </a:lnTo>
                  <a:lnTo>
                    <a:pt x="1961221" y="314803"/>
                  </a:lnTo>
                  <a:lnTo>
                    <a:pt x="1964546" y="364226"/>
                  </a:lnTo>
                  <a:lnTo>
                    <a:pt x="1961221" y="413649"/>
                  </a:lnTo>
                  <a:lnTo>
                    <a:pt x="1951535" y="461051"/>
                  </a:lnTo>
                  <a:lnTo>
                    <a:pt x="1935923" y="505999"/>
                  </a:lnTo>
                  <a:lnTo>
                    <a:pt x="1914817" y="548057"/>
                  </a:lnTo>
                  <a:lnTo>
                    <a:pt x="1888653" y="586793"/>
                  </a:lnTo>
                  <a:lnTo>
                    <a:pt x="1857865" y="621772"/>
                  </a:lnTo>
                  <a:lnTo>
                    <a:pt x="1822885" y="652561"/>
                  </a:lnTo>
                  <a:lnTo>
                    <a:pt x="1784149" y="678724"/>
                  </a:lnTo>
                  <a:lnTo>
                    <a:pt x="1742090" y="699829"/>
                  </a:lnTo>
                  <a:lnTo>
                    <a:pt x="1697142" y="715441"/>
                  </a:lnTo>
                  <a:lnTo>
                    <a:pt x="1649739" y="725127"/>
                  </a:lnTo>
                  <a:lnTo>
                    <a:pt x="1600316" y="728452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53878" y="4878625"/>
              <a:ext cx="1964689" cy="728980"/>
            </a:xfrm>
            <a:custGeom>
              <a:avLst/>
              <a:gdLst/>
              <a:ahLst/>
              <a:cxnLst/>
              <a:rect l="l" t="t" r="r" b="b"/>
              <a:pathLst>
                <a:path w="1964690" h="728979">
                  <a:moveTo>
                    <a:pt x="1600316" y="0"/>
                  </a:moveTo>
                  <a:lnTo>
                    <a:pt x="1649739" y="3324"/>
                  </a:lnTo>
                  <a:lnTo>
                    <a:pt x="1697142" y="13010"/>
                  </a:lnTo>
                  <a:lnTo>
                    <a:pt x="1742090" y="28622"/>
                  </a:lnTo>
                  <a:lnTo>
                    <a:pt x="1784149" y="49727"/>
                  </a:lnTo>
                  <a:lnTo>
                    <a:pt x="1822885" y="75891"/>
                  </a:lnTo>
                  <a:lnTo>
                    <a:pt x="1857865" y="106679"/>
                  </a:lnTo>
                  <a:lnTo>
                    <a:pt x="1888654" y="141658"/>
                  </a:lnTo>
                  <a:lnTo>
                    <a:pt x="1914817" y="180394"/>
                  </a:lnTo>
                  <a:lnTo>
                    <a:pt x="1935923" y="222453"/>
                  </a:lnTo>
                  <a:lnTo>
                    <a:pt x="1951535" y="267400"/>
                  </a:lnTo>
                  <a:lnTo>
                    <a:pt x="1961221" y="314802"/>
                  </a:lnTo>
                  <a:lnTo>
                    <a:pt x="1964546" y="364226"/>
                  </a:lnTo>
                  <a:lnTo>
                    <a:pt x="1961221" y="413649"/>
                  </a:lnTo>
                  <a:lnTo>
                    <a:pt x="1951535" y="461051"/>
                  </a:lnTo>
                  <a:lnTo>
                    <a:pt x="1935923" y="505999"/>
                  </a:lnTo>
                  <a:lnTo>
                    <a:pt x="1914817" y="548057"/>
                  </a:lnTo>
                  <a:lnTo>
                    <a:pt x="1888654" y="586793"/>
                  </a:lnTo>
                  <a:lnTo>
                    <a:pt x="1857865" y="621772"/>
                  </a:lnTo>
                  <a:lnTo>
                    <a:pt x="1822885" y="652561"/>
                  </a:lnTo>
                  <a:lnTo>
                    <a:pt x="1784149" y="678724"/>
                  </a:lnTo>
                  <a:lnTo>
                    <a:pt x="1742090" y="699829"/>
                  </a:lnTo>
                  <a:lnTo>
                    <a:pt x="1697142" y="715441"/>
                  </a:lnTo>
                  <a:lnTo>
                    <a:pt x="1649739" y="725127"/>
                  </a:lnTo>
                  <a:lnTo>
                    <a:pt x="1600316" y="728452"/>
                  </a:lnTo>
                  <a:lnTo>
                    <a:pt x="364230" y="728452"/>
                  </a:lnTo>
                  <a:lnTo>
                    <a:pt x="314806" y="725127"/>
                  </a:lnTo>
                  <a:lnTo>
                    <a:pt x="267403" y="715441"/>
                  </a:lnTo>
                  <a:lnTo>
                    <a:pt x="222455" y="699829"/>
                  </a:lnTo>
                  <a:lnTo>
                    <a:pt x="180396" y="678724"/>
                  </a:lnTo>
                  <a:lnTo>
                    <a:pt x="141660" y="652561"/>
                  </a:lnTo>
                  <a:lnTo>
                    <a:pt x="106680" y="621772"/>
                  </a:lnTo>
                  <a:lnTo>
                    <a:pt x="75892" y="586793"/>
                  </a:lnTo>
                  <a:lnTo>
                    <a:pt x="49728" y="548057"/>
                  </a:lnTo>
                  <a:lnTo>
                    <a:pt x="28623" y="505999"/>
                  </a:lnTo>
                  <a:lnTo>
                    <a:pt x="13010" y="461051"/>
                  </a:lnTo>
                  <a:lnTo>
                    <a:pt x="3325" y="413649"/>
                  </a:lnTo>
                  <a:lnTo>
                    <a:pt x="0" y="364226"/>
                  </a:lnTo>
                  <a:lnTo>
                    <a:pt x="3325" y="314802"/>
                  </a:lnTo>
                  <a:lnTo>
                    <a:pt x="13010" y="267400"/>
                  </a:lnTo>
                  <a:lnTo>
                    <a:pt x="28623" y="222453"/>
                  </a:lnTo>
                  <a:lnTo>
                    <a:pt x="49728" y="180394"/>
                  </a:lnTo>
                  <a:lnTo>
                    <a:pt x="75892" y="141658"/>
                  </a:lnTo>
                  <a:lnTo>
                    <a:pt x="106680" y="106679"/>
                  </a:lnTo>
                  <a:lnTo>
                    <a:pt x="141660" y="75891"/>
                  </a:lnTo>
                  <a:lnTo>
                    <a:pt x="180396" y="49727"/>
                  </a:lnTo>
                  <a:lnTo>
                    <a:pt x="222455" y="28622"/>
                  </a:lnTo>
                  <a:lnTo>
                    <a:pt x="267403" y="13010"/>
                  </a:lnTo>
                  <a:lnTo>
                    <a:pt x="314806" y="3324"/>
                  </a:lnTo>
                  <a:lnTo>
                    <a:pt x="364230" y="0"/>
                  </a:lnTo>
                  <a:lnTo>
                    <a:pt x="1600316" y="0"/>
                  </a:lnTo>
                  <a:close/>
                </a:path>
              </a:pathLst>
            </a:custGeom>
            <a:ln w="17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324089" y="5142186"/>
            <a:ext cx="74993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Arial MT"/>
                <a:cs typeface="Arial MT"/>
              </a:rPr>
              <a:t>Application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03594" y="1061269"/>
            <a:ext cx="2347595" cy="4235450"/>
            <a:chOff x="7403594" y="1061269"/>
            <a:chExt cx="2347595" cy="4235450"/>
          </a:xfrm>
        </p:grpSpPr>
        <p:sp>
          <p:nvSpPr>
            <p:cNvPr id="25" name="object 25"/>
            <p:cNvSpPr/>
            <p:nvPr/>
          </p:nvSpPr>
          <p:spPr>
            <a:xfrm>
              <a:off x="8686123" y="5249604"/>
              <a:ext cx="1037590" cy="0"/>
            </a:xfrm>
            <a:custGeom>
              <a:avLst/>
              <a:gdLst/>
              <a:ahLst/>
              <a:cxnLst/>
              <a:rect l="l" t="t" r="r" b="b"/>
              <a:pathLst>
                <a:path w="1037590">
                  <a:moveTo>
                    <a:pt x="1037038" y="0"/>
                  </a:moveTo>
                  <a:lnTo>
                    <a:pt x="0" y="0"/>
                  </a:lnTo>
                </a:path>
              </a:pathLst>
            </a:custGeom>
            <a:ln w="17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27663" y="5202955"/>
              <a:ext cx="123106" cy="9296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58515" y="5203293"/>
              <a:ext cx="123106" cy="9296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74674" y="1061269"/>
              <a:ext cx="394625" cy="50474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722502" y="3307326"/>
              <a:ext cx="0" cy="584200"/>
            </a:xfrm>
            <a:custGeom>
              <a:avLst/>
              <a:gdLst/>
              <a:ahLst/>
              <a:cxnLst/>
              <a:rect l="l" t="t" r="r" b="b"/>
              <a:pathLst>
                <a:path h="584200">
                  <a:moveTo>
                    <a:pt x="0" y="0"/>
                  </a:moveTo>
                  <a:lnTo>
                    <a:pt x="0" y="584048"/>
                  </a:lnTo>
                </a:path>
              </a:pathLst>
            </a:custGeom>
            <a:ln w="17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75851" y="3279717"/>
              <a:ext cx="92963" cy="12310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76190" y="3795876"/>
              <a:ext cx="92963" cy="12310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403594" y="3496753"/>
              <a:ext cx="638175" cy="229870"/>
            </a:xfrm>
            <a:custGeom>
              <a:avLst/>
              <a:gdLst/>
              <a:ahLst/>
              <a:cxnLst/>
              <a:rect l="l" t="t" r="r" b="b"/>
              <a:pathLst>
                <a:path w="638175" h="229870">
                  <a:moveTo>
                    <a:pt x="570701" y="229430"/>
                  </a:moveTo>
                  <a:lnTo>
                    <a:pt x="67132" y="229430"/>
                  </a:lnTo>
                  <a:lnTo>
                    <a:pt x="41001" y="224155"/>
                  </a:lnTo>
                  <a:lnTo>
                    <a:pt x="19662" y="209768"/>
                  </a:lnTo>
                  <a:lnTo>
                    <a:pt x="5275" y="188430"/>
                  </a:lnTo>
                  <a:lnTo>
                    <a:pt x="0" y="162299"/>
                  </a:lnTo>
                  <a:lnTo>
                    <a:pt x="0" y="67131"/>
                  </a:lnTo>
                  <a:lnTo>
                    <a:pt x="5275" y="41000"/>
                  </a:lnTo>
                  <a:lnTo>
                    <a:pt x="19662" y="19662"/>
                  </a:lnTo>
                  <a:lnTo>
                    <a:pt x="41001" y="5275"/>
                  </a:lnTo>
                  <a:lnTo>
                    <a:pt x="67132" y="0"/>
                  </a:lnTo>
                  <a:lnTo>
                    <a:pt x="570701" y="0"/>
                  </a:lnTo>
                  <a:lnTo>
                    <a:pt x="596832" y="5275"/>
                  </a:lnTo>
                  <a:lnTo>
                    <a:pt x="618171" y="19662"/>
                  </a:lnTo>
                  <a:lnTo>
                    <a:pt x="632558" y="41000"/>
                  </a:lnTo>
                  <a:lnTo>
                    <a:pt x="637833" y="67131"/>
                  </a:lnTo>
                  <a:lnTo>
                    <a:pt x="637833" y="162299"/>
                  </a:lnTo>
                  <a:lnTo>
                    <a:pt x="632558" y="188430"/>
                  </a:lnTo>
                  <a:lnTo>
                    <a:pt x="618171" y="209768"/>
                  </a:lnTo>
                  <a:lnTo>
                    <a:pt x="596832" y="224155"/>
                  </a:lnTo>
                  <a:lnTo>
                    <a:pt x="570701" y="229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14248" y="3574802"/>
              <a:ext cx="387985" cy="115570"/>
            </a:xfrm>
            <a:custGeom>
              <a:avLst/>
              <a:gdLst/>
              <a:ahLst/>
              <a:cxnLst/>
              <a:rect l="l" t="t" r="r" b="b"/>
              <a:pathLst>
                <a:path w="387984" h="115570">
                  <a:moveTo>
                    <a:pt x="164730" y="108788"/>
                  </a:moveTo>
                  <a:lnTo>
                    <a:pt x="128573" y="93621"/>
                  </a:lnTo>
                  <a:lnTo>
                    <a:pt x="114699" y="54357"/>
                  </a:lnTo>
                  <a:lnTo>
                    <a:pt x="115103" y="46742"/>
                  </a:lnTo>
                  <a:lnTo>
                    <a:pt x="133467" y="10386"/>
                  </a:lnTo>
                  <a:lnTo>
                    <a:pt x="165014" y="0"/>
                  </a:lnTo>
                  <a:lnTo>
                    <a:pt x="172111" y="433"/>
                  </a:lnTo>
                  <a:lnTo>
                    <a:pt x="198087" y="11978"/>
                  </a:lnTo>
                  <a:lnTo>
                    <a:pt x="165088" y="11978"/>
                  </a:lnTo>
                  <a:lnTo>
                    <a:pt x="157642" y="12644"/>
                  </a:lnTo>
                  <a:lnTo>
                    <a:pt x="129669" y="44512"/>
                  </a:lnTo>
                  <a:lnTo>
                    <a:pt x="129027" y="54430"/>
                  </a:lnTo>
                  <a:lnTo>
                    <a:pt x="129662" y="64091"/>
                  </a:lnTo>
                  <a:lnTo>
                    <a:pt x="157554" y="96198"/>
                  </a:lnTo>
                  <a:lnTo>
                    <a:pt x="165088" y="96883"/>
                  </a:lnTo>
                  <a:lnTo>
                    <a:pt x="201016" y="96883"/>
                  </a:lnTo>
                  <a:lnTo>
                    <a:pt x="205800" y="100178"/>
                  </a:lnTo>
                  <a:lnTo>
                    <a:pt x="209608" y="102262"/>
                  </a:lnTo>
                  <a:lnTo>
                    <a:pt x="190532" y="102262"/>
                  </a:lnTo>
                  <a:lnTo>
                    <a:pt x="184538" y="105117"/>
                  </a:lnTo>
                  <a:lnTo>
                    <a:pt x="178240" y="107156"/>
                  </a:lnTo>
                  <a:lnTo>
                    <a:pt x="171638" y="108380"/>
                  </a:lnTo>
                  <a:lnTo>
                    <a:pt x="164730" y="108788"/>
                  </a:lnTo>
                  <a:close/>
                </a:path>
                <a:path w="387984" h="115570">
                  <a:moveTo>
                    <a:pt x="206394" y="87988"/>
                  </a:moveTo>
                  <a:lnTo>
                    <a:pt x="188605" y="87988"/>
                  </a:lnTo>
                  <a:lnTo>
                    <a:pt x="193964" y="81693"/>
                  </a:lnTo>
                  <a:lnTo>
                    <a:pt x="197792" y="73988"/>
                  </a:lnTo>
                  <a:lnTo>
                    <a:pt x="200089" y="64876"/>
                  </a:lnTo>
                  <a:lnTo>
                    <a:pt x="200849" y="54430"/>
                  </a:lnTo>
                  <a:lnTo>
                    <a:pt x="200854" y="45848"/>
                  </a:lnTo>
                  <a:lnTo>
                    <a:pt x="199414" y="38413"/>
                  </a:lnTo>
                  <a:lnTo>
                    <a:pt x="193633" y="25700"/>
                  </a:lnTo>
                  <a:lnTo>
                    <a:pt x="189403" y="20762"/>
                  </a:lnTo>
                  <a:lnTo>
                    <a:pt x="178264" y="13731"/>
                  </a:lnTo>
                  <a:lnTo>
                    <a:pt x="172015" y="11978"/>
                  </a:lnTo>
                  <a:lnTo>
                    <a:pt x="198087" y="11978"/>
                  </a:lnTo>
                  <a:lnTo>
                    <a:pt x="214817" y="46825"/>
                  </a:lnTo>
                  <a:lnTo>
                    <a:pt x="215196" y="54357"/>
                  </a:lnTo>
                  <a:lnTo>
                    <a:pt x="215196" y="63013"/>
                  </a:lnTo>
                  <a:lnTo>
                    <a:pt x="213884" y="70796"/>
                  </a:lnTo>
                  <a:lnTo>
                    <a:pt x="208626" y="84611"/>
                  </a:lnTo>
                  <a:lnTo>
                    <a:pt x="206394" y="87988"/>
                  </a:lnTo>
                  <a:close/>
                </a:path>
                <a:path w="387984" h="115570">
                  <a:moveTo>
                    <a:pt x="201016" y="96883"/>
                  </a:moveTo>
                  <a:lnTo>
                    <a:pt x="170061" y="96883"/>
                  </a:lnTo>
                  <a:lnTo>
                    <a:pt x="174741" y="95946"/>
                  </a:lnTo>
                  <a:lnTo>
                    <a:pt x="179136" y="94083"/>
                  </a:lnTo>
                  <a:lnTo>
                    <a:pt x="174786" y="91265"/>
                  </a:lnTo>
                  <a:lnTo>
                    <a:pt x="170199" y="89255"/>
                  </a:lnTo>
                  <a:lnTo>
                    <a:pt x="165372" y="88062"/>
                  </a:lnTo>
                  <a:lnTo>
                    <a:pt x="168740" y="77947"/>
                  </a:lnTo>
                  <a:lnTo>
                    <a:pt x="176768" y="80195"/>
                  </a:lnTo>
                  <a:lnTo>
                    <a:pt x="183393" y="83546"/>
                  </a:lnTo>
                  <a:lnTo>
                    <a:pt x="188605" y="87988"/>
                  </a:lnTo>
                  <a:lnTo>
                    <a:pt x="206394" y="87988"/>
                  </a:lnTo>
                  <a:lnTo>
                    <a:pt x="204653" y="90623"/>
                  </a:lnTo>
                  <a:lnTo>
                    <a:pt x="199350" y="95735"/>
                  </a:lnTo>
                  <a:lnTo>
                    <a:pt x="201016" y="96883"/>
                  </a:lnTo>
                  <a:close/>
                </a:path>
                <a:path w="387984" h="115570">
                  <a:moveTo>
                    <a:pt x="213113" y="115167"/>
                  </a:moveTo>
                  <a:lnTo>
                    <a:pt x="207454" y="112828"/>
                  </a:lnTo>
                  <a:lnTo>
                    <a:pt x="201805" y="109898"/>
                  </a:lnTo>
                  <a:lnTo>
                    <a:pt x="196165" y="106377"/>
                  </a:lnTo>
                  <a:lnTo>
                    <a:pt x="190532" y="102262"/>
                  </a:lnTo>
                  <a:lnTo>
                    <a:pt x="209608" y="102262"/>
                  </a:lnTo>
                  <a:lnTo>
                    <a:pt x="211755" y="103436"/>
                  </a:lnTo>
                  <a:lnTo>
                    <a:pt x="217205" y="105492"/>
                  </a:lnTo>
                  <a:lnTo>
                    <a:pt x="213113" y="115167"/>
                  </a:lnTo>
                  <a:close/>
                </a:path>
                <a:path w="387984" h="115570">
                  <a:moveTo>
                    <a:pt x="387808" y="14273"/>
                  </a:moveTo>
                  <a:lnTo>
                    <a:pt x="221931" y="14273"/>
                  </a:lnTo>
                  <a:lnTo>
                    <a:pt x="221931" y="1863"/>
                  </a:lnTo>
                  <a:lnTo>
                    <a:pt x="387808" y="1863"/>
                  </a:lnTo>
                  <a:lnTo>
                    <a:pt x="387808" y="14273"/>
                  </a:lnTo>
                  <a:close/>
                </a:path>
                <a:path w="387984" h="115570">
                  <a:moveTo>
                    <a:pt x="270461" y="106998"/>
                  </a:moveTo>
                  <a:lnTo>
                    <a:pt x="256560" y="106998"/>
                  </a:lnTo>
                  <a:lnTo>
                    <a:pt x="256560" y="14273"/>
                  </a:lnTo>
                  <a:lnTo>
                    <a:pt x="270461" y="14273"/>
                  </a:lnTo>
                  <a:lnTo>
                    <a:pt x="270461" y="106998"/>
                  </a:lnTo>
                  <a:close/>
                </a:path>
                <a:path w="387984" h="115570">
                  <a:moveTo>
                    <a:pt x="353042" y="106998"/>
                  </a:moveTo>
                  <a:lnTo>
                    <a:pt x="339141" y="106998"/>
                  </a:lnTo>
                  <a:lnTo>
                    <a:pt x="339141" y="14273"/>
                  </a:lnTo>
                  <a:lnTo>
                    <a:pt x="353042" y="14273"/>
                  </a:lnTo>
                  <a:lnTo>
                    <a:pt x="353042" y="106998"/>
                  </a:lnTo>
                  <a:close/>
                </a:path>
                <a:path w="387984" h="115570">
                  <a:moveTo>
                    <a:pt x="13405" y="106998"/>
                  </a:moveTo>
                  <a:lnTo>
                    <a:pt x="0" y="106998"/>
                  </a:lnTo>
                  <a:lnTo>
                    <a:pt x="0" y="1863"/>
                  </a:lnTo>
                  <a:lnTo>
                    <a:pt x="20929" y="1863"/>
                  </a:lnTo>
                  <a:lnTo>
                    <a:pt x="26156" y="17504"/>
                  </a:lnTo>
                  <a:lnTo>
                    <a:pt x="13405" y="17504"/>
                  </a:lnTo>
                  <a:lnTo>
                    <a:pt x="13405" y="106998"/>
                  </a:lnTo>
                  <a:close/>
                </a:path>
                <a:path w="387984" h="115570">
                  <a:moveTo>
                    <a:pt x="61593" y="91862"/>
                  </a:moveTo>
                  <a:lnTo>
                    <a:pt x="50823" y="91862"/>
                  </a:lnTo>
                  <a:lnTo>
                    <a:pt x="52016" y="88034"/>
                  </a:lnTo>
                  <a:lnTo>
                    <a:pt x="53879" y="82417"/>
                  </a:lnTo>
                  <a:lnTo>
                    <a:pt x="56411" y="75009"/>
                  </a:lnTo>
                  <a:lnTo>
                    <a:pt x="81571" y="1863"/>
                  </a:lnTo>
                  <a:lnTo>
                    <a:pt x="100289" y="1863"/>
                  </a:lnTo>
                  <a:lnTo>
                    <a:pt x="100289" y="19009"/>
                  </a:lnTo>
                  <a:lnTo>
                    <a:pt x="86884" y="19009"/>
                  </a:lnTo>
                  <a:lnTo>
                    <a:pt x="61593" y="91862"/>
                  </a:lnTo>
                  <a:close/>
                </a:path>
                <a:path w="387984" h="115570">
                  <a:moveTo>
                    <a:pt x="56338" y="106998"/>
                  </a:moveTo>
                  <a:lnTo>
                    <a:pt x="43795" y="106998"/>
                  </a:lnTo>
                  <a:lnTo>
                    <a:pt x="13405" y="17504"/>
                  </a:lnTo>
                  <a:lnTo>
                    <a:pt x="26156" y="17504"/>
                  </a:lnTo>
                  <a:lnTo>
                    <a:pt x="45804" y="76304"/>
                  </a:lnTo>
                  <a:lnTo>
                    <a:pt x="48098" y="83234"/>
                  </a:lnTo>
                  <a:lnTo>
                    <a:pt x="49768" y="88420"/>
                  </a:lnTo>
                  <a:lnTo>
                    <a:pt x="50823" y="91862"/>
                  </a:lnTo>
                  <a:lnTo>
                    <a:pt x="61593" y="91862"/>
                  </a:lnTo>
                  <a:lnTo>
                    <a:pt x="56338" y="106998"/>
                  </a:lnTo>
                  <a:close/>
                </a:path>
                <a:path w="387984" h="115570">
                  <a:moveTo>
                    <a:pt x="100289" y="106998"/>
                  </a:moveTo>
                  <a:lnTo>
                    <a:pt x="86884" y="106998"/>
                  </a:lnTo>
                  <a:lnTo>
                    <a:pt x="86884" y="19009"/>
                  </a:lnTo>
                  <a:lnTo>
                    <a:pt x="100289" y="19009"/>
                  </a:lnTo>
                  <a:lnTo>
                    <a:pt x="100289" y="106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09655" y="3570209"/>
              <a:ext cx="396995" cy="12435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728834" y="4401050"/>
              <a:ext cx="0" cy="584200"/>
            </a:xfrm>
            <a:custGeom>
              <a:avLst/>
              <a:gdLst/>
              <a:ahLst/>
              <a:cxnLst/>
              <a:rect l="l" t="t" r="r" b="b"/>
              <a:pathLst>
                <a:path h="584200">
                  <a:moveTo>
                    <a:pt x="0" y="0"/>
                  </a:moveTo>
                  <a:lnTo>
                    <a:pt x="0" y="584048"/>
                  </a:lnTo>
                </a:path>
              </a:pathLst>
            </a:custGeom>
            <a:ln w="17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82184" y="4373441"/>
              <a:ext cx="92963" cy="1231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82524" y="4889601"/>
              <a:ext cx="92963" cy="12310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409918" y="4590477"/>
              <a:ext cx="638175" cy="229870"/>
            </a:xfrm>
            <a:custGeom>
              <a:avLst/>
              <a:gdLst/>
              <a:ahLst/>
              <a:cxnLst/>
              <a:rect l="l" t="t" r="r" b="b"/>
              <a:pathLst>
                <a:path w="638175" h="229870">
                  <a:moveTo>
                    <a:pt x="570701" y="229430"/>
                  </a:moveTo>
                  <a:lnTo>
                    <a:pt x="67132" y="229430"/>
                  </a:lnTo>
                  <a:lnTo>
                    <a:pt x="41001" y="224155"/>
                  </a:lnTo>
                  <a:lnTo>
                    <a:pt x="19662" y="209768"/>
                  </a:lnTo>
                  <a:lnTo>
                    <a:pt x="5275" y="188430"/>
                  </a:lnTo>
                  <a:lnTo>
                    <a:pt x="0" y="162299"/>
                  </a:lnTo>
                  <a:lnTo>
                    <a:pt x="0" y="67131"/>
                  </a:lnTo>
                  <a:lnTo>
                    <a:pt x="5271" y="41000"/>
                  </a:lnTo>
                  <a:lnTo>
                    <a:pt x="19658" y="19662"/>
                  </a:lnTo>
                  <a:lnTo>
                    <a:pt x="40999" y="5275"/>
                  </a:lnTo>
                  <a:lnTo>
                    <a:pt x="67132" y="0"/>
                  </a:lnTo>
                  <a:lnTo>
                    <a:pt x="570701" y="0"/>
                  </a:lnTo>
                  <a:lnTo>
                    <a:pt x="596832" y="5275"/>
                  </a:lnTo>
                  <a:lnTo>
                    <a:pt x="618171" y="19662"/>
                  </a:lnTo>
                  <a:lnTo>
                    <a:pt x="632558" y="41000"/>
                  </a:lnTo>
                  <a:lnTo>
                    <a:pt x="637833" y="67131"/>
                  </a:lnTo>
                  <a:lnTo>
                    <a:pt x="637833" y="162299"/>
                  </a:lnTo>
                  <a:lnTo>
                    <a:pt x="632558" y="188430"/>
                  </a:lnTo>
                  <a:lnTo>
                    <a:pt x="618171" y="209768"/>
                  </a:lnTo>
                  <a:lnTo>
                    <a:pt x="596832" y="224155"/>
                  </a:lnTo>
                  <a:lnTo>
                    <a:pt x="570701" y="229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51128" y="4650239"/>
              <a:ext cx="380365" cy="138430"/>
            </a:xfrm>
            <a:custGeom>
              <a:avLst/>
              <a:gdLst/>
              <a:ahLst/>
              <a:cxnLst/>
              <a:rect l="l" t="t" r="r" b="b"/>
              <a:pathLst>
                <a:path w="380365" h="138429">
                  <a:moveTo>
                    <a:pt x="41308" y="106915"/>
                  </a:moveTo>
                  <a:lnTo>
                    <a:pt x="32903" y="106915"/>
                  </a:lnTo>
                  <a:lnTo>
                    <a:pt x="25495" y="106208"/>
                  </a:lnTo>
                  <a:lnTo>
                    <a:pt x="536" y="76051"/>
                  </a:lnTo>
                  <a:lnTo>
                    <a:pt x="0" y="68410"/>
                  </a:lnTo>
                  <a:lnTo>
                    <a:pt x="0" y="61140"/>
                  </a:lnTo>
                  <a:lnTo>
                    <a:pt x="26233" y="29042"/>
                  </a:lnTo>
                  <a:lnTo>
                    <a:pt x="41960" y="29042"/>
                  </a:lnTo>
                  <a:lnTo>
                    <a:pt x="49364" y="32676"/>
                  </a:lnTo>
                  <a:lnTo>
                    <a:pt x="55022" y="39726"/>
                  </a:lnTo>
                  <a:lnTo>
                    <a:pt x="28169" y="39726"/>
                  </a:lnTo>
                  <a:lnTo>
                    <a:pt x="23296" y="42057"/>
                  </a:lnTo>
                  <a:lnTo>
                    <a:pt x="15268" y="51383"/>
                  </a:lnTo>
                  <a:lnTo>
                    <a:pt x="13258" y="58295"/>
                  </a:lnTo>
                  <a:lnTo>
                    <a:pt x="13311" y="77662"/>
                  </a:lnTo>
                  <a:lnTo>
                    <a:pt x="15240" y="84757"/>
                  </a:lnTo>
                  <a:lnTo>
                    <a:pt x="23177" y="93936"/>
                  </a:lnTo>
                  <a:lnTo>
                    <a:pt x="28141" y="96231"/>
                  </a:lnTo>
                  <a:lnTo>
                    <a:pt x="67092" y="96231"/>
                  </a:lnTo>
                  <a:lnTo>
                    <a:pt x="67082" y="96947"/>
                  </a:lnTo>
                  <a:lnTo>
                    <a:pt x="53980" y="96947"/>
                  </a:lnTo>
                  <a:lnTo>
                    <a:pt x="48337" y="103592"/>
                  </a:lnTo>
                  <a:lnTo>
                    <a:pt x="41308" y="106915"/>
                  </a:lnTo>
                  <a:close/>
                </a:path>
                <a:path w="380365" h="138429">
                  <a:moveTo>
                    <a:pt x="67092" y="39937"/>
                  </a:moveTo>
                  <a:lnTo>
                    <a:pt x="55191" y="39937"/>
                  </a:lnTo>
                  <a:lnTo>
                    <a:pt x="55191" y="30758"/>
                  </a:lnTo>
                  <a:lnTo>
                    <a:pt x="67092" y="30758"/>
                  </a:lnTo>
                  <a:lnTo>
                    <a:pt x="67092" y="39937"/>
                  </a:lnTo>
                  <a:close/>
                </a:path>
                <a:path w="380365" h="138429">
                  <a:moveTo>
                    <a:pt x="67092" y="96231"/>
                  </a:moveTo>
                  <a:lnTo>
                    <a:pt x="40042" y="96231"/>
                  </a:lnTo>
                  <a:lnTo>
                    <a:pt x="45031" y="93936"/>
                  </a:lnTo>
                  <a:lnTo>
                    <a:pt x="53044" y="84822"/>
                  </a:lnTo>
                  <a:lnTo>
                    <a:pt x="55053" y="77662"/>
                  </a:lnTo>
                  <a:lnTo>
                    <a:pt x="54967" y="58295"/>
                  </a:lnTo>
                  <a:lnTo>
                    <a:pt x="52980" y="51557"/>
                  </a:lnTo>
                  <a:lnTo>
                    <a:pt x="44761" y="42149"/>
                  </a:lnTo>
                  <a:lnTo>
                    <a:pt x="39730" y="39726"/>
                  </a:lnTo>
                  <a:lnTo>
                    <a:pt x="55022" y="39726"/>
                  </a:lnTo>
                  <a:lnTo>
                    <a:pt x="55191" y="39937"/>
                  </a:lnTo>
                  <a:lnTo>
                    <a:pt x="67092" y="39937"/>
                  </a:lnTo>
                  <a:lnTo>
                    <a:pt x="67092" y="96231"/>
                  </a:lnTo>
                  <a:close/>
                </a:path>
                <a:path w="380365" h="138429">
                  <a:moveTo>
                    <a:pt x="60677" y="127136"/>
                  </a:moveTo>
                  <a:lnTo>
                    <a:pt x="38583" y="127136"/>
                  </a:lnTo>
                  <a:lnTo>
                    <a:pt x="43198" y="125943"/>
                  </a:lnTo>
                  <a:lnTo>
                    <a:pt x="49695" y="121161"/>
                  </a:lnTo>
                  <a:lnTo>
                    <a:pt x="53980" y="96947"/>
                  </a:lnTo>
                  <a:lnTo>
                    <a:pt x="67082" y="96947"/>
                  </a:lnTo>
                  <a:lnTo>
                    <a:pt x="61063" y="126742"/>
                  </a:lnTo>
                  <a:lnTo>
                    <a:pt x="60677" y="127136"/>
                  </a:lnTo>
                  <a:close/>
                </a:path>
                <a:path w="380365" h="138429">
                  <a:moveTo>
                    <a:pt x="40336" y="137830"/>
                  </a:moveTo>
                  <a:lnTo>
                    <a:pt x="23608" y="137830"/>
                  </a:lnTo>
                  <a:lnTo>
                    <a:pt x="16268" y="135783"/>
                  </a:lnTo>
                  <a:lnTo>
                    <a:pt x="5083" y="127604"/>
                  </a:lnTo>
                  <a:lnTo>
                    <a:pt x="2534" y="121794"/>
                  </a:lnTo>
                  <a:lnTo>
                    <a:pt x="2470" y="117820"/>
                  </a:lnTo>
                  <a:lnTo>
                    <a:pt x="2578" y="113230"/>
                  </a:lnTo>
                  <a:lnTo>
                    <a:pt x="15121" y="115094"/>
                  </a:lnTo>
                  <a:lnTo>
                    <a:pt x="15644" y="118967"/>
                  </a:lnTo>
                  <a:lnTo>
                    <a:pt x="17115" y="121794"/>
                  </a:lnTo>
                  <a:lnTo>
                    <a:pt x="22700" y="125943"/>
                  </a:lnTo>
                  <a:lnTo>
                    <a:pt x="27068" y="127136"/>
                  </a:lnTo>
                  <a:lnTo>
                    <a:pt x="60677" y="127136"/>
                  </a:lnTo>
                  <a:lnTo>
                    <a:pt x="57237" y="130652"/>
                  </a:lnTo>
                  <a:lnTo>
                    <a:pt x="46768" y="136389"/>
                  </a:lnTo>
                  <a:lnTo>
                    <a:pt x="40336" y="137830"/>
                  </a:lnTo>
                  <a:close/>
                </a:path>
                <a:path w="380365" h="138429">
                  <a:moveTo>
                    <a:pt x="204011" y="106915"/>
                  </a:moveTo>
                  <a:lnTo>
                    <a:pt x="190101" y="106915"/>
                  </a:lnTo>
                  <a:lnTo>
                    <a:pt x="190101" y="1789"/>
                  </a:lnTo>
                  <a:lnTo>
                    <a:pt x="236722" y="1789"/>
                  </a:lnTo>
                  <a:lnTo>
                    <a:pt x="242053" y="2129"/>
                  </a:lnTo>
                  <a:lnTo>
                    <a:pt x="245733" y="2799"/>
                  </a:lnTo>
                  <a:lnTo>
                    <a:pt x="250889" y="3653"/>
                  </a:lnTo>
                  <a:lnTo>
                    <a:pt x="255220" y="5296"/>
                  </a:lnTo>
                  <a:lnTo>
                    <a:pt x="262194" y="10124"/>
                  </a:lnTo>
                  <a:lnTo>
                    <a:pt x="265001" y="13502"/>
                  </a:lnTo>
                  <a:lnTo>
                    <a:pt x="265343" y="14199"/>
                  </a:lnTo>
                  <a:lnTo>
                    <a:pt x="204011" y="14199"/>
                  </a:lnTo>
                  <a:lnTo>
                    <a:pt x="204011" y="51768"/>
                  </a:lnTo>
                  <a:lnTo>
                    <a:pt x="264660" y="51768"/>
                  </a:lnTo>
                  <a:lnTo>
                    <a:pt x="261790" y="54889"/>
                  </a:lnTo>
                  <a:lnTo>
                    <a:pt x="256663" y="58955"/>
                  </a:lnTo>
                  <a:lnTo>
                    <a:pt x="249817" y="61857"/>
                  </a:lnTo>
                  <a:lnTo>
                    <a:pt x="241252" y="63598"/>
                  </a:lnTo>
                  <a:lnTo>
                    <a:pt x="230969" y="64178"/>
                  </a:lnTo>
                  <a:lnTo>
                    <a:pt x="204011" y="64178"/>
                  </a:lnTo>
                  <a:lnTo>
                    <a:pt x="204011" y="106915"/>
                  </a:lnTo>
                  <a:close/>
                </a:path>
                <a:path w="380365" h="138429">
                  <a:moveTo>
                    <a:pt x="264660" y="51768"/>
                  </a:moveTo>
                  <a:lnTo>
                    <a:pt x="240163" y="51768"/>
                  </a:lnTo>
                  <a:lnTo>
                    <a:pt x="246540" y="50098"/>
                  </a:lnTo>
                  <a:lnTo>
                    <a:pt x="254092" y="43406"/>
                  </a:lnTo>
                  <a:lnTo>
                    <a:pt x="255982" y="38698"/>
                  </a:lnTo>
                  <a:lnTo>
                    <a:pt x="255982" y="28225"/>
                  </a:lnTo>
                  <a:lnTo>
                    <a:pt x="237199" y="14199"/>
                  </a:lnTo>
                  <a:lnTo>
                    <a:pt x="265343" y="14199"/>
                  </a:lnTo>
                  <a:lnTo>
                    <a:pt x="269259" y="22203"/>
                  </a:lnTo>
                  <a:lnTo>
                    <a:pt x="270323" y="26985"/>
                  </a:lnTo>
                  <a:lnTo>
                    <a:pt x="270323" y="41139"/>
                  </a:lnTo>
                  <a:lnTo>
                    <a:pt x="267479" y="48703"/>
                  </a:lnTo>
                  <a:lnTo>
                    <a:pt x="264660" y="51768"/>
                  </a:lnTo>
                  <a:close/>
                </a:path>
                <a:path w="380365" h="138429">
                  <a:moveTo>
                    <a:pt x="103290" y="106915"/>
                  </a:moveTo>
                  <a:lnTo>
                    <a:pt x="89389" y="106915"/>
                  </a:lnTo>
                  <a:lnTo>
                    <a:pt x="89389" y="1789"/>
                  </a:lnTo>
                  <a:lnTo>
                    <a:pt x="145351" y="1789"/>
                  </a:lnTo>
                  <a:lnTo>
                    <a:pt x="168287" y="13410"/>
                  </a:lnTo>
                  <a:lnTo>
                    <a:pt x="103290" y="13410"/>
                  </a:lnTo>
                  <a:lnTo>
                    <a:pt x="103290" y="48189"/>
                  </a:lnTo>
                  <a:lnTo>
                    <a:pt x="167244" y="48189"/>
                  </a:lnTo>
                  <a:lnTo>
                    <a:pt x="161335" y="54449"/>
                  </a:lnTo>
                  <a:lnTo>
                    <a:pt x="153884" y="57698"/>
                  </a:lnTo>
                  <a:lnTo>
                    <a:pt x="143800" y="59084"/>
                  </a:lnTo>
                  <a:lnTo>
                    <a:pt x="146183" y="60231"/>
                  </a:lnTo>
                  <a:lnTo>
                    <a:pt x="103290" y="60231"/>
                  </a:lnTo>
                  <a:lnTo>
                    <a:pt x="103290" y="106915"/>
                  </a:lnTo>
                  <a:close/>
                </a:path>
                <a:path w="380365" h="138429">
                  <a:moveTo>
                    <a:pt x="167244" y="48189"/>
                  </a:moveTo>
                  <a:lnTo>
                    <a:pt x="139543" y="48189"/>
                  </a:lnTo>
                  <a:lnTo>
                    <a:pt x="144516" y="47528"/>
                  </a:lnTo>
                  <a:lnTo>
                    <a:pt x="151682" y="44903"/>
                  </a:lnTo>
                  <a:lnTo>
                    <a:pt x="154407" y="42801"/>
                  </a:lnTo>
                  <a:lnTo>
                    <a:pt x="158133" y="37009"/>
                  </a:lnTo>
                  <a:lnTo>
                    <a:pt x="159069" y="33870"/>
                  </a:lnTo>
                  <a:lnTo>
                    <a:pt x="159069" y="25508"/>
                  </a:lnTo>
                  <a:lnTo>
                    <a:pt x="157261" y="21414"/>
                  </a:lnTo>
                  <a:lnTo>
                    <a:pt x="150049" y="15007"/>
                  </a:lnTo>
                  <a:lnTo>
                    <a:pt x="144342" y="13410"/>
                  </a:lnTo>
                  <a:lnTo>
                    <a:pt x="168287" y="13410"/>
                  </a:lnTo>
                  <a:lnTo>
                    <a:pt x="171942" y="19404"/>
                  </a:lnTo>
                  <a:lnTo>
                    <a:pt x="173401" y="24691"/>
                  </a:lnTo>
                  <a:lnTo>
                    <a:pt x="173401" y="37936"/>
                  </a:lnTo>
                  <a:lnTo>
                    <a:pt x="170988" y="44223"/>
                  </a:lnTo>
                  <a:lnTo>
                    <a:pt x="167244" y="48189"/>
                  </a:lnTo>
                  <a:close/>
                </a:path>
                <a:path w="380365" h="138429">
                  <a:moveTo>
                    <a:pt x="182008" y="106915"/>
                  </a:moveTo>
                  <a:lnTo>
                    <a:pt x="164510" y="106915"/>
                  </a:lnTo>
                  <a:lnTo>
                    <a:pt x="150609" y="85042"/>
                  </a:lnTo>
                  <a:lnTo>
                    <a:pt x="146544" y="78736"/>
                  </a:lnTo>
                  <a:lnTo>
                    <a:pt x="123008" y="60231"/>
                  </a:lnTo>
                  <a:lnTo>
                    <a:pt x="146183" y="60231"/>
                  </a:lnTo>
                  <a:lnTo>
                    <a:pt x="163721" y="78305"/>
                  </a:lnTo>
                  <a:lnTo>
                    <a:pt x="182008" y="106915"/>
                  </a:lnTo>
                  <a:close/>
                </a:path>
                <a:path w="380365" h="138429">
                  <a:moveTo>
                    <a:pt x="336415" y="108714"/>
                  </a:moveTo>
                  <a:lnTo>
                    <a:pt x="299407" y="93319"/>
                  </a:lnTo>
                  <a:lnTo>
                    <a:pt x="287023" y="53567"/>
                  </a:lnTo>
                  <a:lnTo>
                    <a:pt x="287415" y="45618"/>
                  </a:lnTo>
                  <a:lnTo>
                    <a:pt x="305689" y="9884"/>
                  </a:lnTo>
                  <a:lnTo>
                    <a:pt x="336626" y="0"/>
                  </a:lnTo>
                  <a:lnTo>
                    <a:pt x="344200" y="502"/>
                  </a:lnTo>
                  <a:lnTo>
                    <a:pt x="351146" y="2009"/>
                  </a:lnTo>
                  <a:lnTo>
                    <a:pt x="357464" y="4519"/>
                  </a:lnTo>
                  <a:lnTo>
                    <a:pt x="363153" y="8031"/>
                  </a:lnTo>
                  <a:lnTo>
                    <a:pt x="367503" y="11905"/>
                  </a:lnTo>
                  <a:lnTo>
                    <a:pt x="328267" y="11905"/>
                  </a:lnTo>
                  <a:lnTo>
                    <a:pt x="321514" y="13841"/>
                  </a:lnTo>
                  <a:lnTo>
                    <a:pt x="310669" y="21579"/>
                  </a:lnTo>
                  <a:lnTo>
                    <a:pt x="306852" y="26783"/>
                  </a:lnTo>
                  <a:lnTo>
                    <a:pt x="302456" y="39836"/>
                  </a:lnTo>
                  <a:lnTo>
                    <a:pt x="301355" y="46564"/>
                  </a:lnTo>
                  <a:lnTo>
                    <a:pt x="301355" y="62434"/>
                  </a:lnTo>
                  <a:lnTo>
                    <a:pt x="322909" y="95157"/>
                  </a:lnTo>
                  <a:lnTo>
                    <a:pt x="328864" y="96809"/>
                  </a:lnTo>
                  <a:lnTo>
                    <a:pt x="367230" y="96809"/>
                  </a:lnTo>
                  <a:lnTo>
                    <a:pt x="364190" y="99710"/>
                  </a:lnTo>
                  <a:lnTo>
                    <a:pt x="358195" y="103649"/>
                  </a:lnTo>
                  <a:lnTo>
                    <a:pt x="351566" y="106463"/>
                  </a:lnTo>
                  <a:lnTo>
                    <a:pt x="344305" y="108151"/>
                  </a:lnTo>
                  <a:lnTo>
                    <a:pt x="336415" y="108714"/>
                  </a:lnTo>
                  <a:close/>
                </a:path>
                <a:path w="380365" h="138429">
                  <a:moveTo>
                    <a:pt x="364438" y="33842"/>
                  </a:moveTo>
                  <a:lnTo>
                    <a:pt x="362006" y="26196"/>
                  </a:lnTo>
                  <a:lnTo>
                    <a:pt x="358465" y="20624"/>
                  </a:lnTo>
                  <a:lnTo>
                    <a:pt x="349197" y="13649"/>
                  </a:lnTo>
                  <a:lnTo>
                    <a:pt x="343371" y="11905"/>
                  </a:lnTo>
                  <a:lnTo>
                    <a:pt x="367503" y="11905"/>
                  </a:lnTo>
                  <a:lnTo>
                    <a:pt x="368120" y="12454"/>
                  </a:lnTo>
                  <a:lnTo>
                    <a:pt x="372273" y="17694"/>
                  </a:lnTo>
                  <a:lnTo>
                    <a:pt x="375611" y="23750"/>
                  </a:lnTo>
                  <a:lnTo>
                    <a:pt x="378137" y="30620"/>
                  </a:lnTo>
                  <a:lnTo>
                    <a:pt x="364438" y="33842"/>
                  </a:lnTo>
                  <a:close/>
                </a:path>
                <a:path w="380365" h="138429">
                  <a:moveTo>
                    <a:pt x="367230" y="96809"/>
                  </a:moveTo>
                  <a:lnTo>
                    <a:pt x="343059" y="96809"/>
                  </a:lnTo>
                  <a:lnTo>
                    <a:pt x="349647" y="94560"/>
                  </a:lnTo>
                  <a:lnTo>
                    <a:pt x="360456" y="85574"/>
                  </a:lnTo>
                  <a:lnTo>
                    <a:pt x="364108" y="78901"/>
                  </a:lnTo>
                  <a:lnTo>
                    <a:pt x="366016" y="70062"/>
                  </a:lnTo>
                  <a:lnTo>
                    <a:pt x="379926" y="73577"/>
                  </a:lnTo>
                  <a:lnTo>
                    <a:pt x="377302" y="81635"/>
                  </a:lnTo>
                  <a:lnTo>
                    <a:pt x="373806" y="88678"/>
                  </a:lnTo>
                  <a:lnTo>
                    <a:pt x="369436" y="94704"/>
                  </a:lnTo>
                  <a:lnTo>
                    <a:pt x="367230" y="96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46535" y="4645646"/>
              <a:ext cx="389112" cy="147016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291034" y="2939757"/>
            <a:ext cx="89154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20" dirty="0">
                <a:latin typeface="Arial MT"/>
                <a:cs typeface="Arial MT"/>
              </a:rPr>
              <a:t>M</a:t>
            </a:r>
            <a:r>
              <a:rPr sz="1150" spc="-35" dirty="0">
                <a:latin typeface="Arial MT"/>
                <a:cs typeface="Arial MT"/>
              </a:rPr>
              <a:t>Q</a:t>
            </a:r>
            <a:r>
              <a:rPr sz="1150" spc="-60" dirty="0">
                <a:latin typeface="Arial MT"/>
                <a:cs typeface="Arial MT"/>
              </a:rPr>
              <a:t>T</a:t>
            </a:r>
            <a:r>
              <a:rPr sz="1150" dirty="0">
                <a:latin typeface="Arial MT"/>
                <a:cs typeface="Arial MT"/>
              </a:rPr>
              <a:t>T</a:t>
            </a:r>
            <a:r>
              <a:rPr sz="1150" spc="-9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B</a:t>
            </a:r>
            <a:r>
              <a:rPr sz="1150" spc="-25" dirty="0">
                <a:latin typeface="Arial MT"/>
                <a:cs typeface="Arial MT"/>
              </a:rPr>
              <a:t>r</a:t>
            </a:r>
            <a:r>
              <a:rPr sz="1150" spc="5" dirty="0">
                <a:latin typeface="Arial MT"/>
                <a:cs typeface="Arial MT"/>
              </a:rPr>
              <a:t>o</a:t>
            </a:r>
            <a:r>
              <a:rPr sz="1150" dirty="0">
                <a:latin typeface="Arial MT"/>
                <a:cs typeface="Arial MT"/>
              </a:rPr>
              <a:t>k</a:t>
            </a:r>
            <a:r>
              <a:rPr sz="1150" spc="5" dirty="0">
                <a:latin typeface="Arial MT"/>
                <a:cs typeface="Arial MT"/>
              </a:rPr>
              <a:t>e</a:t>
            </a:r>
            <a:r>
              <a:rPr sz="1150" dirty="0">
                <a:latin typeface="Arial MT"/>
                <a:cs typeface="Arial MT"/>
              </a:rPr>
              <a:t>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31391" y="4041021"/>
            <a:ext cx="1010919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45" dirty="0">
                <a:latin typeface="Arial MT"/>
                <a:cs typeface="Arial MT"/>
              </a:rPr>
              <a:t>N</a:t>
            </a:r>
            <a:r>
              <a:rPr sz="1150" spc="5" dirty="0">
                <a:latin typeface="Arial MT"/>
                <a:cs typeface="Arial MT"/>
              </a:rPr>
              <a:t>e</a:t>
            </a:r>
            <a:r>
              <a:rPr sz="1150" spc="-35" dirty="0">
                <a:latin typeface="Arial MT"/>
                <a:cs typeface="Arial MT"/>
              </a:rPr>
              <a:t>t</a:t>
            </a:r>
            <a:r>
              <a:rPr sz="1150" spc="-45" dirty="0">
                <a:latin typeface="Arial MT"/>
                <a:cs typeface="Arial MT"/>
              </a:rPr>
              <a:t>w</a:t>
            </a:r>
            <a:r>
              <a:rPr sz="1150" spc="5" dirty="0">
                <a:latin typeface="Arial MT"/>
                <a:cs typeface="Arial MT"/>
              </a:rPr>
              <a:t>o</a:t>
            </a:r>
            <a:r>
              <a:rPr sz="1150" spc="-25" dirty="0">
                <a:latin typeface="Arial MT"/>
                <a:cs typeface="Arial MT"/>
              </a:rPr>
              <a:t>r</a:t>
            </a:r>
            <a:r>
              <a:rPr sz="1150" dirty="0">
                <a:latin typeface="Arial MT"/>
                <a:cs typeface="Arial MT"/>
              </a:rPr>
              <a:t>k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S</a:t>
            </a:r>
            <a:r>
              <a:rPr sz="1150" spc="5" dirty="0">
                <a:latin typeface="Arial MT"/>
                <a:cs typeface="Arial MT"/>
              </a:rPr>
              <a:t>e</a:t>
            </a:r>
            <a:r>
              <a:rPr sz="1150" spc="-25" dirty="0">
                <a:latin typeface="Arial MT"/>
                <a:cs typeface="Arial MT"/>
              </a:rPr>
              <a:t>r</a:t>
            </a:r>
            <a:r>
              <a:rPr sz="1150" spc="-75" dirty="0">
                <a:latin typeface="Arial MT"/>
                <a:cs typeface="Arial MT"/>
              </a:rPr>
              <a:t>v</a:t>
            </a:r>
            <a:r>
              <a:rPr sz="1150" spc="5" dirty="0">
                <a:latin typeface="Arial MT"/>
                <a:cs typeface="Arial MT"/>
              </a:rPr>
              <a:t>er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72940" y="5134742"/>
            <a:ext cx="1767839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05"/>
              </a:spcBef>
            </a:pPr>
            <a:r>
              <a:rPr sz="1150" spc="20" dirty="0">
                <a:latin typeface="Arial MT"/>
                <a:cs typeface="Arial MT"/>
              </a:rPr>
              <a:t>A</a:t>
            </a:r>
            <a:r>
              <a:rPr sz="1150" spc="5" dirty="0">
                <a:latin typeface="Arial MT"/>
                <a:cs typeface="Arial MT"/>
              </a:rPr>
              <a:t>pp</a:t>
            </a:r>
            <a:r>
              <a:rPr sz="1150" spc="-45" dirty="0">
                <a:latin typeface="Arial MT"/>
                <a:cs typeface="Arial MT"/>
              </a:rPr>
              <a:t>l</a:t>
            </a:r>
            <a:r>
              <a:rPr sz="1150" spc="30" dirty="0">
                <a:latin typeface="Arial MT"/>
                <a:cs typeface="Arial MT"/>
              </a:rPr>
              <a:t>i</a:t>
            </a:r>
            <a:r>
              <a:rPr sz="1150" dirty="0">
                <a:latin typeface="Arial MT"/>
                <a:cs typeface="Arial MT"/>
              </a:rPr>
              <a:t>c</a:t>
            </a:r>
            <a:r>
              <a:rPr sz="1150" spc="5" dirty="0">
                <a:latin typeface="Arial MT"/>
                <a:cs typeface="Arial MT"/>
              </a:rPr>
              <a:t>a</a:t>
            </a:r>
            <a:r>
              <a:rPr sz="1150" spc="-35" dirty="0">
                <a:latin typeface="Arial MT"/>
                <a:cs typeface="Arial MT"/>
              </a:rPr>
              <a:t>t</a:t>
            </a:r>
            <a:r>
              <a:rPr sz="1150" spc="30" dirty="0">
                <a:latin typeface="Arial MT"/>
                <a:cs typeface="Arial MT"/>
              </a:rPr>
              <a:t>i</a:t>
            </a:r>
            <a:r>
              <a:rPr sz="1150" spc="5" dirty="0">
                <a:latin typeface="Arial MT"/>
                <a:cs typeface="Arial MT"/>
              </a:rPr>
              <a:t>o</a:t>
            </a:r>
            <a:r>
              <a:rPr sz="1150" dirty="0">
                <a:latin typeface="Arial MT"/>
                <a:cs typeface="Arial MT"/>
              </a:rPr>
              <a:t>n</a:t>
            </a:r>
            <a:r>
              <a:rPr sz="1150" spc="-10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S</a:t>
            </a:r>
            <a:r>
              <a:rPr sz="1150" spc="5" dirty="0">
                <a:latin typeface="Arial MT"/>
                <a:cs typeface="Arial MT"/>
              </a:rPr>
              <a:t>e</a:t>
            </a:r>
            <a:r>
              <a:rPr sz="1150" spc="-25" dirty="0">
                <a:latin typeface="Arial MT"/>
                <a:cs typeface="Arial MT"/>
              </a:rPr>
              <a:t>r</a:t>
            </a:r>
            <a:r>
              <a:rPr sz="1150" spc="-75" dirty="0">
                <a:latin typeface="Arial MT"/>
                <a:cs typeface="Arial MT"/>
              </a:rPr>
              <a:t>v</a:t>
            </a:r>
            <a:r>
              <a:rPr sz="1150" spc="5" dirty="0">
                <a:latin typeface="Arial MT"/>
                <a:cs typeface="Arial MT"/>
              </a:rPr>
              <a:t>er</a:t>
            </a:r>
            <a:endParaRPr sz="1150" dirty="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66800" y="4444986"/>
            <a:ext cx="1488440" cy="5321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398780">
              <a:lnSpc>
                <a:spcPts val="1300"/>
              </a:lnSpc>
              <a:spcBef>
                <a:spcPts val="215"/>
              </a:spcBef>
            </a:pPr>
            <a:r>
              <a:rPr sz="1150" spc="-20" dirty="0">
                <a:latin typeface="Arial MT"/>
                <a:cs typeface="Arial MT"/>
              </a:rPr>
              <a:t>Integration 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spc="-45" dirty="0">
                <a:latin typeface="Arial MT"/>
                <a:cs typeface="Arial MT"/>
              </a:rPr>
              <a:t>H</a:t>
            </a:r>
            <a:r>
              <a:rPr sz="1150" spc="-60" dirty="0">
                <a:latin typeface="Arial MT"/>
                <a:cs typeface="Arial MT"/>
              </a:rPr>
              <a:t>TT</a:t>
            </a:r>
            <a:r>
              <a:rPr sz="1150" spc="20" dirty="0">
                <a:latin typeface="Arial MT"/>
                <a:cs typeface="Arial MT"/>
              </a:rPr>
              <a:t>P</a:t>
            </a:r>
            <a:r>
              <a:rPr sz="1150" dirty="0">
                <a:latin typeface="Arial MT"/>
                <a:cs typeface="Arial MT"/>
              </a:rPr>
              <a:t>,</a:t>
            </a:r>
            <a:r>
              <a:rPr sz="1150" spc="-65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M</a:t>
            </a:r>
            <a:r>
              <a:rPr sz="1150" spc="-35" dirty="0">
                <a:latin typeface="Arial MT"/>
                <a:cs typeface="Arial MT"/>
              </a:rPr>
              <a:t>Q</a:t>
            </a:r>
            <a:r>
              <a:rPr sz="1150" spc="-60" dirty="0">
                <a:latin typeface="Arial MT"/>
                <a:cs typeface="Arial MT"/>
              </a:rPr>
              <a:t>TT</a:t>
            </a:r>
            <a:r>
              <a:rPr sz="1150" dirty="0">
                <a:latin typeface="Arial MT"/>
                <a:cs typeface="Arial MT"/>
              </a:rPr>
              <a:t>,</a:t>
            </a:r>
            <a:r>
              <a:rPr sz="1150" spc="-65" dirty="0">
                <a:latin typeface="Arial MT"/>
                <a:cs typeface="Arial MT"/>
              </a:rPr>
              <a:t> </a:t>
            </a:r>
            <a:r>
              <a:rPr sz="1150" spc="-105" dirty="0">
                <a:latin typeface="Arial MT"/>
                <a:cs typeface="Arial MT"/>
              </a:rPr>
              <a:t>I</a:t>
            </a:r>
            <a:r>
              <a:rPr sz="1150" spc="-65" dirty="0">
                <a:latin typeface="Arial MT"/>
                <a:cs typeface="Arial MT"/>
              </a:rPr>
              <a:t>n</a:t>
            </a:r>
            <a:r>
              <a:rPr sz="1150" spc="-35" dirty="0">
                <a:latin typeface="Arial MT"/>
                <a:cs typeface="Arial MT"/>
              </a:rPr>
              <a:t>f</a:t>
            </a:r>
            <a:r>
              <a:rPr sz="1150" spc="-45" dirty="0">
                <a:latin typeface="Arial MT"/>
                <a:cs typeface="Arial MT"/>
              </a:rPr>
              <a:t>l</a:t>
            </a:r>
            <a:r>
              <a:rPr sz="1150" spc="-65" dirty="0">
                <a:latin typeface="Arial MT"/>
                <a:cs typeface="Arial MT"/>
              </a:rPr>
              <a:t>u</a:t>
            </a:r>
            <a:r>
              <a:rPr sz="1150" spc="-75" dirty="0">
                <a:latin typeface="Arial MT"/>
                <a:cs typeface="Arial MT"/>
              </a:rPr>
              <a:t>x</a:t>
            </a:r>
            <a:r>
              <a:rPr sz="1150" spc="30" dirty="0">
                <a:latin typeface="Arial MT"/>
                <a:cs typeface="Arial MT"/>
              </a:rPr>
              <a:t>D</a:t>
            </a:r>
            <a:r>
              <a:rPr sz="1150" spc="20" dirty="0">
                <a:latin typeface="Arial MT"/>
                <a:cs typeface="Arial MT"/>
              </a:rPr>
              <a:t>B</a:t>
            </a:r>
            <a:r>
              <a:rPr sz="1150" dirty="0">
                <a:latin typeface="Arial MT"/>
                <a:cs typeface="Arial MT"/>
              </a:rPr>
              <a:t>,</a:t>
            </a:r>
            <a:endParaRPr sz="1150">
              <a:latin typeface="Arial MT"/>
              <a:cs typeface="Arial MT"/>
            </a:endParaRPr>
          </a:p>
          <a:p>
            <a:pPr marL="361315">
              <a:lnSpc>
                <a:spcPts val="1270"/>
              </a:lnSpc>
            </a:pPr>
            <a:r>
              <a:rPr sz="1150" spc="5" dirty="0">
                <a:latin typeface="Arial MT"/>
                <a:cs typeface="Arial MT"/>
              </a:rPr>
              <a:t>g</a:t>
            </a:r>
            <a:r>
              <a:rPr sz="1150" spc="20" dirty="0">
                <a:latin typeface="Arial MT"/>
                <a:cs typeface="Arial MT"/>
              </a:rPr>
              <a:t>P</a:t>
            </a:r>
            <a:r>
              <a:rPr sz="1150" spc="-45" dirty="0">
                <a:latin typeface="Arial MT"/>
                <a:cs typeface="Arial MT"/>
              </a:rPr>
              <a:t>R</a:t>
            </a:r>
            <a:r>
              <a:rPr sz="1150" dirty="0">
                <a:latin typeface="Arial MT"/>
                <a:cs typeface="Arial MT"/>
              </a:rPr>
              <a:t>C</a:t>
            </a:r>
            <a:r>
              <a:rPr sz="1150" spc="-75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AP</a:t>
            </a:r>
            <a:r>
              <a:rPr sz="1150" spc="-105" dirty="0">
                <a:latin typeface="Arial MT"/>
                <a:cs typeface="Arial MT"/>
              </a:rPr>
              <a:t>I</a:t>
            </a:r>
            <a:r>
              <a:rPr sz="1150" spc="-35" dirty="0">
                <a:latin typeface="Arial MT"/>
                <a:cs typeface="Arial MT"/>
              </a:rPr>
              <a:t>,...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217375" y="914445"/>
            <a:ext cx="5805805" cy="1977389"/>
            <a:chOff x="6217375" y="914445"/>
            <a:chExt cx="5805805" cy="1977389"/>
          </a:xfrm>
        </p:grpSpPr>
        <p:sp>
          <p:nvSpPr>
            <p:cNvPr id="46" name="object 46"/>
            <p:cNvSpPr/>
            <p:nvPr/>
          </p:nvSpPr>
          <p:spPr>
            <a:xfrm>
              <a:off x="6235775" y="932846"/>
              <a:ext cx="5768975" cy="1311275"/>
            </a:xfrm>
            <a:custGeom>
              <a:avLst/>
              <a:gdLst/>
              <a:ahLst/>
              <a:cxnLst/>
              <a:rect l="l" t="t" r="r" b="b"/>
              <a:pathLst>
                <a:path w="5768975" h="1311275">
                  <a:moveTo>
                    <a:pt x="5717387" y="0"/>
                  </a:moveTo>
                  <a:lnTo>
                    <a:pt x="5737323" y="4025"/>
                  </a:lnTo>
                  <a:lnTo>
                    <a:pt x="5753603" y="15002"/>
                  </a:lnTo>
                  <a:lnTo>
                    <a:pt x="5764581" y="31282"/>
                  </a:lnTo>
                  <a:lnTo>
                    <a:pt x="5768606" y="51218"/>
                  </a:lnTo>
                  <a:lnTo>
                    <a:pt x="5768606" y="1259814"/>
                  </a:lnTo>
                  <a:lnTo>
                    <a:pt x="5764581" y="1279749"/>
                  </a:lnTo>
                  <a:lnTo>
                    <a:pt x="5753603" y="1296030"/>
                  </a:lnTo>
                  <a:lnTo>
                    <a:pt x="5737323" y="1307007"/>
                  </a:lnTo>
                  <a:lnTo>
                    <a:pt x="5717387" y="1311032"/>
                  </a:lnTo>
                  <a:lnTo>
                    <a:pt x="51227" y="1311032"/>
                  </a:lnTo>
                  <a:lnTo>
                    <a:pt x="31287" y="1307007"/>
                  </a:lnTo>
                  <a:lnTo>
                    <a:pt x="15003" y="1296030"/>
                  </a:lnTo>
                  <a:lnTo>
                    <a:pt x="4025" y="1279749"/>
                  </a:lnTo>
                  <a:lnTo>
                    <a:pt x="0" y="1259814"/>
                  </a:lnTo>
                  <a:lnTo>
                    <a:pt x="0" y="51218"/>
                  </a:lnTo>
                  <a:lnTo>
                    <a:pt x="4025" y="31282"/>
                  </a:lnTo>
                  <a:lnTo>
                    <a:pt x="15003" y="15002"/>
                  </a:lnTo>
                  <a:lnTo>
                    <a:pt x="31287" y="4025"/>
                  </a:lnTo>
                  <a:lnTo>
                    <a:pt x="51227" y="0"/>
                  </a:lnTo>
                  <a:lnTo>
                    <a:pt x="5717387" y="0"/>
                  </a:lnTo>
                  <a:close/>
                </a:path>
              </a:pathLst>
            </a:custGeom>
            <a:ln w="368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520598" y="1942287"/>
              <a:ext cx="734179" cy="2936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18023" y="2773916"/>
              <a:ext cx="429687" cy="117891"/>
            </a:xfrm>
            <a:prstGeom prst="rect">
              <a:avLst/>
            </a:prstGeom>
          </p:spPr>
        </p:pic>
      </p:grpSp>
      <p:graphicFrame>
        <p:nvGraphicFramePr>
          <p:cNvPr id="58" name="Diagrama 57">
            <a:extLst>
              <a:ext uri="{FF2B5EF4-FFF2-40B4-BE49-F238E27FC236}">
                <a16:creationId xmlns:a16="http://schemas.microsoft.com/office/drawing/2014/main" id="{68A4CAC6-B476-E0C0-0E79-22AB3F844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241205"/>
              </p:ext>
            </p:extLst>
          </p:nvPr>
        </p:nvGraphicFramePr>
        <p:xfrm>
          <a:off x="492874" y="4350850"/>
          <a:ext cx="5322339" cy="115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59" name="Marcador de pie de página 58">
            <a:extLst>
              <a:ext uri="{FF2B5EF4-FFF2-40B4-BE49-F238E27FC236}">
                <a16:creationId xmlns:a16="http://schemas.microsoft.com/office/drawing/2014/main" id="{8E45C9FE-E956-A341-7ADB-3E6F92FC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4B2E8-BF94-AB72-634B-04D95A90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</a:t>
            </a:r>
            <a:r>
              <a:rPr lang="es-ES" dirty="0" err="1"/>
              <a:t>Chirpstack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4A2B9F3-FFEA-E5FF-AA3E-2F2327476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3999"/>
            <a:ext cx="9571076" cy="3403601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13FEB-46E7-348E-173A-E659DE6D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880FD-8FC4-6638-22BB-73B85D2C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33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1DC002-FA87-68C3-E19F-2A4CC2AC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3F35902-258E-98FE-324C-6AA75ACD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Instalación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DE9769-C047-6E06-EF4E-CCF9AA25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994EF1-6C00-5229-CB3D-DE945D96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00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u="heavy" spc="-10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</a:rPr>
              <a:t>Dependencias</a:t>
            </a:r>
            <a:r>
              <a:rPr lang="en-US" u="heavy" spc="-10" dirty="0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u="heavy" spc="-10" dirty="0" err="1">
                <a:solidFill>
                  <a:schemeClr val="accent2"/>
                </a:solidFill>
                <a:uFill>
                  <a:solidFill>
                    <a:srgbClr val="000000"/>
                  </a:solidFill>
                </a:uFill>
              </a:rPr>
              <a:t>auxiliares</a:t>
            </a:r>
            <a:r>
              <a:rPr lang="en-US" spc="-5" dirty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marL="240665" marR="508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0665" algn="l"/>
                <a:tab pos="241300" algn="l"/>
              </a:tabLst>
            </a:pPr>
            <a:r>
              <a:rPr lang="en-US" spc="-10" dirty="0">
                <a:solidFill>
                  <a:schemeClr val="accent2"/>
                </a:solidFill>
              </a:rPr>
              <a:t>MQTT</a:t>
            </a:r>
            <a:r>
              <a:rPr lang="en-US" spc="15" dirty="0">
                <a:solidFill>
                  <a:schemeClr val="accent2"/>
                </a:solidFill>
              </a:rPr>
              <a:t> </a:t>
            </a:r>
            <a:r>
              <a:rPr lang="en-US" spc="-20" dirty="0">
                <a:solidFill>
                  <a:schemeClr val="accent2"/>
                </a:solidFill>
              </a:rPr>
              <a:t>broker:</a:t>
            </a:r>
            <a:r>
              <a:rPr lang="en-US" spc="5" dirty="0">
                <a:solidFill>
                  <a:schemeClr val="accent2"/>
                </a:solidFill>
              </a:rPr>
              <a:t> </a:t>
            </a:r>
            <a:r>
              <a:rPr lang="en-US" spc="5" dirty="0" err="1">
                <a:solidFill>
                  <a:schemeClr val="accent2"/>
                </a:solidFill>
              </a:rPr>
              <a:t>instalaremos</a:t>
            </a:r>
            <a:r>
              <a:rPr lang="en-US" spc="5" dirty="0">
                <a:solidFill>
                  <a:schemeClr val="accent2"/>
                </a:solidFill>
              </a:rPr>
              <a:t> </a:t>
            </a:r>
            <a:r>
              <a:rPr lang="en-US" spc="5" dirty="0" err="1">
                <a:solidFill>
                  <a:schemeClr val="accent2"/>
                </a:solidFill>
              </a:rPr>
              <a:t>mosquitto</a:t>
            </a:r>
            <a:r>
              <a:rPr lang="en-US" spc="5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  <a:p>
            <a:pPr marL="24066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0665" algn="l"/>
                <a:tab pos="241300" algn="l"/>
              </a:tabLst>
            </a:pPr>
            <a:r>
              <a:rPr lang="en-US" spc="-10" dirty="0">
                <a:solidFill>
                  <a:schemeClr val="accent2"/>
                </a:solidFill>
              </a:rPr>
              <a:t>Redis:</a:t>
            </a:r>
            <a:r>
              <a:rPr lang="en-US" spc="5" dirty="0">
                <a:solidFill>
                  <a:schemeClr val="accent2"/>
                </a:solidFill>
              </a:rPr>
              <a:t> Una DB </a:t>
            </a:r>
            <a:r>
              <a:rPr lang="en-US" spc="-5" dirty="0">
                <a:solidFill>
                  <a:schemeClr val="accent2"/>
                </a:solidFill>
              </a:rPr>
              <a:t>in-memory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utilizada</a:t>
            </a:r>
            <a:r>
              <a:rPr lang="en-US" dirty="0">
                <a:solidFill>
                  <a:schemeClr val="accent2"/>
                </a:solidFill>
              </a:rPr>
              <a:t> para </a:t>
            </a:r>
            <a:r>
              <a:rPr lang="en-US" dirty="0" err="1">
                <a:solidFill>
                  <a:schemeClr val="accent2"/>
                </a:solidFill>
              </a:rPr>
              <a:t>almacenar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datos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temporales</a:t>
            </a:r>
            <a:endParaRPr lang="en-US" dirty="0">
              <a:solidFill>
                <a:schemeClr val="accent2"/>
              </a:solidFill>
            </a:endParaRPr>
          </a:p>
          <a:p>
            <a:pPr marL="24066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0665" algn="l"/>
                <a:tab pos="241300" algn="l"/>
              </a:tabLst>
            </a:pPr>
            <a:r>
              <a:rPr lang="en-US" spc="-10" dirty="0">
                <a:solidFill>
                  <a:schemeClr val="accent2"/>
                </a:solidFill>
              </a:rPr>
              <a:t>PostgreSQL:</a:t>
            </a:r>
            <a:r>
              <a:rPr lang="en-US" spc="5" dirty="0">
                <a:solidFill>
                  <a:schemeClr val="accent2"/>
                </a:solidFill>
              </a:rPr>
              <a:t> Base de </a:t>
            </a:r>
            <a:r>
              <a:rPr lang="en-US" spc="5" dirty="0" err="1">
                <a:solidFill>
                  <a:schemeClr val="accent2"/>
                </a:solidFill>
              </a:rPr>
              <a:t>datos</a:t>
            </a:r>
            <a:r>
              <a:rPr lang="en-US" spc="5" dirty="0">
                <a:solidFill>
                  <a:schemeClr val="accent2"/>
                </a:solidFill>
              </a:rPr>
              <a:t> para </a:t>
            </a:r>
            <a:r>
              <a:rPr lang="en-US" spc="5" dirty="0" err="1">
                <a:solidFill>
                  <a:schemeClr val="accent2"/>
                </a:solidFill>
              </a:rPr>
              <a:t>almacenamiento</a:t>
            </a:r>
            <a:r>
              <a:rPr lang="en-US" spc="5" dirty="0">
                <a:solidFill>
                  <a:schemeClr val="accent2"/>
                </a:solidFill>
              </a:rPr>
              <a:t> a largo </a:t>
            </a:r>
            <a:r>
              <a:rPr lang="en-US" spc="5" dirty="0" err="1">
                <a:solidFill>
                  <a:schemeClr val="accent2"/>
                </a:solidFill>
              </a:rPr>
              <a:t>plazo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5" name="Picture 24" descr="Different coloured organisers">
            <a:extLst>
              <a:ext uri="{FF2B5EF4-FFF2-40B4-BE49-F238E27FC236}">
                <a16:creationId xmlns:a16="http://schemas.microsoft.com/office/drawing/2014/main" id="{2F306634-2D73-D2AB-AF17-9383C851A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7" r="26150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41996" y="6041362"/>
            <a:ext cx="43200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1D60167-4931-47E6-BA6A-407CBD079E47}" type="slidenum">
              <a:rPr lang="en-US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2EB0BF9-3543-59BA-B2FA-ED8E5A52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E82DF-8F64-EF87-7D23-00B530EF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8E9424-6B0D-9190-282B-FFF0E5B0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INSTALAR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8FF24A-394D-4472-F1E8-DB016595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59638-B22A-23E4-0B5A-F3E2BED8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4047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1302</Words>
  <Application>Microsoft Office PowerPoint</Application>
  <PresentationFormat>Panorámica</PresentationFormat>
  <Paragraphs>231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Faceta</vt:lpstr>
      <vt:lpstr>LoRaWAN ChirpStack</vt:lpstr>
      <vt:lpstr>Contenido</vt:lpstr>
      <vt:lpstr>ChirpStack</vt:lpstr>
      <vt:lpstr>Gateway</vt:lpstr>
      <vt:lpstr>Presentación de PowerPoint</vt:lpstr>
      <vt:lpstr>Arquitectura de Chirpstack</vt:lpstr>
      <vt:lpstr>Instalación</vt:lpstr>
      <vt:lpstr>Presentación de PowerPoint</vt:lpstr>
      <vt:lpstr>Presentación de PowerPoint</vt:lpstr>
      <vt:lpstr>Presentación de PowerPoint</vt:lpstr>
      <vt:lpstr>Presentación de PowerPoint</vt:lpstr>
      <vt:lpstr>Gateway Installation Guide</vt:lpstr>
      <vt:lpstr>Presentación de PowerPoint</vt:lpstr>
      <vt:lpstr>Contents</vt:lpstr>
      <vt:lpstr>Connecting a Device</vt:lpstr>
      <vt:lpstr>Connecting a Device</vt:lpstr>
      <vt:lpstr>Connecting a Device</vt:lpstr>
      <vt:lpstr>Connecting a Device</vt:lpstr>
      <vt:lpstr>Connecting a Device</vt:lpstr>
      <vt:lpstr>Connecting a Device</vt:lpstr>
      <vt:lpstr>Connecting a Device</vt:lpstr>
      <vt:lpstr>Connecting a Device</vt:lpstr>
      <vt:lpstr>Connecting a Device</vt:lpstr>
      <vt:lpstr>Connecting a Device</vt:lpstr>
      <vt:lpstr>Connecting a Device</vt:lpstr>
      <vt:lpstr>Connecting a Device</vt:lpstr>
      <vt:lpstr>Connecting a Device</vt:lpstr>
      <vt:lpstr>Connecting a Device</vt:lpstr>
      <vt:lpstr>Connecting a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LoRaWAN ChirpStack</dc:title>
  <dc:creator/>
  <cp:lastModifiedBy>Jose Antonio Hernandez</cp:lastModifiedBy>
  <cp:revision>3</cp:revision>
  <dcterms:created xsi:type="dcterms:W3CDTF">2022-10-25T16:32:31Z</dcterms:created>
  <dcterms:modified xsi:type="dcterms:W3CDTF">2022-11-01T23:27:26Z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2021-02-03T00:00:00Z</vt:filetime>
  </property>
  <property fmtid="{D5CDD505-2E9C-101B-9397-08002B2CF9AE}" pid="3" name="Creator">
    <vt:lpwstr>Acrobat PDFMaker 20 für PowerPoint</vt:lpwstr>
  </property>
  <property fmtid="{D5CDD505-2E9C-101B-9397-08002B2CF9AE}" pid="4" name="LastSaved">
    <vt:filetime>2022-10-25T00:00:00Z</vt:filetime>
  </property>
</Properties>
</file>