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260C0-7C75-4E4D-B2E7-C8EE27B90217}" v="4" dt="2022-11-01T13:05:14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ntonio Hernandez" userId="7340a19e-b763-418c-82d3-3c94c5c8c0d0" providerId="ADAL" clId="{31C260C0-7C75-4E4D-B2E7-C8EE27B90217}"/>
    <pc:docChg chg="undo custSel modSld">
      <pc:chgData name="Jose Antonio Hernandez" userId="7340a19e-b763-418c-82d3-3c94c5c8c0d0" providerId="ADAL" clId="{31C260C0-7C75-4E4D-B2E7-C8EE27B90217}" dt="2022-11-01T13:08:45.143" v="49" actId="26606"/>
      <pc:docMkLst>
        <pc:docMk/>
      </pc:docMkLst>
      <pc:sldChg chg="addSp delSp modSp mod setBg delDesignElem">
        <pc:chgData name="Jose Antonio Hernandez" userId="7340a19e-b763-418c-82d3-3c94c5c8c0d0" providerId="ADAL" clId="{31C260C0-7C75-4E4D-B2E7-C8EE27B90217}" dt="2022-11-01T13:05:36.538" v="11" actId="6549"/>
        <pc:sldMkLst>
          <pc:docMk/>
          <pc:sldMk cId="2136113859" sldId="256"/>
        </pc:sldMkLst>
        <pc:spChg chg="mod">
          <ac:chgData name="Jose Antonio Hernandez" userId="7340a19e-b763-418c-82d3-3c94c5c8c0d0" providerId="ADAL" clId="{31C260C0-7C75-4E4D-B2E7-C8EE27B90217}" dt="2022-11-01T13:05:32.885" v="10" actId="20577"/>
          <ac:spMkLst>
            <pc:docMk/>
            <pc:sldMk cId="2136113859" sldId="256"/>
            <ac:spMk id="2" creationId="{44E86BD2-775F-828B-C30E-3F580A02E683}"/>
          </ac:spMkLst>
        </pc:spChg>
        <pc:spChg chg="mod">
          <ac:chgData name="Jose Antonio Hernandez" userId="7340a19e-b763-418c-82d3-3c94c5c8c0d0" providerId="ADAL" clId="{31C260C0-7C75-4E4D-B2E7-C8EE27B90217}" dt="2022-11-01T13:05:36.538" v="11" actId="6549"/>
          <ac:spMkLst>
            <pc:docMk/>
            <pc:sldMk cId="2136113859" sldId="256"/>
            <ac:spMk id="3" creationId="{914ED795-5A49-5026-4185-636F4E7797D3}"/>
          </ac:spMkLst>
        </pc:spChg>
        <pc:spChg chg="del">
          <ac:chgData name="Jose Antonio Hernandez" userId="7340a19e-b763-418c-82d3-3c94c5c8c0d0" providerId="ADAL" clId="{31C260C0-7C75-4E4D-B2E7-C8EE27B90217}" dt="2022-11-01T13:05:14.271" v="3"/>
          <ac:spMkLst>
            <pc:docMk/>
            <pc:sldMk cId="2136113859" sldId="256"/>
            <ac:spMk id="52" creationId="{1DB043B4-68C6-45B9-82AC-A5800EADB8DB}"/>
          </ac:spMkLst>
        </pc:spChg>
        <pc:spChg chg="del">
          <ac:chgData name="Jose Antonio Hernandez" userId="7340a19e-b763-418c-82d3-3c94c5c8c0d0" providerId="ADAL" clId="{31C260C0-7C75-4E4D-B2E7-C8EE27B90217}" dt="2022-11-01T13:05:14.271" v="3"/>
          <ac:spMkLst>
            <pc:docMk/>
            <pc:sldMk cId="2136113859" sldId="256"/>
            <ac:spMk id="54" creationId="{5337EA23-6703-4C96-9EEB-A408CBDD67BD}"/>
          </ac:spMkLst>
        </pc:spChg>
        <pc:spChg chg="add">
          <ac:chgData name="Jose Antonio Hernandez" userId="7340a19e-b763-418c-82d3-3c94c5c8c0d0" providerId="ADAL" clId="{31C260C0-7C75-4E4D-B2E7-C8EE27B90217}" dt="2022-11-01T13:05:25.966" v="4" actId="26606"/>
          <ac:spMkLst>
            <pc:docMk/>
            <pc:sldMk cId="2136113859" sldId="256"/>
            <ac:spMk id="58" creationId="{3167F201-EA3A-41F3-8305-5985A44A95A1}"/>
          </ac:spMkLst>
        </pc:spChg>
        <pc:spChg chg="add">
          <ac:chgData name="Jose Antonio Hernandez" userId="7340a19e-b763-418c-82d3-3c94c5c8c0d0" providerId="ADAL" clId="{31C260C0-7C75-4E4D-B2E7-C8EE27B90217}" dt="2022-11-01T13:05:25.966" v="4" actId="26606"/>
          <ac:spMkLst>
            <pc:docMk/>
            <pc:sldMk cId="2136113859" sldId="256"/>
            <ac:spMk id="60" creationId="{FFD44D11-B1C5-420A-9591-370DC8BAA10E}"/>
          </ac:spMkLst>
        </pc:spChg>
        <pc:spChg chg="add">
          <ac:chgData name="Jose Antonio Hernandez" userId="7340a19e-b763-418c-82d3-3c94c5c8c0d0" providerId="ADAL" clId="{31C260C0-7C75-4E4D-B2E7-C8EE27B90217}" dt="2022-11-01T13:05:25.966" v="4" actId="26606"/>
          <ac:spMkLst>
            <pc:docMk/>
            <pc:sldMk cId="2136113859" sldId="256"/>
            <ac:spMk id="66" creationId="{1C4DC544-6AEA-484E-A978-32384E2F9BD9}"/>
          </ac:spMkLst>
        </pc:spChg>
        <pc:spChg chg="add">
          <ac:chgData name="Jose Antonio Hernandez" userId="7340a19e-b763-418c-82d3-3c94c5c8c0d0" providerId="ADAL" clId="{31C260C0-7C75-4E4D-B2E7-C8EE27B90217}" dt="2022-11-01T13:05:25.966" v="4" actId="26606"/>
          <ac:spMkLst>
            <pc:docMk/>
            <pc:sldMk cId="2136113859" sldId="256"/>
            <ac:spMk id="68" creationId="{A1F1470C-B594-449D-A8CD-EB7BC156F7BD}"/>
          </ac:spMkLst>
        </pc:spChg>
        <pc:spChg chg="add">
          <ac:chgData name="Jose Antonio Hernandez" userId="7340a19e-b763-418c-82d3-3c94c5c8c0d0" providerId="ADAL" clId="{31C260C0-7C75-4E4D-B2E7-C8EE27B90217}" dt="2022-11-01T13:05:25.966" v="4" actId="26606"/>
          <ac:spMkLst>
            <pc:docMk/>
            <pc:sldMk cId="2136113859" sldId="256"/>
            <ac:spMk id="70" creationId="{B809F8B1-FE88-427F-98C6-1B8CFED80282}"/>
          </ac:spMkLst>
        </pc:spChg>
        <pc:spChg chg="add">
          <ac:chgData name="Jose Antonio Hernandez" userId="7340a19e-b763-418c-82d3-3c94c5c8c0d0" providerId="ADAL" clId="{31C260C0-7C75-4E4D-B2E7-C8EE27B90217}" dt="2022-11-01T13:05:25.966" v="4" actId="26606"/>
          <ac:spMkLst>
            <pc:docMk/>
            <pc:sldMk cId="2136113859" sldId="256"/>
            <ac:spMk id="72" creationId="{2050D290-680D-48D7-9488-498F59E54FFC}"/>
          </ac:spMkLst>
        </pc:spChg>
        <pc:spChg chg="add">
          <ac:chgData name="Jose Antonio Hernandez" userId="7340a19e-b763-418c-82d3-3c94c5c8c0d0" providerId="ADAL" clId="{31C260C0-7C75-4E4D-B2E7-C8EE27B90217}" dt="2022-11-01T13:05:25.966" v="4" actId="26606"/>
          <ac:spMkLst>
            <pc:docMk/>
            <pc:sldMk cId="2136113859" sldId="256"/>
            <ac:spMk id="74" creationId="{E8C81616-E276-41D8-92C5-1C891FE995BE}"/>
          </ac:spMkLst>
        </pc:spChg>
        <pc:spChg chg="add">
          <ac:chgData name="Jose Antonio Hernandez" userId="7340a19e-b763-418c-82d3-3c94c5c8c0d0" providerId="ADAL" clId="{31C260C0-7C75-4E4D-B2E7-C8EE27B90217}" dt="2022-11-01T13:05:25.966" v="4" actId="26606"/>
          <ac:spMkLst>
            <pc:docMk/>
            <pc:sldMk cId="2136113859" sldId="256"/>
            <ac:spMk id="76" creationId="{86BBDB21-2BF1-4C2F-A790-19FBC789C3F2}"/>
          </ac:spMkLst>
        </pc:spChg>
        <pc:spChg chg="add">
          <ac:chgData name="Jose Antonio Hernandez" userId="7340a19e-b763-418c-82d3-3c94c5c8c0d0" providerId="ADAL" clId="{31C260C0-7C75-4E4D-B2E7-C8EE27B90217}" dt="2022-11-01T13:05:25.966" v="4" actId="26606"/>
          <ac:spMkLst>
            <pc:docMk/>
            <pc:sldMk cId="2136113859" sldId="256"/>
            <ac:spMk id="78" creationId="{E78FF87C-9F4A-4F75-998D-3ECB6543BAB8}"/>
          </ac:spMkLst>
        </pc:spChg>
        <pc:picChg chg="mod ord">
          <ac:chgData name="Jose Antonio Hernandez" userId="7340a19e-b763-418c-82d3-3c94c5c8c0d0" providerId="ADAL" clId="{31C260C0-7C75-4E4D-B2E7-C8EE27B90217}" dt="2022-11-01T13:05:25.966" v="4" actId="26606"/>
          <ac:picMkLst>
            <pc:docMk/>
            <pc:sldMk cId="2136113859" sldId="256"/>
            <ac:picMk id="53" creationId="{79964A32-99C9-30A7-7A71-CB659736C628}"/>
          </ac:picMkLst>
        </pc:picChg>
        <pc:cxnChg chg="add">
          <ac:chgData name="Jose Antonio Hernandez" userId="7340a19e-b763-418c-82d3-3c94c5c8c0d0" providerId="ADAL" clId="{31C260C0-7C75-4E4D-B2E7-C8EE27B90217}" dt="2022-11-01T13:05:25.966" v="4" actId="26606"/>
          <ac:cxnSpMkLst>
            <pc:docMk/>
            <pc:sldMk cId="2136113859" sldId="256"/>
            <ac:cxnSpMk id="62" creationId="{9FF46BC6-C78D-47E7-87CF-A1DD38B02BD3}"/>
          </ac:cxnSpMkLst>
        </pc:cxnChg>
        <pc:cxnChg chg="add">
          <ac:chgData name="Jose Antonio Hernandez" userId="7340a19e-b763-418c-82d3-3c94c5c8c0d0" providerId="ADAL" clId="{31C260C0-7C75-4E4D-B2E7-C8EE27B90217}" dt="2022-11-01T13:05:25.966" v="4" actId="26606"/>
          <ac:cxnSpMkLst>
            <pc:docMk/>
            <pc:sldMk cId="2136113859" sldId="256"/>
            <ac:cxnSpMk id="64" creationId="{BE3C958F-F320-49F4-9AB7-FD2F51A7712E}"/>
          </ac:cxnSpMkLst>
        </pc:cxnChg>
      </pc:sldChg>
      <pc:sldChg chg="addSp delSp modSp mod setBg setClrOvrMap">
        <pc:chgData name="Jose Antonio Hernandez" userId="7340a19e-b763-418c-82d3-3c94c5c8c0d0" providerId="ADAL" clId="{31C260C0-7C75-4E4D-B2E7-C8EE27B90217}" dt="2022-11-01T13:06:28.756" v="26" actId="26606"/>
        <pc:sldMkLst>
          <pc:docMk/>
          <pc:sldMk cId="685960478" sldId="257"/>
        </pc:sldMkLst>
        <pc:spChg chg="mod ord">
          <ac:chgData name="Jose Antonio Hernandez" userId="7340a19e-b763-418c-82d3-3c94c5c8c0d0" providerId="ADAL" clId="{31C260C0-7C75-4E4D-B2E7-C8EE27B90217}" dt="2022-11-01T13:06:28.756" v="26" actId="26606"/>
          <ac:spMkLst>
            <pc:docMk/>
            <pc:sldMk cId="685960478" sldId="257"/>
            <ac:spMk id="2" creationId="{605AFD3A-6D77-9ED9-54E4-47640D837CA9}"/>
          </ac:spMkLst>
        </pc:spChg>
        <pc:spChg chg="mod">
          <ac:chgData name="Jose Antonio Hernandez" userId="7340a19e-b763-418c-82d3-3c94c5c8c0d0" providerId="ADAL" clId="{31C260C0-7C75-4E4D-B2E7-C8EE27B90217}" dt="2022-11-01T13:06:28.756" v="26" actId="26606"/>
          <ac:spMkLst>
            <pc:docMk/>
            <pc:sldMk cId="685960478" sldId="257"/>
            <ac:spMk id="3" creationId="{D3BA931E-81E3-64CC-270F-9B7E136CD337}"/>
          </ac:spMkLst>
        </pc:spChg>
        <pc:spChg chg="add del">
          <ac:chgData name="Jose Antonio Hernandez" userId="7340a19e-b763-418c-82d3-3c94c5c8c0d0" providerId="ADAL" clId="{31C260C0-7C75-4E4D-B2E7-C8EE27B90217}" dt="2022-11-01T13:06:28.756" v="26" actId="26606"/>
          <ac:spMkLst>
            <pc:docMk/>
            <pc:sldMk cId="685960478" sldId="257"/>
            <ac:spMk id="20" creationId="{E80B86A7-A1EC-475B-9166-88902B033A38}"/>
          </ac:spMkLst>
        </pc:spChg>
        <pc:spChg chg="add del">
          <ac:chgData name="Jose Antonio Hernandez" userId="7340a19e-b763-418c-82d3-3c94c5c8c0d0" providerId="ADAL" clId="{31C260C0-7C75-4E4D-B2E7-C8EE27B90217}" dt="2022-11-01T13:06:28.756" v="26" actId="26606"/>
          <ac:spMkLst>
            <pc:docMk/>
            <pc:sldMk cId="685960478" sldId="257"/>
            <ac:spMk id="22" creationId="{C2C29CB1-9F74-4879-A6AF-AEA67B6F1F4D}"/>
          </ac:spMkLst>
        </pc:spChg>
        <pc:spChg chg="add del">
          <ac:chgData name="Jose Antonio Hernandez" userId="7340a19e-b763-418c-82d3-3c94c5c8c0d0" providerId="ADAL" clId="{31C260C0-7C75-4E4D-B2E7-C8EE27B90217}" dt="2022-11-01T13:06:28.756" v="26" actId="26606"/>
          <ac:spMkLst>
            <pc:docMk/>
            <pc:sldMk cId="685960478" sldId="257"/>
            <ac:spMk id="24" creationId="{7E2C7115-5336-410C-AD71-0F0952A2E5A7}"/>
          </ac:spMkLst>
        </pc:spChg>
        <pc:spChg chg="add del">
          <ac:chgData name="Jose Antonio Hernandez" userId="7340a19e-b763-418c-82d3-3c94c5c8c0d0" providerId="ADAL" clId="{31C260C0-7C75-4E4D-B2E7-C8EE27B90217}" dt="2022-11-01T13:06:28.710" v="25" actId="26606"/>
          <ac:spMkLst>
            <pc:docMk/>
            <pc:sldMk cId="685960478" sldId="257"/>
            <ac:spMk id="43" creationId="{D6320AF9-619A-4175-865B-5663E1AEF4C5}"/>
          </ac:spMkLst>
        </pc:spChg>
        <pc:spChg chg="add del">
          <ac:chgData name="Jose Antonio Hernandez" userId="7340a19e-b763-418c-82d3-3c94c5c8c0d0" providerId="ADAL" clId="{31C260C0-7C75-4E4D-B2E7-C8EE27B90217}" dt="2022-11-01T13:06:28.710" v="25" actId="26606"/>
          <ac:spMkLst>
            <pc:docMk/>
            <pc:sldMk cId="685960478" sldId="257"/>
            <ac:spMk id="46" creationId="{A65AC7D1-EAA9-48F5-B509-60A7F50BF703}"/>
          </ac:spMkLst>
        </pc:spChg>
        <pc:spChg chg="add del">
          <ac:chgData name="Jose Antonio Hernandez" userId="7340a19e-b763-418c-82d3-3c94c5c8c0d0" providerId="ADAL" clId="{31C260C0-7C75-4E4D-B2E7-C8EE27B90217}" dt="2022-11-01T13:06:28.710" v="25" actId="26606"/>
          <ac:spMkLst>
            <pc:docMk/>
            <pc:sldMk cId="685960478" sldId="257"/>
            <ac:spMk id="49" creationId="{7E018740-5C2B-4A41-AC1A-7E68D1EC1954}"/>
          </ac:spMkLst>
        </pc:spChg>
        <pc:spChg chg="add del">
          <ac:chgData name="Jose Antonio Hernandez" userId="7340a19e-b763-418c-82d3-3c94c5c8c0d0" providerId="ADAL" clId="{31C260C0-7C75-4E4D-B2E7-C8EE27B90217}" dt="2022-11-01T13:06:28.710" v="25" actId="26606"/>
          <ac:spMkLst>
            <pc:docMk/>
            <pc:sldMk cId="685960478" sldId="257"/>
            <ac:spMk id="51" creationId="{166F75A4-C475-4941-8EE2-B80A06A2C1BB}"/>
          </ac:spMkLst>
        </pc:spChg>
        <pc:spChg chg="add del">
          <ac:chgData name="Jose Antonio Hernandez" userId="7340a19e-b763-418c-82d3-3c94c5c8c0d0" providerId="ADAL" clId="{31C260C0-7C75-4E4D-B2E7-C8EE27B90217}" dt="2022-11-01T13:06:28.710" v="25" actId="26606"/>
          <ac:spMkLst>
            <pc:docMk/>
            <pc:sldMk cId="685960478" sldId="257"/>
            <ac:spMk id="53" creationId="{A032553A-72E8-4B0D-8405-FF9771C9AF05}"/>
          </ac:spMkLst>
        </pc:spChg>
        <pc:spChg chg="add del">
          <ac:chgData name="Jose Antonio Hernandez" userId="7340a19e-b763-418c-82d3-3c94c5c8c0d0" providerId="ADAL" clId="{31C260C0-7C75-4E4D-B2E7-C8EE27B90217}" dt="2022-11-01T13:06:28.710" v="25" actId="26606"/>
          <ac:spMkLst>
            <pc:docMk/>
            <pc:sldMk cId="685960478" sldId="257"/>
            <ac:spMk id="55" creationId="{765800AC-C3B9-498E-87BC-29FAE4C76B21}"/>
          </ac:spMkLst>
        </pc:spChg>
        <pc:spChg chg="add del">
          <ac:chgData name="Jose Antonio Hernandez" userId="7340a19e-b763-418c-82d3-3c94c5c8c0d0" providerId="ADAL" clId="{31C260C0-7C75-4E4D-B2E7-C8EE27B90217}" dt="2022-11-01T13:06:28.710" v="25" actId="26606"/>
          <ac:spMkLst>
            <pc:docMk/>
            <pc:sldMk cId="685960478" sldId="257"/>
            <ac:spMk id="57" creationId="{1F9D6ACB-2FF4-49F9-978A-E0D5327FC635}"/>
          </ac:spMkLst>
        </pc:spChg>
        <pc:spChg chg="add del">
          <ac:chgData name="Jose Antonio Hernandez" userId="7340a19e-b763-418c-82d3-3c94c5c8c0d0" providerId="ADAL" clId="{31C260C0-7C75-4E4D-B2E7-C8EE27B90217}" dt="2022-11-01T13:06:28.710" v="25" actId="26606"/>
          <ac:spMkLst>
            <pc:docMk/>
            <pc:sldMk cId="685960478" sldId="257"/>
            <ac:spMk id="59" creationId="{142BFA2A-77A0-4F60-A32A-685681C84889}"/>
          </ac:spMkLst>
        </pc:spChg>
        <pc:spChg chg="add">
          <ac:chgData name="Jose Antonio Hernandez" userId="7340a19e-b763-418c-82d3-3c94c5c8c0d0" providerId="ADAL" clId="{31C260C0-7C75-4E4D-B2E7-C8EE27B90217}" dt="2022-11-01T13:06:28.756" v="26" actId="26606"/>
          <ac:spMkLst>
            <pc:docMk/>
            <pc:sldMk cId="685960478" sldId="257"/>
            <ac:spMk id="61" creationId="{D52A0D23-45DD-4DF4-ADE6-A81F409BB9FB}"/>
          </ac:spMkLst>
        </pc:spChg>
        <pc:spChg chg="add">
          <ac:chgData name="Jose Antonio Hernandez" userId="7340a19e-b763-418c-82d3-3c94c5c8c0d0" providerId="ADAL" clId="{31C260C0-7C75-4E4D-B2E7-C8EE27B90217}" dt="2022-11-01T13:06:28.756" v="26" actId="26606"/>
          <ac:spMkLst>
            <pc:docMk/>
            <pc:sldMk cId="685960478" sldId="257"/>
            <ac:spMk id="63" creationId="{C52ED567-06B3-4107-9773-BBB6BD78673C}"/>
          </ac:spMkLst>
        </pc:spChg>
        <pc:spChg chg="add">
          <ac:chgData name="Jose Antonio Hernandez" userId="7340a19e-b763-418c-82d3-3c94c5c8c0d0" providerId="ADAL" clId="{31C260C0-7C75-4E4D-B2E7-C8EE27B90217}" dt="2022-11-01T13:06:28.756" v="26" actId="26606"/>
          <ac:spMkLst>
            <pc:docMk/>
            <pc:sldMk cId="685960478" sldId="257"/>
            <ac:spMk id="64" creationId="{AF551D8B-3775-4477-88B7-7B7C350D34E4}"/>
          </ac:spMkLst>
        </pc:spChg>
        <pc:spChg chg="add">
          <ac:chgData name="Jose Antonio Hernandez" userId="7340a19e-b763-418c-82d3-3c94c5c8c0d0" providerId="ADAL" clId="{31C260C0-7C75-4E4D-B2E7-C8EE27B90217}" dt="2022-11-01T13:06:28.756" v="26" actId="26606"/>
          <ac:spMkLst>
            <pc:docMk/>
            <pc:sldMk cId="685960478" sldId="257"/>
            <ac:spMk id="67" creationId="{BB934D2B-85E2-4375-94EE-B66C16BF7999}"/>
          </ac:spMkLst>
        </pc:spChg>
        <pc:spChg chg="add">
          <ac:chgData name="Jose Antonio Hernandez" userId="7340a19e-b763-418c-82d3-3c94c5c8c0d0" providerId="ADAL" clId="{31C260C0-7C75-4E4D-B2E7-C8EE27B90217}" dt="2022-11-01T13:06:28.756" v="26" actId="26606"/>
          <ac:spMkLst>
            <pc:docMk/>
            <pc:sldMk cId="685960478" sldId="257"/>
            <ac:spMk id="68" creationId="{9B445E02-D785-4565-B842-9567BBC09508}"/>
          </ac:spMkLst>
        </pc:spChg>
        <pc:spChg chg="add">
          <ac:chgData name="Jose Antonio Hernandez" userId="7340a19e-b763-418c-82d3-3c94c5c8c0d0" providerId="ADAL" clId="{31C260C0-7C75-4E4D-B2E7-C8EE27B90217}" dt="2022-11-01T13:06:28.756" v="26" actId="26606"/>
          <ac:spMkLst>
            <pc:docMk/>
            <pc:sldMk cId="685960478" sldId="257"/>
            <ac:spMk id="69" creationId="{2C153736-D102-4F57-9DE7-615AFC02B0AC}"/>
          </ac:spMkLst>
        </pc:spChg>
        <pc:spChg chg="add">
          <ac:chgData name="Jose Antonio Hernandez" userId="7340a19e-b763-418c-82d3-3c94c5c8c0d0" providerId="ADAL" clId="{31C260C0-7C75-4E4D-B2E7-C8EE27B90217}" dt="2022-11-01T13:06:28.756" v="26" actId="26606"/>
          <ac:spMkLst>
            <pc:docMk/>
            <pc:sldMk cId="685960478" sldId="257"/>
            <ac:spMk id="70" creationId="{BA407A52-66F4-4CDE-A726-FF79F3EC342D}"/>
          </ac:spMkLst>
        </pc:spChg>
        <pc:spChg chg="add">
          <ac:chgData name="Jose Antonio Hernandez" userId="7340a19e-b763-418c-82d3-3c94c5c8c0d0" providerId="ADAL" clId="{31C260C0-7C75-4E4D-B2E7-C8EE27B90217}" dt="2022-11-01T13:06:28.756" v="26" actId="26606"/>
          <ac:spMkLst>
            <pc:docMk/>
            <pc:sldMk cId="685960478" sldId="257"/>
            <ac:spMk id="71" creationId="{D28FFB34-4FC3-46F5-B900-D3B774FD0BE6}"/>
          </ac:spMkLst>
        </pc:spChg>
        <pc:spChg chg="add">
          <ac:chgData name="Jose Antonio Hernandez" userId="7340a19e-b763-418c-82d3-3c94c5c8c0d0" providerId="ADAL" clId="{31C260C0-7C75-4E4D-B2E7-C8EE27B90217}" dt="2022-11-01T13:06:28.756" v="26" actId="26606"/>
          <ac:spMkLst>
            <pc:docMk/>
            <pc:sldMk cId="685960478" sldId="257"/>
            <ac:spMk id="72" creationId="{205F7B13-ACB5-46BE-8070-0431266B183B}"/>
          </ac:spMkLst>
        </pc:spChg>
        <pc:grpChg chg="add del">
          <ac:chgData name="Jose Antonio Hernandez" userId="7340a19e-b763-418c-82d3-3c94c5c8c0d0" providerId="ADAL" clId="{31C260C0-7C75-4E4D-B2E7-C8EE27B90217}" dt="2022-11-01T13:06:28.756" v="26" actId="26606"/>
          <ac:grpSpMkLst>
            <pc:docMk/>
            <pc:sldMk cId="685960478" sldId="257"/>
            <ac:grpSpMk id="8" creationId="{09EA7EA7-74F5-4EE2-8E3D-1A10308259D7}"/>
          </ac:grpSpMkLst>
        </pc:grpChg>
        <pc:grpChg chg="add del">
          <ac:chgData name="Jose Antonio Hernandez" userId="7340a19e-b763-418c-82d3-3c94c5c8c0d0" providerId="ADAL" clId="{31C260C0-7C75-4E4D-B2E7-C8EE27B90217}" dt="2022-11-01T13:06:27.474" v="23" actId="26606"/>
          <ac:grpSpMkLst>
            <pc:docMk/>
            <pc:sldMk cId="685960478" sldId="257"/>
            <ac:grpSpMk id="29" creationId="{09EA7EA7-74F5-4EE2-8E3D-1A10308259D7}"/>
          </ac:grpSpMkLst>
        </pc:grpChg>
        <pc:grpChg chg="add del">
          <ac:chgData name="Jose Antonio Hernandez" userId="7340a19e-b763-418c-82d3-3c94c5c8c0d0" providerId="ADAL" clId="{31C260C0-7C75-4E4D-B2E7-C8EE27B90217}" dt="2022-11-01T13:06:28.710" v="25" actId="26606"/>
          <ac:grpSpMkLst>
            <pc:docMk/>
            <pc:sldMk cId="685960478" sldId="257"/>
            <ac:grpSpMk id="44" creationId="{09EA7EA7-74F5-4EE2-8E3D-1A10308259D7}"/>
          </ac:grpSpMkLst>
        </pc:grpChg>
        <pc:grpChg chg="add">
          <ac:chgData name="Jose Antonio Hernandez" userId="7340a19e-b763-418c-82d3-3c94c5c8c0d0" providerId="ADAL" clId="{31C260C0-7C75-4E4D-B2E7-C8EE27B90217}" dt="2022-11-01T13:06:28.756" v="26" actId="26606"/>
          <ac:grpSpMkLst>
            <pc:docMk/>
            <pc:sldMk cId="685960478" sldId="257"/>
            <ac:grpSpMk id="62" creationId="{09EA7EA7-74F5-4EE2-8E3D-1A10308259D7}"/>
          </ac:grpSpMkLst>
        </pc:grpChg>
        <pc:cxnChg chg="add del">
          <ac:chgData name="Jose Antonio Hernandez" userId="7340a19e-b763-418c-82d3-3c94c5c8c0d0" providerId="ADAL" clId="{31C260C0-7C75-4E4D-B2E7-C8EE27B90217}" dt="2022-11-01T13:06:27.474" v="23" actId="26606"/>
          <ac:cxnSpMkLst>
            <pc:docMk/>
            <pc:sldMk cId="685960478" sldId="257"/>
            <ac:cxnSpMk id="41" creationId="{0B5F7E3B-C5F1-40E0-A491-558BAFBC1127}"/>
          </ac:cxnSpMkLst>
        </pc:cxnChg>
        <pc:cxnChg chg="add del">
          <ac:chgData name="Jose Antonio Hernandez" userId="7340a19e-b763-418c-82d3-3c94c5c8c0d0" providerId="ADAL" clId="{31C260C0-7C75-4E4D-B2E7-C8EE27B90217}" dt="2022-11-01T13:06:28.710" v="25" actId="26606"/>
          <ac:cxnSpMkLst>
            <pc:docMk/>
            <pc:sldMk cId="685960478" sldId="257"/>
            <ac:cxnSpMk id="45" creationId="{063B6EC6-D752-4EE7-908B-F8F19E8C7FEA}"/>
          </ac:cxnSpMkLst>
        </pc:cxnChg>
        <pc:cxnChg chg="add del">
          <ac:chgData name="Jose Antonio Hernandez" userId="7340a19e-b763-418c-82d3-3c94c5c8c0d0" providerId="ADAL" clId="{31C260C0-7C75-4E4D-B2E7-C8EE27B90217}" dt="2022-11-01T13:06:28.710" v="25" actId="26606"/>
          <ac:cxnSpMkLst>
            <pc:docMk/>
            <pc:sldMk cId="685960478" sldId="257"/>
            <ac:cxnSpMk id="47" creationId="{EFECD4E8-AD3E-4228-82A2-9461958EA94D}"/>
          </ac:cxnSpMkLst>
        </pc:cxnChg>
        <pc:cxnChg chg="add">
          <ac:chgData name="Jose Antonio Hernandez" userId="7340a19e-b763-418c-82d3-3c94c5c8c0d0" providerId="ADAL" clId="{31C260C0-7C75-4E4D-B2E7-C8EE27B90217}" dt="2022-11-01T13:06:28.756" v="26" actId="26606"/>
          <ac:cxnSpMkLst>
            <pc:docMk/>
            <pc:sldMk cId="685960478" sldId="257"/>
            <ac:cxnSpMk id="65" creationId="{1A901C3D-CFAE-460D-BD0E-7D22164D7DFB}"/>
          </ac:cxnSpMkLst>
        </pc:cxnChg>
        <pc:cxnChg chg="add">
          <ac:chgData name="Jose Antonio Hernandez" userId="7340a19e-b763-418c-82d3-3c94c5c8c0d0" providerId="ADAL" clId="{31C260C0-7C75-4E4D-B2E7-C8EE27B90217}" dt="2022-11-01T13:06:28.756" v="26" actId="26606"/>
          <ac:cxnSpMkLst>
            <pc:docMk/>
            <pc:sldMk cId="685960478" sldId="257"/>
            <ac:cxnSpMk id="66" creationId="{837C0EA9-1437-4437-9D20-2BBDA1AA9FF8}"/>
          </ac:cxnSpMkLst>
        </pc:cxnChg>
      </pc:sldChg>
      <pc:sldChg chg="addSp modSp mod setBg">
        <pc:chgData name="Jose Antonio Hernandez" userId="7340a19e-b763-418c-82d3-3c94c5c8c0d0" providerId="ADAL" clId="{31C260C0-7C75-4E4D-B2E7-C8EE27B90217}" dt="2022-11-01T13:06:34.259" v="27" actId="26606"/>
        <pc:sldMkLst>
          <pc:docMk/>
          <pc:sldMk cId="3213380636" sldId="258"/>
        </pc:sldMkLst>
        <pc:spChg chg="mod">
          <ac:chgData name="Jose Antonio Hernandez" userId="7340a19e-b763-418c-82d3-3c94c5c8c0d0" providerId="ADAL" clId="{31C260C0-7C75-4E4D-B2E7-C8EE27B90217}" dt="2022-11-01T13:06:34.259" v="27" actId="26606"/>
          <ac:spMkLst>
            <pc:docMk/>
            <pc:sldMk cId="3213380636" sldId="258"/>
            <ac:spMk id="2" creationId="{605AFD3A-6D77-9ED9-54E4-47640D837CA9}"/>
          </ac:spMkLst>
        </pc:spChg>
        <pc:spChg chg="mod">
          <ac:chgData name="Jose Antonio Hernandez" userId="7340a19e-b763-418c-82d3-3c94c5c8c0d0" providerId="ADAL" clId="{31C260C0-7C75-4E4D-B2E7-C8EE27B90217}" dt="2022-11-01T13:06:34.259" v="27" actId="26606"/>
          <ac:spMkLst>
            <pc:docMk/>
            <pc:sldMk cId="3213380636" sldId="258"/>
            <ac:spMk id="4" creationId="{90A2B999-3E18-A67C-D94A-35CDA8652F1A}"/>
          </ac:spMkLst>
        </pc:spChg>
        <pc:spChg chg="add">
          <ac:chgData name="Jose Antonio Hernandez" userId="7340a19e-b763-418c-82d3-3c94c5c8c0d0" providerId="ADAL" clId="{31C260C0-7C75-4E4D-B2E7-C8EE27B90217}" dt="2022-11-01T13:06:34.259" v="27" actId="26606"/>
          <ac:spMkLst>
            <pc:docMk/>
            <pc:sldMk cId="3213380636" sldId="258"/>
            <ac:spMk id="22" creationId="{EB6743CF-E74B-4A3C-A785-599069DB89DF}"/>
          </ac:spMkLst>
        </pc:spChg>
        <pc:grpChg chg="add">
          <ac:chgData name="Jose Antonio Hernandez" userId="7340a19e-b763-418c-82d3-3c94c5c8c0d0" providerId="ADAL" clId="{31C260C0-7C75-4E4D-B2E7-C8EE27B90217}" dt="2022-11-01T13:06:34.259" v="27" actId="26606"/>
          <ac:grpSpMkLst>
            <pc:docMk/>
            <pc:sldMk cId="3213380636" sldId="258"/>
            <ac:grpSpMk id="10" creationId="{10BE40E3-5550-4CDD-B4FD-387C33EBF157}"/>
          </ac:grpSpMkLst>
        </pc:grpChg>
        <pc:picChg chg="add">
          <ac:chgData name="Jose Antonio Hernandez" userId="7340a19e-b763-418c-82d3-3c94c5c8c0d0" providerId="ADAL" clId="{31C260C0-7C75-4E4D-B2E7-C8EE27B90217}" dt="2022-11-01T13:06:34.259" v="27" actId="26606"/>
          <ac:picMkLst>
            <pc:docMk/>
            <pc:sldMk cId="3213380636" sldId="258"/>
            <ac:picMk id="6" creationId="{BA954F4B-1F52-6536-A454-032D51651CD3}"/>
          </ac:picMkLst>
        </pc:picChg>
      </pc:sldChg>
      <pc:sldChg chg="addSp modSp mod setBg">
        <pc:chgData name="Jose Antonio Hernandez" userId="7340a19e-b763-418c-82d3-3c94c5c8c0d0" providerId="ADAL" clId="{31C260C0-7C75-4E4D-B2E7-C8EE27B90217}" dt="2022-11-01T13:06:45.360" v="28" actId="26606"/>
        <pc:sldMkLst>
          <pc:docMk/>
          <pc:sldMk cId="715494543" sldId="259"/>
        </pc:sldMkLst>
        <pc:spChg chg="mod ord">
          <ac:chgData name="Jose Antonio Hernandez" userId="7340a19e-b763-418c-82d3-3c94c5c8c0d0" providerId="ADAL" clId="{31C260C0-7C75-4E4D-B2E7-C8EE27B90217}" dt="2022-11-01T13:06:45.360" v="28" actId="26606"/>
          <ac:spMkLst>
            <pc:docMk/>
            <pc:sldMk cId="715494543" sldId="259"/>
            <ac:spMk id="2" creationId="{605AFD3A-6D77-9ED9-54E4-47640D837CA9}"/>
          </ac:spMkLst>
        </pc:spChg>
        <pc:spChg chg="mod">
          <ac:chgData name="Jose Antonio Hernandez" userId="7340a19e-b763-418c-82d3-3c94c5c8c0d0" providerId="ADAL" clId="{31C260C0-7C75-4E4D-B2E7-C8EE27B90217}" dt="2022-11-01T13:06:45.360" v="28" actId="26606"/>
          <ac:spMkLst>
            <pc:docMk/>
            <pc:sldMk cId="715494543" sldId="259"/>
            <ac:spMk id="4" creationId="{90A2B999-3E18-A67C-D94A-35CDA8652F1A}"/>
          </ac:spMkLst>
        </pc:spChg>
        <pc:spChg chg="add">
          <ac:chgData name="Jose Antonio Hernandez" userId="7340a19e-b763-418c-82d3-3c94c5c8c0d0" providerId="ADAL" clId="{31C260C0-7C75-4E4D-B2E7-C8EE27B90217}" dt="2022-11-01T13:06:45.360" v="28" actId="26606"/>
          <ac:spMkLst>
            <pc:docMk/>
            <pc:sldMk cId="715494543" sldId="259"/>
            <ac:spMk id="21" creationId="{C52ED567-06B3-4107-9773-BBB6BD78673C}"/>
          </ac:spMkLst>
        </pc:spChg>
        <pc:spChg chg="add">
          <ac:chgData name="Jose Antonio Hernandez" userId="7340a19e-b763-418c-82d3-3c94c5c8c0d0" providerId="ADAL" clId="{31C260C0-7C75-4E4D-B2E7-C8EE27B90217}" dt="2022-11-01T13:06:45.360" v="28" actId="26606"/>
          <ac:spMkLst>
            <pc:docMk/>
            <pc:sldMk cId="715494543" sldId="259"/>
            <ac:spMk id="23" creationId="{AF551D8B-3775-4477-88B7-7B7C350D34E4}"/>
          </ac:spMkLst>
        </pc:spChg>
        <pc:spChg chg="add">
          <ac:chgData name="Jose Antonio Hernandez" userId="7340a19e-b763-418c-82d3-3c94c5c8c0d0" providerId="ADAL" clId="{31C260C0-7C75-4E4D-B2E7-C8EE27B90217}" dt="2022-11-01T13:06:45.360" v="28" actId="26606"/>
          <ac:spMkLst>
            <pc:docMk/>
            <pc:sldMk cId="715494543" sldId="259"/>
            <ac:spMk id="29" creationId="{BB934D2B-85E2-4375-94EE-B66C16BF7999}"/>
          </ac:spMkLst>
        </pc:spChg>
        <pc:spChg chg="add">
          <ac:chgData name="Jose Antonio Hernandez" userId="7340a19e-b763-418c-82d3-3c94c5c8c0d0" providerId="ADAL" clId="{31C260C0-7C75-4E4D-B2E7-C8EE27B90217}" dt="2022-11-01T13:06:45.360" v="28" actId="26606"/>
          <ac:spMkLst>
            <pc:docMk/>
            <pc:sldMk cId="715494543" sldId="259"/>
            <ac:spMk id="31" creationId="{9B445E02-D785-4565-B842-9567BBC09508}"/>
          </ac:spMkLst>
        </pc:spChg>
        <pc:spChg chg="add">
          <ac:chgData name="Jose Antonio Hernandez" userId="7340a19e-b763-418c-82d3-3c94c5c8c0d0" providerId="ADAL" clId="{31C260C0-7C75-4E4D-B2E7-C8EE27B90217}" dt="2022-11-01T13:06:45.360" v="28" actId="26606"/>
          <ac:spMkLst>
            <pc:docMk/>
            <pc:sldMk cId="715494543" sldId="259"/>
            <ac:spMk id="33" creationId="{2C153736-D102-4F57-9DE7-615AFC02B0AC}"/>
          </ac:spMkLst>
        </pc:spChg>
        <pc:spChg chg="add">
          <ac:chgData name="Jose Antonio Hernandez" userId="7340a19e-b763-418c-82d3-3c94c5c8c0d0" providerId="ADAL" clId="{31C260C0-7C75-4E4D-B2E7-C8EE27B90217}" dt="2022-11-01T13:06:45.360" v="28" actId="26606"/>
          <ac:spMkLst>
            <pc:docMk/>
            <pc:sldMk cId="715494543" sldId="259"/>
            <ac:spMk id="35" creationId="{BA407A52-66F4-4CDE-A726-FF79F3EC342D}"/>
          </ac:spMkLst>
        </pc:spChg>
        <pc:spChg chg="add">
          <ac:chgData name="Jose Antonio Hernandez" userId="7340a19e-b763-418c-82d3-3c94c5c8c0d0" providerId="ADAL" clId="{31C260C0-7C75-4E4D-B2E7-C8EE27B90217}" dt="2022-11-01T13:06:45.360" v="28" actId="26606"/>
          <ac:spMkLst>
            <pc:docMk/>
            <pc:sldMk cId="715494543" sldId="259"/>
            <ac:spMk id="37" creationId="{D28FFB34-4FC3-46F5-B900-D3B774FD0BE6}"/>
          </ac:spMkLst>
        </pc:spChg>
        <pc:spChg chg="add">
          <ac:chgData name="Jose Antonio Hernandez" userId="7340a19e-b763-418c-82d3-3c94c5c8c0d0" providerId="ADAL" clId="{31C260C0-7C75-4E4D-B2E7-C8EE27B90217}" dt="2022-11-01T13:06:45.360" v="28" actId="26606"/>
          <ac:spMkLst>
            <pc:docMk/>
            <pc:sldMk cId="715494543" sldId="259"/>
            <ac:spMk id="39" creationId="{205F7B13-ACB5-46BE-8070-0431266B183B}"/>
          </ac:spMkLst>
        </pc:spChg>
        <pc:spChg chg="add">
          <ac:chgData name="Jose Antonio Hernandez" userId="7340a19e-b763-418c-82d3-3c94c5c8c0d0" providerId="ADAL" clId="{31C260C0-7C75-4E4D-B2E7-C8EE27B90217}" dt="2022-11-01T13:06:45.360" v="28" actId="26606"/>
          <ac:spMkLst>
            <pc:docMk/>
            <pc:sldMk cId="715494543" sldId="259"/>
            <ac:spMk id="41" creationId="{D52A0D23-45DD-4DF4-ADE6-A81F409BB9FB}"/>
          </ac:spMkLst>
        </pc:spChg>
        <pc:grpChg chg="add">
          <ac:chgData name="Jose Antonio Hernandez" userId="7340a19e-b763-418c-82d3-3c94c5c8c0d0" providerId="ADAL" clId="{31C260C0-7C75-4E4D-B2E7-C8EE27B90217}" dt="2022-11-01T13:06:45.360" v="28" actId="26606"/>
          <ac:grpSpMkLst>
            <pc:docMk/>
            <pc:sldMk cId="715494543" sldId="259"/>
            <ac:grpSpMk id="9" creationId="{09EA7EA7-74F5-4EE2-8E3D-1A10308259D7}"/>
          </ac:grpSpMkLst>
        </pc:grpChg>
        <pc:cxnChg chg="add">
          <ac:chgData name="Jose Antonio Hernandez" userId="7340a19e-b763-418c-82d3-3c94c5c8c0d0" providerId="ADAL" clId="{31C260C0-7C75-4E4D-B2E7-C8EE27B90217}" dt="2022-11-01T13:06:45.360" v="28" actId="26606"/>
          <ac:cxnSpMkLst>
            <pc:docMk/>
            <pc:sldMk cId="715494543" sldId="259"/>
            <ac:cxnSpMk id="25" creationId="{1A901C3D-CFAE-460D-BD0E-7D22164D7DFB}"/>
          </ac:cxnSpMkLst>
        </pc:cxnChg>
        <pc:cxnChg chg="add">
          <ac:chgData name="Jose Antonio Hernandez" userId="7340a19e-b763-418c-82d3-3c94c5c8c0d0" providerId="ADAL" clId="{31C260C0-7C75-4E4D-B2E7-C8EE27B90217}" dt="2022-11-01T13:06:45.360" v="28" actId="26606"/>
          <ac:cxnSpMkLst>
            <pc:docMk/>
            <pc:sldMk cId="715494543" sldId="259"/>
            <ac:cxnSpMk id="27" creationId="{837C0EA9-1437-4437-9D20-2BBDA1AA9FF8}"/>
          </ac:cxnSpMkLst>
        </pc:cxnChg>
      </pc:sldChg>
      <pc:sldChg chg="addSp delSp modSp mod setBg setClrOvrMap">
        <pc:chgData name="Jose Antonio Hernandez" userId="7340a19e-b763-418c-82d3-3c94c5c8c0d0" providerId="ADAL" clId="{31C260C0-7C75-4E4D-B2E7-C8EE27B90217}" dt="2022-11-01T13:07:06.337" v="39" actId="26606"/>
        <pc:sldMkLst>
          <pc:docMk/>
          <pc:sldMk cId="128982134" sldId="260"/>
        </pc:sldMkLst>
        <pc:spChg chg="mod">
          <ac:chgData name="Jose Antonio Hernandez" userId="7340a19e-b763-418c-82d3-3c94c5c8c0d0" providerId="ADAL" clId="{31C260C0-7C75-4E4D-B2E7-C8EE27B90217}" dt="2022-11-01T13:07:06.337" v="39" actId="26606"/>
          <ac:spMkLst>
            <pc:docMk/>
            <pc:sldMk cId="128982134" sldId="260"/>
            <ac:spMk id="2" creationId="{3F404D77-0998-D31A-DAAD-02031C923AB2}"/>
          </ac:spMkLst>
        </pc:spChg>
        <pc:spChg chg="mod">
          <ac:chgData name="Jose Antonio Hernandez" userId="7340a19e-b763-418c-82d3-3c94c5c8c0d0" providerId="ADAL" clId="{31C260C0-7C75-4E4D-B2E7-C8EE27B90217}" dt="2022-11-01T13:07:06.337" v="39" actId="26606"/>
          <ac:spMkLst>
            <pc:docMk/>
            <pc:sldMk cId="128982134" sldId="260"/>
            <ac:spMk id="3" creationId="{7742C546-3923-DB21-0EB5-87C811333199}"/>
          </ac:spMkLst>
        </pc:spChg>
        <pc:spChg chg="add del">
          <ac:chgData name="Jose Antonio Hernandez" userId="7340a19e-b763-418c-82d3-3c94c5c8c0d0" providerId="ADAL" clId="{31C260C0-7C75-4E4D-B2E7-C8EE27B90217}" dt="2022-11-01T13:06:57.532" v="30" actId="26606"/>
          <ac:spMkLst>
            <pc:docMk/>
            <pc:sldMk cId="128982134" sldId="260"/>
            <ac:spMk id="20" creationId="{A65AC7D1-EAA9-48F5-B509-60A7F50BF703}"/>
          </ac:spMkLst>
        </pc:spChg>
        <pc:spChg chg="add del">
          <ac:chgData name="Jose Antonio Hernandez" userId="7340a19e-b763-418c-82d3-3c94c5c8c0d0" providerId="ADAL" clId="{31C260C0-7C75-4E4D-B2E7-C8EE27B90217}" dt="2022-11-01T13:06:57.532" v="30" actId="26606"/>
          <ac:spMkLst>
            <pc:docMk/>
            <pc:sldMk cId="128982134" sldId="260"/>
            <ac:spMk id="22" creationId="{D6320AF9-619A-4175-865B-5663E1AEF4C5}"/>
          </ac:spMkLst>
        </pc:spChg>
        <pc:spChg chg="add del">
          <ac:chgData name="Jose Antonio Hernandez" userId="7340a19e-b763-418c-82d3-3c94c5c8c0d0" providerId="ADAL" clId="{31C260C0-7C75-4E4D-B2E7-C8EE27B90217}" dt="2022-11-01T13:06:57.532" v="30" actId="26606"/>
          <ac:spMkLst>
            <pc:docMk/>
            <pc:sldMk cId="128982134" sldId="260"/>
            <ac:spMk id="28" creationId="{7E018740-5C2B-4A41-AC1A-7E68D1EC1954}"/>
          </ac:spMkLst>
        </pc:spChg>
        <pc:spChg chg="add del">
          <ac:chgData name="Jose Antonio Hernandez" userId="7340a19e-b763-418c-82d3-3c94c5c8c0d0" providerId="ADAL" clId="{31C260C0-7C75-4E4D-B2E7-C8EE27B90217}" dt="2022-11-01T13:06:57.532" v="30" actId="26606"/>
          <ac:spMkLst>
            <pc:docMk/>
            <pc:sldMk cId="128982134" sldId="260"/>
            <ac:spMk id="30" creationId="{166F75A4-C475-4941-8EE2-B80A06A2C1BB}"/>
          </ac:spMkLst>
        </pc:spChg>
        <pc:spChg chg="add del">
          <ac:chgData name="Jose Antonio Hernandez" userId="7340a19e-b763-418c-82d3-3c94c5c8c0d0" providerId="ADAL" clId="{31C260C0-7C75-4E4D-B2E7-C8EE27B90217}" dt="2022-11-01T13:06:57.532" v="30" actId="26606"/>
          <ac:spMkLst>
            <pc:docMk/>
            <pc:sldMk cId="128982134" sldId="260"/>
            <ac:spMk id="32" creationId="{A032553A-72E8-4B0D-8405-FF9771C9AF05}"/>
          </ac:spMkLst>
        </pc:spChg>
        <pc:spChg chg="add del">
          <ac:chgData name="Jose Antonio Hernandez" userId="7340a19e-b763-418c-82d3-3c94c5c8c0d0" providerId="ADAL" clId="{31C260C0-7C75-4E4D-B2E7-C8EE27B90217}" dt="2022-11-01T13:06:57.532" v="30" actId="26606"/>
          <ac:spMkLst>
            <pc:docMk/>
            <pc:sldMk cId="128982134" sldId="260"/>
            <ac:spMk id="34" creationId="{765800AC-C3B9-498E-87BC-29FAE4C76B21}"/>
          </ac:spMkLst>
        </pc:spChg>
        <pc:spChg chg="add del">
          <ac:chgData name="Jose Antonio Hernandez" userId="7340a19e-b763-418c-82d3-3c94c5c8c0d0" providerId="ADAL" clId="{31C260C0-7C75-4E4D-B2E7-C8EE27B90217}" dt="2022-11-01T13:06:57.532" v="30" actId="26606"/>
          <ac:spMkLst>
            <pc:docMk/>
            <pc:sldMk cId="128982134" sldId="260"/>
            <ac:spMk id="36" creationId="{1F9D6ACB-2FF4-49F9-978A-E0D5327FC635}"/>
          </ac:spMkLst>
        </pc:spChg>
        <pc:spChg chg="add del">
          <ac:chgData name="Jose Antonio Hernandez" userId="7340a19e-b763-418c-82d3-3c94c5c8c0d0" providerId="ADAL" clId="{31C260C0-7C75-4E4D-B2E7-C8EE27B90217}" dt="2022-11-01T13:06:57.532" v="30" actId="26606"/>
          <ac:spMkLst>
            <pc:docMk/>
            <pc:sldMk cId="128982134" sldId="260"/>
            <ac:spMk id="38" creationId="{142BFA2A-77A0-4F60-A32A-685681C84889}"/>
          </ac:spMkLst>
        </pc:spChg>
        <pc:spChg chg="add del">
          <ac:chgData name="Jose Antonio Hernandez" userId="7340a19e-b763-418c-82d3-3c94c5c8c0d0" providerId="ADAL" clId="{31C260C0-7C75-4E4D-B2E7-C8EE27B90217}" dt="2022-11-01T13:06:58.954" v="32" actId="26606"/>
          <ac:spMkLst>
            <pc:docMk/>
            <pc:sldMk cId="128982134" sldId="260"/>
            <ac:spMk id="41" creationId="{E80B86A7-A1EC-475B-9166-88902B033A38}"/>
          </ac:spMkLst>
        </pc:spChg>
        <pc:spChg chg="add del">
          <ac:chgData name="Jose Antonio Hernandez" userId="7340a19e-b763-418c-82d3-3c94c5c8c0d0" providerId="ADAL" clId="{31C260C0-7C75-4E4D-B2E7-C8EE27B90217}" dt="2022-11-01T13:06:58.954" v="32" actId="26606"/>
          <ac:spMkLst>
            <pc:docMk/>
            <pc:sldMk cId="128982134" sldId="260"/>
            <ac:spMk id="42" creationId="{C2C29CB1-9F74-4879-A6AF-AEA67B6F1F4D}"/>
          </ac:spMkLst>
        </pc:spChg>
        <pc:spChg chg="add del">
          <ac:chgData name="Jose Antonio Hernandez" userId="7340a19e-b763-418c-82d3-3c94c5c8c0d0" providerId="ADAL" clId="{31C260C0-7C75-4E4D-B2E7-C8EE27B90217}" dt="2022-11-01T13:06:58.954" v="32" actId="26606"/>
          <ac:spMkLst>
            <pc:docMk/>
            <pc:sldMk cId="128982134" sldId="260"/>
            <ac:spMk id="43" creationId="{7E2C7115-5336-410C-AD71-0F0952A2E5A7}"/>
          </ac:spMkLst>
        </pc:spChg>
        <pc:spChg chg="add del">
          <ac:chgData name="Jose Antonio Hernandez" userId="7340a19e-b763-418c-82d3-3c94c5c8c0d0" providerId="ADAL" clId="{31C260C0-7C75-4E4D-B2E7-C8EE27B90217}" dt="2022-11-01T13:07:04.269" v="36" actId="26606"/>
          <ac:spMkLst>
            <pc:docMk/>
            <pc:sldMk cId="128982134" sldId="260"/>
            <ac:spMk id="49" creationId="{8DF4D7F6-81B5-452A-9CE6-76D81F91D41B}"/>
          </ac:spMkLst>
        </pc:spChg>
        <pc:spChg chg="add del">
          <ac:chgData name="Jose Antonio Hernandez" userId="7340a19e-b763-418c-82d3-3c94c5c8c0d0" providerId="ADAL" clId="{31C260C0-7C75-4E4D-B2E7-C8EE27B90217}" dt="2022-11-01T13:07:04.269" v="36" actId="26606"/>
          <ac:spMkLst>
            <pc:docMk/>
            <pc:sldMk cId="128982134" sldId="260"/>
            <ac:spMk id="50" creationId="{4600514D-20FB-4559-97DC-D1DC39E6C3DE}"/>
          </ac:spMkLst>
        </pc:spChg>
        <pc:spChg chg="add del">
          <ac:chgData name="Jose Antonio Hernandez" userId="7340a19e-b763-418c-82d3-3c94c5c8c0d0" providerId="ADAL" clId="{31C260C0-7C75-4E4D-B2E7-C8EE27B90217}" dt="2022-11-01T13:07:04.269" v="36" actId="26606"/>
          <ac:spMkLst>
            <pc:docMk/>
            <pc:sldMk cId="128982134" sldId="260"/>
            <ac:spMk id="51" creationId="{266F638A-E405-4AC0-B984-72E5813B0DD1}"/>
          </ac:spMkLst>
        </pc:spChg>
        <pc:spChg chg="add del">
          <ac:chgData name="Jose Antonio Hernandez" userId="7340a19e-b763-418c-82d3-3c94c5c8c0d0" providerId="ADAL" clId="{31C260C0-7C75-4E4D-B2E7-C8EE27B90217}" dt="2022-11-01T13:07:04.269" v="36" actId="26606"/>
          <ac:spMkLst>
            <pc:docMk/>
            <pc:sldMk cId="128982134" sldId="260"/>
            <ac:spMk id="54" creationId="{27B538D5-95DB-47ED-9CB4-34AE5BF78E6B}"/>
          </ac:spMkLst>
        </pc:spChg>
        <pc:spChg chg="add del">
          <ac:chgData name="Jose Antonio Hernandez" userId="7340a19e-b763-418c-82d3-3c94c5c8c0d0" providerId="ADAL" clId="{31C260C0-7C75-4E4D-B2E7-C8EE27B90217}" dt="2022-11-01T13:07:06.322" v="38" actId="26606"/>
          <ac:spMkLst>
            <pc:docMk/>
            <pc:sldMk cId="128982134" sldId="260"/>
            <ac:spMk id="57" creationId="{603AE127-802C-459A-A612-DB85B67F0DC0}"/>
          </ac:spMkLst>
        </pc:spChg>
        <pc:spChg chg="add del">
          <ac:chgData name="Jose Antonio Hernandez" userId="7340a19e-b763-418c-82d3-3c94c5c8c0d0" providerId="ADAL" clId="{31C260C0-7C75-4E4D-B2E7-C8EE27B90217}" dt="2022-11-01T13:07:06.322" v="38" actId="26606"/>
          <ac:spMkLst>
            <pc:docMk/>
            <pc:sldMk cId="128982134" sldId="260"/>
            <ac:spMk id="58" creationId="{9323D83D-50D6-4040-A58B-FCEA340F886A}"/>
          </ac:spMkLst>
        </pc:spChg>
        <pc:spChg chg="add del">
          <ac:chgData name="Jose Antonio Hernandez" userId="7340a19e-b763-418c-82d3-3c94c5c8c0d0" providerId="ADAL" clId="{31C260C0-7C75-4E4D-B2E7-C8EE27B90217}" dt="2022-11-01T13:07:06.322" v="38" actId="26606"/>
          <ac:spMkLst>
            <pc:docMk/>
            <pc:sldMk cId="128982134" sldId="260"/>
            <ac:spMk id="60" creationId="{F10FD715-4DCE-4779-B634-EC78315EA213}"/>
          </ac:spMkLst>
        </pc:spChg>
        <pc:spChg chg="add">
          <ac:chgData name="Jose Antonio Hernandez" userId="7340a19e-b763-418c-82d3-3c94c5c8c0d0" providerId="ADAL" clId="{31C260C0-7C75-4E4D-B2E7-C8EE27B90217}" dt="2022-11-01T13:07:06.337" v="39" actId="26606"/>
          <ac:spMkLst>
            <pc:docMk/>
            <pc:sldMk cId="128982134" sldId="260"/>
            <ac:spMk id="63" creationId="{8DF4D7F6-81B5-452A-9CE6-76D81F91D41B}"/>
          </ac:spMkLst>
        </pc:spChg>
        <pc:spChg chg="add">
          <ac:chgData name="Jose Antonio Hernandez" userId="7340a19e-b763-418c-82d3-3c94c5c8c0d0" providerId="ADAL" clId="{31C260C0-7C75-4E4D-B2E7-C8EE27B90217}" dt="2022-11-01T13:07:06.337" v="39" actId="26606"/>
          <ac:spMkLst>
            <pc:docMk/>
            <pc:sldMk cId="128982134" sldId="260"/>
            <ac:spMk id="64" creationId="{4600514D-20FB-4559-97DC-D1DC39E6C3DE}"/>
          </ac:spMkLst>
        </pc:spChg>
        <pc:spChg chg="add">
          <ac:chgData name="Jose Antonio Hernandez" userId="7340a19e-b763-418c-82d3-3c94c5c8c0d0" providerId="ADAL" clId="{31C260C0-7C75-4E4D-B2E7-C8EE27B90217}" dt="2022-11-01T13:07:06.337" v="39" actId="26606"/>
          <ac:spMkLst>
            <pc:docMk/>
            <pc:sldMk cId="128982134" sldId="260"/>
            <ac:spMk id="65" creationId="{266F638A-E405-4AC0-B984-72E5813B0DD1}"/>
          </ac:spMkLst>
        </pc:spChg>
        <pc:spChg chg="add">
          <ac:chgData name="Jose Antonio Hernandez" userId="7340a19e-b763-418c-82d3-3c94c5c8c0d0" providerId="ADAL" clId="{31C260C0-7C75-4E4D-B2E7-C8EE27B90217}" dt="2022-11-01T13:07:06.337" v="39" actId="26606"/>
          <ac:spMkLst>
            <pc:docMk/>
            <pc:sldMk cId="128982134" sldId="260"/>
            <ac:spMk id="68" creationId="{27B538D5-95DB-47ED-9CB4-34AE5BF78E6B}"/>
          </ac:spMkLst>
        </pc:spChg>
        <pc:grpChg chg="add del">
          <ac:chgData name="Jose Antonio Hernandez" userId="7340a19e-b763-418c-82d3-3c94c5c8c0d0" providerId="ADAL" clId="{31C260C0-7C75-4E4D-B2E7-C8EE27B90217}" dt="2022-11-01T13:06:57.532" v="30" actId="26606"/>
          <ac:grpSpMkLst>
            <pc:docMk/>
            <pc:sldMk cId="128982134" sldId="260"/>
            <ac:grpSpMk id="8" creationId="{09EA7EA7-74F5-4EE2-8E3D-1A10308259D7}"/>
          </ac:grpSpMkLst>
        </pc:grpChg>
        <pc:grpChg chg="add del">
          <ac:chgData name="Jose Antonio Hernandez" userId="7340a19e-b763-418c-82d3-3c94c5c8c0d0" providerId="ADAL" clId="{31C260C0-7C75-4E4D-B2E7-C8EE27B90217}" dt="2022-11-01T13:06:58.954" v="32" actId="26606"/>
          <ac:grpSpMkLst>
            <pc:docMk/>
            <pc:sldMk cId="128982134" sldId="260"/>
            <ac:grpSpMk id="40" creationId="{09EA7EA7-74F5-4EE2-8E3D-1A10308259D7}"/>
          </ac:grpSpMkLst>
        </pc:grpChg>
        <pc:grpChg chg="add del">
          <ac:chgData name="Jose Antonio Hernandez" userId="7340a19e-b763-418c-82d3-3c94c5c8c0d0" providerId="ADAL" clId="{31C260C0-7C75-4E4D-B2E7-C8EE27B90217}" dt="2022-11-01T13:07:02.520" v="34" actId="26606"/>
          <ac:grpSpMkLst>
            <pc:docMk/>
            <pc:sldMk cId="128982134" sldId="260"/>
            <ac:grpSpMk id="45" creationId="{09EA7EA7-74F5-4EE2-8E3D-1A10308259D7}"/>
          </ac:grpSpMkLst>
        </pc:grpChg>
        <pc:grpChg chg="add del">
          <ac:chgData name="Jose Antonio Hernandez" userId="7340a19e-b763-418c-82d3-3c94c5c8c0d0" providerId="ADAL" clId="{31C260C0-7C75-4E4D-B2E7-C8EE27B90217}" dt="2022-11-01T13:07:04.269" v="36" actId="26606"/>
          <ac:grpSpMkLst>
            <pc:docMk/>
            <pc:sldMk cId="128982134" sldId="260"/>
            <ac:grpSpMk id="48" creationId="{09EA7EA7-74F5-4EE2-8E3D-1A10308259D7}"/>
          </ac:grpSpMkLst>
        </pc:grpChg>
        <pc:grpChg chg="add del">
          <ac:chgData name="Jose Antonio Hernandez" userId="7340a19e-b763-418c-82d3-3c94c5c8c0d0" providerId="ADAL" clId="{31C260C0-7C75-4E4D-B2E7-C8EE27B90217}" dt="2022-11-01T13:07:06.322" v="38" actId="26606"/>
          <ac:grpSpMkLst>
            <pc:docMk/>
            <pc:sldMk cId="128982134" sldId="260"/>
            <ac:grpSpMk id="56" creationId="{09EA7EA7-74F5-4EE2-8E3D-1A10308259D7}"/>
          </ac:grpSpMkLst>
        </pc:grpChg>
        <pc:grpChg chg="add">
          <ac:chgData name="Jose Antonio Hernandez" userId="7340a19e-b763-418c-82d3-3c94c5c8c0d0" providerId="ADAL" clId="{31C260C0-7C75-4E4D-B2E7-C8EE27B90217}" dt="2022-11-01T13:07:06.337" v="39" actId="26606"/>
          <ac:grpSpMkLst>
            <pc:docMk/>
            <pc:sldMk cId="128982134" sldId="260"/>
            <ac:grpSpMk id="62" creationId="{09EA7EA7-74F5-4EE2-8E3D-1A10308259D7}"/>
          </ac:grpSpMkLst>
        </pc:grpChg>
        <pc:cxnChg chg="add del">
          <ac:chgData name="Jose Antonio Hernandez" userId="7340a19e-b763-418c-82d3-3c94c5c8c0d0" providerId="ADAL" clId="{31C260C0-7C75-4E4D-B2E7-C8EE27B90217}" dt="2022-11-01T13:06:57.532" v="30" actId="26606"/>
          <ac:cxnSpMkLst>
            <pc:docMk/>
            <pc:sldMk cId="128982134" sldId="260"/>
            <ac:cxnSpMk id="24" creationId="{063B6EC6-D752-4EE7-908B-F8F19E8C7FEA}"/>
          </ac:cxnSpMkLst>
        </pc:cxnChg>
        <pc:cxnChg chg="add del">
          <ac:chgData name="Jose Antonio Hernandez" userId="7340a19e-b763-418c-82d3-3c94c5c8c0d0" providerId="ADAL" clId="{31C260C0-7C75-4E4D-B2E7-C8EE27B90217}" dt="2022-11-01T13:06:57.532" v="30" actId="26606"/>
          <ac:cxnSpMkLst>
            <pc:docMk/>
            <pc:sldMk cId="128982134" sldId="260"/>
            <ac:cxnSpMk id="26" creationId="{EFECD4E8-AD3E-4228-82A2-9461958EA94D}"/>
          </ac:cxnSpMkLst>
        </pc:cxnChg>
        <pc:cxnChg chg="add del">
          <ac:chgData name="Jose Antonio Hernandez" userId="7340a19e-b763-418c-82d3-3c94c5c8c0d0" providerId="ADAL" clId="{31C260C0-7C75-4E4D-B2E7-C8EE27B90217}" dt="2022-11-01T13:07:02.520" v="34" actId="26606"/>
          <ac:cxnSpMkLst>
            <pc:docMk/>
            <pc:sldMk cId="128982134" sldId="260"/>
            <ac:cxnSpMk id="46" creationId="{0B5F7E3B-C5F1-40E0-A491-558BAFBC1127}"/>
          </ac:cxnSpMkLst>
        </pc:cxnChg>
        <pc:cxnChg chg="add del">
          <ac:chgData name="Jose Antonio Hernandez" userId="7340a19e-b763-418c-82d3-3c94c5c8c0d0" providerId="ADAL" clId="{31C260C0-7C75-4E4D-B2E7-C8EE27B90217}" dt="2022-11-01T13:07:04.269" v="36" actId="26606"/>
          <ac:cxnSpMkLst>
            <pc:docMk/>
            <pc:sldMk cId="128982134" sldId="260"/>
            <ac:cxnSpMk id="52" creationId="{7D1CBE93-B17D-4509-843C-82287C38032A}"/>
          </ac:cxnSpMkLst>
        </pc:cxnChg>
        <pc:cxnChg chg="add del">
          <ac:chgData name="Jose Antonio Hernandez" userId="7340a19e-b763-418c-82d3-3c94c5c8c0d0" providerId="ADAL" clId="{31C260C0-7C75-4E4D-B2E7-C8EE27B90217}" dt="2022-11-01T13:07:04.269" v="36" actId="26606"/>
          <ac:cxnSpMkLst>
            <pc:docMk/>
            <pc:sldMk cId="128982134" sldId="260"/>
            <ac:cxnSpMk id="53" creationId="{AE6277B4-6A43-48AB-89B2-3442221619CC}"/>
          </ac:cxnSpMkLst>
        </pc:cxnChg>
        <pc:cxnChg chg="add del">
          <ac:chgData name="Jose Antonio Hernandez" userId="7340a19e-b763-418c-82d3-3c94c5c8c0d0" providerId="ADAL" clId="{31C260C0-7C75-4E4D-B2E7-C8EE27B90217}" dt="2022-11-01T13:07:06.322" v="38" actId="26606"/>
          <ac:cxnSpMkLst>
            <pc:docMk/>
            <pc:sldMk cId="128982134" sldId="260"/>
            <ac:cxnSpMk id="59" creationId="{1A1FE6BB-DFB2-4080-9B5E-076EF5DDE67B}"/>
          </ac:cxnSpMkLst>
        </pc:cxnChg>
        <pc:cxnChg chg="add">
          <ac:chgData name="Jose Antonio Hernandez" userId="7340a19e-b763-418c-82d3-3c94c5c8c0d0" providerId="ADAL" clId="{31C260C0-7C75-4E4D-B2E7-C8EE27B90217}" dt="2022-11-01T13:07:06.337" v="39" actId="26606"/>
          <ac:cxnSpMkLst>
            <pc:docMk/>
            <pc:sldMk cId="128982134" sldId="260"/>
            <ac:cxnSpMk id="66" creationId="{7D1CBE93-B17D-4509-843C-82287C38032A}"/>
          </ac:cxnSpMkLst>
        </pc:cxnChg>
        <pc:cxnChg chg="add">
          <ac:chgData name="Jose Antonio Hernandez" userId="7340a19e-b763-418c-82d3-3c94c5c8c0d0" providerId="ADAL" clId="{31C260C0-7C75-4E4D-B2E7-C8EE27B90217}" dt="2022-11-01T13:07:06.337" v="39" actId="26606"/>
          <ac:cxnSpMkLst>
            <pc:docMk/>
            <pc:sldMk cId="128982134" sldId="260"/>
            <ac:cxnSpMk id="67" creationId="{AE6277B4-6A43-48AB-89B2-3442221619CC}"/>
          </ac:cxnSpMkLst>
        </pc:cxnChg>
      </pc:sldChg>
      <pc:sldChg chg="addSp delSp modSp mod setBg">
        <pc:chgData name="Jose Antonio Hernandez" userId="7340a19e-b763-418c-82d3-3c94c5c8c0d0" providerId="ADAL" clId="{31C260C0-7C75-4E4D-B2E7-C8EE27B90217}" dt="2022-11-01T13:07:15.764" v="40" actId="26606"/>
        <pc:sldMkLst>
          <pc:docMk/>
          <pc:sldMk cId="2359317768" sldId="261"/>
        </pc:sldMkLst>
        <pc:spChg chg="mod">
          <ac:chgData name="Jose Antonio Hernandez" userId="7340a19e-b763-418c-82d3-3c94c5c8c0d0" providerId="ADAL" clId="{31C260C0-7C75-4E4D-B2E7-C8EE27B90217}" dt="2022-11-01T13:07:15.764" v="40" actId="26606"/>
          <ac:spMkLst>
            <pc:docMk/>
            <pc:sldMk cId="2359317768" sldId="261"/>
            <ac:spMk id="2" creationId="{3F404D77-0998-D31A-DAAD-02031C923AB2}"/>
          </ac:spMkLst>
        </pc:spChg>
        <pc:spChg chg="del">
          <ac:chgData name="Jose Antonio Hernandez" userId="7340a19e-b763-418c-82d3-3c94c5c8c0d0" providerId="ADAL" clId="{31C260C0-7C75-4E4D-B2E7-C8EE27B90217}" dt="2022-11-01T13:07:15.764" v="40" actId="26606"/>
          <ac:spMkLst>
            <pc:docMk/>
            <pc:sldMk cId="2359317768" sldId="261"/>
            <ac:spMk id="3" creationId="{7742C546-3923-DB21-0EB5-87C811333199}"/>
          </ac:spMkLst>
        </pc:spChg>
        <pc:spChg chg="add">
          <ac:chgData name="Jose Antonio Hernandez" userId="7340a19e-b763-418c-82d3-3c94c5c8c0d0" providerId="ADAL" clId="{31C260C0-7C75-4E4D-B2E7-C8EE27B90217}" dt="2022-11-01T13:07:15.764" v="40" actId="26606"/>
          <ac:spMkLst>
            <pc:docMk/>
            <pc:sldMk cId="2359317768" sldId="261"/>
            <ac:spMk id="21" creationId="{9F4444CE-BC8D-4D61-B303-4C05614E62AB}"/>
          </ac:spMkLst>
        </pc:spChg>
        <pc:spChg chg="add">
          <ac:chgData name="Jose Antonio Hernandez" userId="7340a19e-b763-418c-82d3-3c94c5c8c0d0" providerId="ADAL" clId="{31C260C0-7C75-4E4D-B2E7-C8EE27B90217}" dt="2022-11-01T13:07:15.764" v="40" actId="26606"/>
          <ac:spMkLst>
            <pc:docMk/>
            <pc:sldMk cId="2359317768" sldId="261"/>
            <ac:spMk id="23" creationId="{73772B81-181F-48B7-8826-4D9686D15DF5}"/>
          </ac:spMkLst>
        </pc:spChg>
        <pc:spChg chg="add">
          <ac:chgData name="Jose Antonio Hernandez" userId="7340a19e-b763-418c-82d3-3c94c5c8c0d0" providerId="ADAL" clId="{31C260C0-7C75-4E4D-B2E7-C8EE27B90217}" dt="2022-11-01T13:07:15.764" v="40" actId="26606"/>
          <ac:spMkLst>
            <pc:docMk/>
            <pc:sldMk cId="2359317768" sldId="261"/>
            <ac:spMk id="25" creationId="{B2205F6E-03C6-4E92-877C-E2482F6599AA}"/>
          </ac:spMkLst>
        </pc:spChg>
        <pc:grpChg chg="add">
          <ac:chgData name="Jose Antonio Hernandez" userId="7340a19e-b763-418c-82d3-3c94c5c8c0d0" providerId="ADAL" clId="{31C260C0-7C75-4E4D-B2E7-C8EE27B90217}" dt="2022-11-01T13:07:15.764" v="40" actId="26606"/>
          <ac:grpSpMkLst>
            <pc:docMk/>
            <pc:sldMk cId="2359317768" sldId="261"/>
            <ac:grpSpMk id="9" creationId="{D920209C-E85B-4D6F-A56F-724F5ADA811C}"/>
          </ac:grpSpMkLst>
        </pc:grpChg>
        <pc:graphicFrameChg chg="add">
          <ac:chgData name="Jose Antonio Hernandez" userId="7340a19e-b763-418c-82d3-3c94c5c8c0d0" providerId="ADAL" clId="{31C260C0-7C75-4E4D-B2E7-C8EE27B90217}" dt="2022-11-01T13:07:15.764" v="40" actId="26606"/>
          <ac:graphicFrameMkLst>
            <pc:docMk/>
            <pc:sldMk cId="2359317768" sldId="261"/>
            <ac:graphicFrameMk id="5" creationId="{3478DC4B-1CB8-F93F-67CC-8AAB1562AF89}"/>
          </ac:graphicFrameMkLst>
        </pc:graphicFrameChg>
      </pc:sldChg>
      <pc:sldChg chg="addSp modSp mod setBg">
        <pc:chgData name="Jose Antonio Hernandez" userId="7340a19e-b763-418c-82d3-3c94c5c8c0d0" providerId="ADAL" clId="{31C260C0-7C75-4E4D-B2E7-C8EE27B90217}" dt="2022-11-01T13:07:37.395" v="42" actId="26606"/>
        <pc:sldMkLst>
          <pc:docMk/>
          <pc:sldMk cId="4090552618" sldId="262"/>
        </pc:sldMkLst>
        <pc:spChg chg="mod">
          <ac:chgData name="Jose Antonio Hernandez" userId="7340a19e-b763-418c-82d3-3c94c5c8c0d0" providerId="ADAL" clId="{31C260C0-7C75-4E4D-B2E7-C8EE27B90217}" dt="2022-11-01T13:07:37.395" v="42" actId="26606"/>
          <ac:spMkLst>
            <pc:docMk/>
            <pc:sldMk cId="4090552618" sldId="262"/>
            <ac:spMk id="2" creationId="{3F404D77-0998-D31A-DAAD-02031C923AB2}"/>
          </ac:spMkLst>
        </pc:spChg>
        <pc:spChg chg="mod">
          <ac:chgData name="Jose Antonio Hernandez" userId="7340a19e-b763-418c-82d3-3c94c5c8c0d0" providerId="ADAL" clId="{31C260C0-7C75-4E4D-B2E7-C8EE27B90217}" dt="2022-11-01T13:07:37.395" v="42" actId="26606"/>
          <ac:spMkLst>
            <pc:docMk/>
            <pc:sldMk cId="4090552618" sldId="262"/>
            <ac:spMk id="3" creationId="{7742C546-3923-DB21-0EB5-87C811333199}"/>
          </ac:spMkLst>
        </pc:spChg>
        <pc:spChg chg="add">
          <ac:chgData name="Jose Antonio Hernandez" userId="7340a19e-b763-418c-82d3-3c94c5c8c0d0" providerId="ADAL" clId="{31C260C0-7C75-4E4D-B2E7-C8EE27B90217}" dt="2022-11-01T13:07:37.395" v="42" actId="26606"/>
          <ac:spMkLst>
            <pc:docMk/>
            <pc:sldMk cId="4090552618" sldId="262"/>
            <ac:spMk id="21" creationId="{3BCB5F6A-9EB0-40B0-9D13-3023E9A20508}"/>
          </ac:spMkLst>
        </pc:spChg>
        <pc:grpChg chg="add">
          <ac:chgData name="Jose Antonio Hernandez" userId="7340a19e-b763-418c-82d3-3c94c5c8c0d0" providerId="ADAL" clId="{31C260C0-7C75-4E4D-B2E7-C8EE27B90217}" dt="2022-11-01T13:07:37.395" v="42" actId="26606"/>
          <ac:grpSpMkLst>
            <pc:docMk/>
            <pc:sldMk cId="4090552618" sldId="262"/>
            <ac:grpSpMk id="9" creationId="{10BE40E3-5550-4CDD-B4FD-387C33EBF157}"/>
          </ac:grpSpMkLst>
        </pc:grpChg>
        <pc:picChg chg="add">
          <ac:chgData name="Jose Antonio Hernandez" userId="7340a19e-b763-418c-82d3-3c94c5c8c0d0" providerId="ADAL" clId="{31C260C0-7C75-4E4D-B2E7-C8EE27B90217}" dt="2022-11-01T13:07:37.395" v="42" actId="26606"/>
          <ac:picMkLst>
            <pc:docMk/>
            <pc:sldMk cId="4090552618" sldId="262"/>
            <ac:picMk id="5" creationId="{241AB64A-BBF1-804C-7069-87793CB9BE20}"/>
          </ac:picMkLst>
        </pc:picChg>
      </pc:sldChg>
      <pc:sldChg chg="addSp modSp mod setBg">
        <pc:chgData name="Jose Antonio Hernandez" userId="7340a19e-b763-418c-82d3-3c94c5c8c0d0" providerId="ADAL" clId="{31C260C0-7C75-4E4D-B2E7-C8EE27B90217}" dt="2022-11-01T13:08:01.919" v="43" actId="26606"/>
        <pc:sldMkLst>
          <pc:docMk/>
          <pc:sldMk cId="1218258707" sldId="264"/>
        </pc:sldMkLst>
        <pc:spChg chg="mod">
          <ac:chgData name="Jose Antonio Hernandez" userId="7340a19e-b763-418c-82d3-3c94c5c8c0d0" providerId="ADAL" clId="{31C260C0-7C75-4E4D-B2E7-C8EE27B90217}" dt="2022-11-01T13:08:01.919" v="43" actId="26606"/>
          <ac:spMkLst>
            <pc:docMk/>
            <pc:sldMk cId="1218258707" sldId="264"/>
            <ac:spMk id="2" creationId="{3F404D77-0998-D31A-DAAD-02031C923AB2}"/>
          </ac:spMkLst>
        </pc:spChg>
        <pc:spChg chg="mod">
          <ac:chgData name="Jose Antonio Hernandez" userId="7340a19e-b763-418c-82d3-3c94c5c8c0d0" providerId="ADAL" clId="{31C260C0-7C75-4E4D-B2E7-C8EE27B90217}" dt="2022-11-01T13:08:01.919" v="43" actId="26606"/>
          <ac:spMkLst>
            <pc:docMk/>
            <pc:sldMk cId="1218258707" sldId="264"/>
            <ac:spMk id="3" creationId="{7742C546-3923-DB21-0EB5-87C811333199}"/>
          </ac:spMkLst>
        </pc:spChg>
        <pc:spChg chg="add">
          <ac:chgData name="Jose Antonio Hernandez" userId="7340a19e-b763-418c-82d3-3c94c5c8c0d0" providerId="ADAL" clId="{31C260C0-7C75-4E4D-B2E7-C8EE27B90217}" dt="2022-11-01T13:08:01.919" v="43" actId="26606"/>
          <ac:spMkLst>
            <pc:docMk/>
            <pc:sldMk cId="1218258707" sldId="264"/>
            <ac:spMk id="20" creationId="{DD6BC9EB-F181-48AB-BCA2-3D1DB20D2D87}"/>
          </ac:spMkLst>
        </pc:spChg>
        <pc:spChg chg="add">
          <ac:chgData name="Jose Antonio Hernandez" userId="7340a19e-b763-418c-82d3-3c94c5c8c0d0" providerId="ADAL" clId="{31C260C0-7C75-4E4D-B2E7-C8EE27B90217}" dt="2022-11-01T13:08:01.919" v="43" actId="26606"/>
          <ac:spMkLst>
            <pc:docMk/>
            <pc:sldMk cId="1218258707" sldId="264"/>
            <ac:spMk id="22" creationId="{D33AAA80-39DC-4020-9BFF-0718F35C7661}"/>
          </ac:spMkLst>
        </pc:spChg>
        <pc:spChg chg="add">
          <ac:chgData name="Jose Antonio Hernandez" userId="7340a19e-b763-418c-82d3-3c94c5c8c0d0" providerId="ADAL" clId="{31C260C0-7C75-4E4D-B2E7-C8EE27B90217}" dt="2022-11-01T13:08:01.919" v="43" actId="26606"/>
          <ac:spMkLst>
            <pc:docMk/>
            <pc:sldMk cId="1218258707" sldId="264"/>
            <ac:spMk id="26" creationId="{1177F295-741F-4EFF-B0CA-BE69295ADA07}"/>
          </ac:spMkLst>
        </pc:spChg>
        <pc:grpChg chg="add">
          <ac:chgData name="Jose Antonio Hernandez" userId="7340a19e-b763-418c-82d3-3c94c5c8c0d0" providerId="ADAL" clId="{31C260C0-7C75-4E4D-B2E7-C8EE27B90217}" dt="2022-11-01T13:08:01.919" v="43" actId="26606"/>
          <ac:grpSpMkLst>
            <pc:docMk/>
            <pc:sldMk cId="1218258707" sldId="264"/>
            <ac:grpSpMk id="8" creationId="{28460BD8-AE3F-4AC9-9D0B-717052AA5D3A}"/>
          </ac:grpSpMkLst>
        </pc:grpChg>
        <pc:cxnChg chg="add">
          <ac:chgData name="Jose Antonio Hernandez" userId="7340a19e-b763-418c-82d3-3c94c5c8c0d0" providerId="ADAL" clId="{31C260C0-7C75-4E4D-B2E7-C8EE27B90217}" dt="2022-11-01T13:08:01.919" v="43" actId="26606"/>
          <ac:cxnSpMkLst>
            <pc:docMk/>
            <pc:sldMk cId="1218258707" sldId="264"/>
            <ac:cxnSpMk id="24" creationId="{C9C5D90B-7EE3-4D26-AB7D-A5A3A6E11203}"/>
          </ac:cxnSpMkLst>
        </pc:cxnChg>
      </pc:sldChg>
      <pc:sldChg chg="addSp modSp mod setBg">
        <pc:chgData name="Jose Antonio Hernandez" userId="7340a19e-b763-418c-82d3-3c94c5c8c0d0" providerId="ADAL" clId="{31C260C0-7C75-4E4D-B2E7-C8EE27B90217}" dt="2022-11-01T13:07:26.309" v="41" actId="26606"/>
        <pc:sldMkLst>
          <pc:docMk/>
          <pc:sldMk cId="3697500249" sldId="265"/>
        </pc:sldMkLst>
        <pc:spChg chg="mod">
          <ac:chgData name="Jose Antonio Hernandez" userId="7340a19e-b763-418c-82d3-3c94c5c8c0d0" providerId="ADAL" clId="{31C260C0-7C75-4E4D-B2E7-C8EE27B90217}" dt="2022-11-01T13:07:26.309" v="41" actId="26606"/>
          <ac:spMkLst>
            <pc:docMk/>
            <pc:sldMk cId="3697500249" sldId="265"/>
            <ac:spMk id="2" creationId="{3F404D77-0998-D31A-DAAD-02031C923AB2}"/>
          </ac:spMkLst>
        </pc:spChg>
        <pc:spChg chg="mod">
          <ac:chgData name="Jose Antonio Hernandez" userId="7340a19e-b763-418c-82d3-3c94c5c8c0d0" providerId="ADAL" clId="{31C260C0-7C75-4E4D-B2E7-C8EE27B90217}" dt="2022-11-01T13:07:26.309" v="41" actId="26606"/>
          <ac:spMkLst>
            <pc:docMk/>
            <pc:sldMk cId="3697500249" sldId="265"/>
            <ac:spMk id="3" creationId="{7742C546-3923-DB21-0EB5-87C811333199}"/>
          </ac:spMkLst>
        </pc:spChg>
        <pc:spChg chg="add">
          <ac:chgData name="Jose Antonio Hernandez" userId="7340a19e-b763-418c-82d3-3c94c5c8c0d0" providerId="ADAL" clId="{31C260C0-7C75-4E4D-B2E7-C8EE27B90217}" dt="2022-11-01T13:07:26.309" v="41" actId="26606"/>
          <ac:spMkLst>
            <pc:docMk/>
            <pc:sldMk cId="3697500249" sldId="265"/>
            <ac:spMk id="21" creationId="{EB6743CF-E74B-4A3C-A785-599069DB89DF}"/>
          </ac:spMkLst>
        </pc:spChg>
        <pc:grpChg chg="add">
          <ac:chgData name="Jose Antonio Hernandez" userId="7340a19e-b763-418c-82d3-3c94c5c8c0d0" providerId="ADAL" clId="{31C260C0-7C75-4E4D-B2E7-C8EE27B90217}" dt="2022-11-01T13:07:26.309" v="41" actId="26606"/>
          <ac:grpSpMkLst>
            <pc:docMk/>
            <pc:sldMk cId="3697500249" sldId="265"/>
            <ac:grpSpMk id="9" creationId="{10BE40E3-5550-4CDD-B4FD-387C33EBF157}"/>
          </ac:grpSpMkLst>
        </pc:grpChg>
        <pc:picChg chg="add">
          <ac:chgData name="Jose Antonio Hernandez" userId="7340a19e-b763-418c-82d3-3c94c5c8c0d0" providerId="ADAL" clId="{31C260C0-7C75-4E4D-B2E7-C8EE27B90217}" dt="2022-11-01T13:07:26.309" v="41" actId="26606"/>
          <ac:picMkLst>
            <pc:docMk/>
            <pc:sldMk cId="3697500249" sldId="265"/>
            <ac:picMk id="5" creationId="{C0E7A350-F169-835E-2608-835FF9F7DDB1}"/>
          </ac:picMkLst>
        </pc:picChg>
      </pc:sldChg>
      <pc:sldChg chg="addSp delSp modSp mod setBg setClrOvrMap">
        <pc:chgData name="Jose Antonio Hernandez" userId="7340a19e-b763-418c-82d3-3c94c5c8c0d0" providerId="ADAL" clId="{31C260C0-7C75-4E4D-B2E7-C8EE27B90217}" dt="2022-11-01T13:08:28.178" v="46" actId="26606"/>
        <pc:sldMkLst>
          <pc:docMk/>
          <pc:sldMk cId="805162233" sldId="266"/>
        </pc:sldMkLst>
        <pc:spChg chg="mod">
          <ac:chgData name="Jose Antonio Hernandez" userId="7340a19e-b763-418c-82d3-3c94c5c8c0d0" providerId="ADAL" clId="{31C260C0-7C75-4E4D-B2E7-C8EE27B90217}" dt="2022-11-01T13:08:28.178" v="46" actId="26606"/>
          <ac:spMkLst>
            <pc:docMk/>
            <pc:sldMk cId="805162233" sldId="266"/>
            <ac:spMk id="2" creationId="{3F404D77-0998-D31A-DAAD-02031C923AB2}"/>
          </ac:spMkLst>
        </pc:spChg>
        <pc:spChg chg="mod">
          <ac:chgData name="Jose Antonio Hernandez" userId="7340a19e-b763-418c-82d3-3c94c5c8c0d0" providerId="ADAL" clId="{31C260C0-7C75-4E4D-B2E7-C8EE27B90217}" dt="2022-11-01T13:08:28.178" v="46" actId="26606"/>
          <ac:spMkLst>
            <pc:docMk/>
            <pc:sldMk cId="805162233" sldId="266"/>
            <ac:spMk id="3" creationId="{7742C546-3923-DB21-0EB5-87C811333199}"/>
          </ac:spMkLst>
        </pc:spChg>
        <pc:spChg chg="add del">
          <ac:chgData name="Jose Antonio Hernandez" userId="7340a19e-b763-418c-82d3-3c94c5c8c0d0" providerId="ADAL" clId="{31C260C0-7C75-4E4D-B2E7-C8EE27B90217}" dt="2022-11-01T13:08:28.163" v="45" actId="26606"/>
          <ac:spMkLst>
            <pc:docMk/>
            <pc:sldMk cId="805162233" sldId="266"/>
            <ac:spMk id="20" creationId="{86C16C40-7C29-4ACC-B851-7E08E459B596}"/>
          </ac:spMkLst>
        </pc:spChg>
        <pc:spChg chg="add">
          <ac:chgData name="Jose Antonio Hernandez" userId="7340a19e-b763-418c-82d3-3c94c5c8c0d0" providerId="ADAL" clId="{31C260C0-7C75-4E4D-B2E7-C8EE27B90217}" dt="2022-11-01T13:08:28.178" v="46" actId="26606"/>
          <ac:spMkLst>
            <pc:docMk/>
            <pc:sldMk cId="805162233" sldId="266"/>
            <ac:spMk id="24" creationId="{266F638A-E405-4AC0-B984-72E5813B0DD1}"/>
          </ac:spMkLst>
        </pc:spChg>
        <pc:spChg chg="add">
          <ac:chgData name="Jose Antonio Hernandez" userId="7340a19e-b763-418c-82d3-3c94c5c8c0d0" providerId="ADAL" clId="{31C260C0-7C75-4E4D-B2E7-C8EE27B90217}" dt="2022-11-01T13:08:28.178" v="46" actId="26606"/>
          <ac:spMkLst>
            <pc:docMk/>
            <pc:sldMk cId="805162233" sldId="266"/>
            <ac:spMk id="30" creationId="{27B538D5-95DB-47ED-9CB4-34AE5BF78E6B}"/>
          </ac:spMkLst>
        </pc:spChg>
        <pc:spChg chg="add">
          <ac:chgData name="Jose Antonio Hernandez" userId="7340a19e-b763-418c-82d3-3c94c5c8c0d0" providerId="ADAL" clId="{31C260C0-7C75-4E4D-B2E7-C8EE27B90217}" dt="2022-11-01T13:08:28.178" v="46" actId="26606"/>
          <ac:spMkLst>
            <pc:docMk/>
            <pc:sldMk cId="805162233" sldId="266"/>
            <ac:spMk id="35" creationId="{8DF4D7F6-81B5-452A-9CE6-76D81F91D41B}"/>
          </ac:spMkLst>
        </pc:spChg>
        <pc:spChg chg="add">
          <ac:chgData name="Jose Antonio Hernandez" userId="7340a19e-b763-418c-82d3-3c94c5c8c0d0" providerId="ADAL" clId="{31C260C0-7C75-4E4D-B2E7-C8EE27B90217}" dt="2022-11-01T13:08:28.178" v="46" actId="26606"/>
          <ac:spMkLst>
            <pc:docMk/>
            <pc:sldMk cId="805162233" sldId="266"/>
            <ac:spMk id="36" creationId="{4600514D-20FB-4559-97DC-D1DC39E6C3DE}"/>
          </ac:spMkLst>
        </pc:spChg>
        <pc:grpChg chg="add del">
          <ac:chgData name="Jose Antonio Hernandez" userId="7340a19e-b763-418c-82d3-3c94c5c8c0d0" providerId="ADAL" clId="{31C260C0-7C75-4E4D-B2E7-C8EE27B90217}" dt="2022-11-01T13:08:28.163" v="45" actId="26606"/>
          <ac:grpSpMkLst>
            <pc:docMk/>
            <pc:sldMk cId="805162233" sldId="266"/>
            <ac:grpSpMk id="8" creationId="{09EA7EA7-74F5-4EE2-8E3D-1A10308259D7}"/>
          </ac:grpSpMkLst>
        </pc:grpChg>
        <pc:grpChg chg="add del">
          <ac:chgData name="Jose Antonio Hernandez" userId="7340a19e-b763-418c-82d3-3c94c5c8c0d0" providerId="ADAL" clId="{31C260C0-7C75-4E4D-B2E7-C8EE27B90217}" dt="2022-11-01T13:08:28.163" v="45" actId="26606"/>
          <ac:grpSpMkLst>
            <pc:docMk/>
            <pc:sldMk cId="805162233" sldId="266"/>
            <ac:grpSpMk id="22" creationId="{CDD733AE-DD5E-4C77-8BCD-72BF12A06BB1}"/>
          </ac:grpSpMkLst>
        </pc:grpChg>
        <pc:grpChg chg="add">
          <ac:chgData name="Jose Antonio Hernandez" userId="7340a19e-b763-418c-82d3-3c94c5c8c0d0" providerId="ADAL" clId="{31C260C0-7C75-4E4D-B2E7-C8EE27B90217}" dt="2022-11-01T13:08:28.178" v="46" actId="26606"/>
          <ac:grpSpMkLst>
            <pc:docMk/>
            <pc:sldMk cId="805162233" sldId="266"/>
            <ac:grpSpMk id="34" creationId="{09EA7EA7-74F5-4EE2-8E3D-1A10308259D7}"/>
          </ac:grpSpMkLst>
        </pc:grpChg>
        <pc:cxnChg chg="add">
          <ac:chgData name="Jose Antonio Hernandez" userId="7340a19e-b763-418c-82d3-3c94c5c8c0d0" providerId="ADAL" clId="{31C260C0-7C75-4E4D-B2E7-C8EE27B90217}" dt="2022-11-01T13:08:28.178" v="46" actId="26606"/>
          <ac:cxnSpMkLst>
            <pc:docMk/>
            <pc:sldMk cId="805162233" sldId="266"/>
            <ac:cxnSpMk id="26" creationId="{7D1CBE93-B17D-4509-843C-82287C38032A}"/>
          </ac:cxnSpMkLst>
        </pc:cxnChg>
        <pc:cxnChg chg="add">
          <ac:chgData name="Jose Antonio Hernandez" userId="7340a19e-b763-418c-82d3-3c94c5c8c0d0" providerId="ADAL" clId="{31C260C0-7C75-4E4D-B2E7-C8EE27B90217}" dt="2022-11-01T13:08:28.178" v="46" actId="26606"/>
          <ac:cxnSpMkLst>
            <pc:docMk/>
            <pc:sldMk cId="805162233" sldId="266"/>
            <ac:cxnSpMk id="28" creationId="{AE6277B4-6A43-48AB-89B2-3442221619CC}"/>
          </ac:cxnSpMkLst>
        </pc:cxnChg>
      </pc:sldChg>
      <pc:sldChg chg="addSp delSp modSp mod setBg">
        <pc:chgData name="Jose Antonio Hernandez" userId="7340a19e-b763-418c-82d3-3c94c5c8c0d0" providerId="ADAL" clId="{31C260C0-7C75-4E4D-B2E7-C8EE27B90217}" dt="2022-11-01T13:08:45.143" v="49" actId="26606"/>
        <pc:sldMkLst>
          <pc:docMk/>
          <pc:sldMk cId="1626118809" sldId="267"/>
        </pc:sldMkLst>
        <pc:spChg chg="mod">
          <ac:chgData name="Jose Antonio Hernandez" userId="7340a19e-b763-418c-82d3-3c94c5c8c0d0" providerId="ADAL" clId="{31C260C0-7C75-4E4D-B2E7-C8EE27B90217}" dt="2022-11-01T13:08:45.143" v="49" actId="26606"/>
          <ac:spMkLst>
            <pc:docMk/>
            <pc:sldMk cId="1626118809" sldId="267"/>
            <ac:spMk id="2" creationId="{3F404D77-0998-D31A-DAAD-02031C923AB2}"/>
          </ac:spMkLst>
        </pc:spChg>
        <pc:spChg chg="mod">
          <ac:chgData name="Jose Antonio Hernandez" userId="7340a19e-b763-418c-82d3-3c94c5c8c0d0" providerId="ADAL" clId="{31C260C0-7C75-4E4D-B2E7-C8EE27B90217}" dt="2022-11-01T13:08:45.143" v="49" actId="26606"/>
          <ac:spMkLst>
            <pc:docMk/>
            <pc:sldMk cId="1626118809" sldId="267"/>
            <ac:spMk id="3" creationId="{7742C546-3923-DB21-0EB5-87C811333199}"/>
          </ac:spMkLst>
        </pc:spChg>
        <pc:grpChg chg="add del">
          <ac:chgData name="Jose Antonio Hernandez" userId="7340a19e-b763-418c-82d3-3c94c5c8c0d0" providerId="ADAL" clId="{31C260C0-7C75-4E4D-B2E7-C8EE27B90217}" dt="2022-11-01T13:08:45.127" v="48" actId="26606"/>
          <ac:grpSpMkLst>
            <pc:docMk/>
            <pc:sldMk cId="1626118809" sldId="267"/>
            <ac:grpSpMk id="1031" creationId="{10BE40E3-5550-4CDD-B4FD-387C33EBF157}"/>
          </ac:grpSpMkLst>
        </pc:grpChg>
        <pc:grpChg chg="add">
          <ac:chgData name="Jose Antonio Hernandez" userId="7340a19e-b763-418c-82d3-3c94c5c8c0d0" providerId="ADAL" clId="{31C260C0-7C75-4E4D-B2E7-C8EE27B90217}" dt="2022-11-01T13:08:45.143" v="49" actId="26606"/>
          <ac:grpSpMkLst>
            <pc:docMk/>
            <pc:sldMk cId="1626118809" sldId="267"/>
            <ac:grpSpMk id="1043" creationId="{1F2B4773-3207-44CC-B7AC-892B70498211}"/>
          </ac:grpSpMkLst>
        </pc:grpChg>
        <pc:picChg chg="mod">
          <ac:chgData name="Jose Antonio Hernandez" userId="7340a19e-b763-418c-82d3-3c94c5c8c0d0" providerId="ADAL" clId="{31C260C0-7C75-4E4D-B2E7-C8EE27B90217}" dt="2022-11-01T13:08:45.143" v="49" actId="26606"/>
          <ac:picMkLst>
            <pc:docMk/>
            <pc:sldMk cId="1626118809" sldId="267"/>
            <ac:picMk id="1026" creationId="{1933988F-FEFA-25A8-27C7-DADDE712871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BB7885-4C2C-4617-AC7D-F821D2AFCB7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22F9BE9-897E-43B3-BC7B-FB701DCBD006}">
      <dgm:prSet/>
      <dgm:spPr/>
      <dgm:t>
        <a:bodyPr/>
        <a:lstStyle/>
        <a:p>
          <a:pPr>
            <a:defRPr b="1"/>
          </a:pPr>
          <a:r>
            <a:rPr lang="es-ES"/>
            <a:t>Ventajas</a:t>
          </a:r>
          <a:endParaRPr lang="en-US"/>
        </a:p>
      </dgm:t>
    </dgm:pt>
    <dgm:pt modelId="{BFA60107-89C9-43C9-837C-A28161BFBCC6}" type="parTrans" cxnId="{5720DA05-38FD-4FD9-8371-504FDE328C4F}">
      <dgm:prSet/>
      <dgm:spPr/>
      <dgm:t>
        <a:bodyPr/>
        <a:lstStyle/>
        <a:p>
          <a:endParaRPr lang="en-US"/>
        </a:p>
      </dgm:t>
    </dgm:pt>
    <dgm:pt modelId="{BE6A64F4-B009-4CF5-90BE-00A2AC986B82}" type="sibTrans" cxnId="{5720DA05-38FD-4FD9-8371-504FDE328C4F}">
      <dgm:prSet/>
      <dgm:spPr/>
      <dgm:t>
        <a:bodyPr/>
        <a:lstStyle/>
        <a:p>
          <a:endParaRPr lang="en-US"/>
        </a:p>
      </dgm:t>
    </dgm:pt>
    <dgm:pt modelId="{96367E38-6778-468C-B1CF-7EF83294B941}">
      <dgm:prSet/>
      <dgm:spPr/>
      <dgm:t>
        <a:bodyPr/>
        <a:lstStyle/>
        <a:p>
          <a:r>
            <a:rPr lang="es-ES"/>
            <a:t>Mejora la escalabilidad y permite una topología de red dinámica</a:t>
          </a:r>
          <a:endParaRPr lang="en-US"/>
        </a:p>
      </dgm:t>
    </dgm:pt>
    <dgm:pt modelId="{4EBD86F7-2017-41C7-A7A2-CEB9FE8AA456}" type="parTrans" cxnId="{54AA41B3-5397-4303-9418-17683BEBC1BD}">
      <dgm:prSet/>
      <dgm:spPr/>
      <dgm:t>
        <a:bodyPr/>
        <a:lstStyle/>
        <a:p>
          <a:endParaRPr lang="en-US"/>
        </a:p>
      </dgm:t>
    </dgm:pt>
    <dgm:pt modelId="{17071589-AEBE-40E0-8FC4-FA6621EF0CD4}" type="sibTrans" cxnId="{54AA41B3-5397-4303-9418-17683BEBC1BD}">
      <dgm:prSet/>
      <dgm:spPr/>
      <dgm:t>
        <a:bodyPr/>
        <a:lstStyle/>
        <a:p>
          <a:endParaRPr lang="en-US"/>
        </a:p>
      </dgm:t>
    </dgm:pt>
    <dgm:pt modelId="{3080EE95-F34B-46BA-AF20-3529DC11ADA4}">
      <dgm:prSet/>
      <dgm:spPr/>
      <dgm:t>
        <a:bodyPr/>
        <a:lstStyle/>
        <a:p>
          <a:r>
            <a:rPr lang="es-ES"/>
            <a:t>Desacopla las aplicaciones</a:t>
          </a:r>
          <a:endParaRPr lang="en-US"/>
        </a:p>
      </dgm:t>
    </dgm:pt>
    <dgm:pt modelId="{16B1AF3D-37BC-44EF-BA77-C21B0520047A}" type="parTrans" cxnId="{EE2D41E2-8C9B-4CFD-86AA-F978C41AFDFA}">
      <dgm:prSet/>
      <dgm:spPr/>
      <dgm:t>
        <a:bodyPr/>
        <a:lstStyle/>
        <a:p>
          <a:endParaRPr lang="en-US"/>
        </a:p>
      </dgm:t>
    </dgm:pt>
    <dgm:pt modelId="{5D15C493-EE4E-4F42-B74E-77FEA34E5378}" type="sibTrans" cxnId="{EE2D41E2-8C9B-4CFD-86AA-F978C41AFDFA}">
      <dgm:prSet/>
      <dgm:spPr/>
      <dgm:t>
        <a:bodyPr/>
        <a:lstStyle/>
        <a:p>
          <a:endParaRPr lang="en-US"/>
        </a:p>
      </dgm:t>
    </dgm:pt>
    <dgm:pt modelId="{354B2D1F-B6AE-43F8-B80B-BAE58FE92369}">
      <dgm:prSet/>
      <dgm:spPr/>
      <dgm:t>
        <a:bodyPr/>
        <a:lstStyle/>
        <a:p>
          <a:pPr>
            <a:defRPr b="1"/>
          </a:pPr>
          <a:r>
            <a:rPr lang="es-ES"/>
            <a:t>Inconvenientes</a:t>
          </a:r>
          <a:endParaRPr lang="en-US"/>
        </a:p>
      </dgm:t>
    </dgm:pt>
    <dgm:pt modelId="{53CF2611-C3D4-4D4C-A60A-A8DD0B7AD3E2}" type="parTrans" cxnId="{B9C8B1E3-DC0A-4D67-B9D6-9BCAB61E64F1}">
      <dgm:prSet/>
      <dgm:spPr/>
      <dgm:t>
        <a:bodyPr/>
        <a:lstStyle/>
        <a:p>
          <a:endParaRPr lang="en-US"/>
        </a:p>
      </dgm:t>
    </dgm:pt>
    <dgm:pt modelId="{F15FF1B4-BD59-4796-9F46-CDB9B15738E5}" type="sibTrans" cxnId="{B9C8B1E3-DC0A-4D67-B9D6-9BCAB61E64F1}">
      <dgm:prSet/>
      <dgm:spPr/>
      <dgm:t>
        <a:bodyPr/>
        <a:lstStyle/>
        <a:p>
          <a:endParaRPr lang="en-US"/>
        </a:p>
      </dgm:t>
    </dgm:pt>
    <dgm:pt modelId="{893F6D57-0799-4ED7-8BAB-1C71A736ABC2}">
      <dgm:prSet/>
      <dgm:spPr/>
      <dgm:t>
        <a:bodyPr/>
        <a:lstStyle/>
        <a:p>
          <a:r>
            <a:rPr lang="es-ES"/>
            <a:t>Mismo tipo de vulnerabilidades de seguridad que el modelo Cliente/Servidor</a:t>
          </a:r>
          <a:endParaRPr lang="en-US"/>
        </a:p>
      </dgm:t>
    </dgm:pt>
    <dgm:pt modelId="{632DF65F-7F48-43AE-ACE3-C7A14ABAEF5D}" type="parTrans" cxnId="{FE88838C-F695-41C1-97B5-452E051B8A4C}">
      <dgm:prSet/>
      <dgm:spPr/>
      <dgm:t>
        <a:bodyPr/>
        <a:lstStyle/>
        <a:p>
          <a:endParaRPr lang="en-US"/>
        </a:p>
      </dgm:t>
    </dgm:pt>
    <dgm:pt modelId="{87AB1EBC-5DD5-4B41-96EB-3DF4CFA67346}" type="sibTrans" cxnId="{FE88838C-F695-41C1-97B5-452E051B8A4C}">
      <dgm:prSet/>
      <dgm:spPr/>
      <dgm:t>
        <a:bodyPr/>
        <a:lstStyle/>
        <a:p>
          <a:endParaRPr lang="en-US"/>
        </a:p>
      </dgm:t>
    </dgm:pt>
    <dgm:pt modelId="{0AE92F6F-F323-48D0-A39D-388E6BC43E62}" type="pres">
      <dgm:prSet presAssocID="{E6BB7885-4C2C-4617-AC7D-F821D2AFCB79}" presName="root" presStyleCnt="0">
        <dgm:presLayoutVars>
          <dgm:dir/>
          <dgm:resizeHandles val="exact"/>
        </dgm:presLayoutVars>
      </dgm:prSet>
      <dgm:spPr/>
    </dgm:pt>
    <dgm:pt modelId="{CAD9168F-F665-435E-A766-728BCE6DCED7}" type="pres">
      <dgm:prSet presAssocID="{022F9BE9-897E-43B3-BC7B-FB701DCBD006}" presName="compNode" presStyleCnt="0"/>
      <dgm:spPr/>
    </dgm:pt>
    <dgm:pt modelId="{E34A2289-A644-4F24-A0F5-E9AE7091F111}" type="pres">
      <dgm:prSet presAssocID="{022F9BE9-897E-43B3-BC7B-FB701DCBD0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1681087-703E-4953-B8B3-C4AD8A62A234}" type="pres">
      <dgm:prSet presAssocID="{022F9BE9-897E-43B3-BC7B-FB701DCBD006}" presName="iconSpace" presStyleCnt="0"/>
      <dgm:spPr/>
    </dgm:pt>
    <dgm:pt modelId="{7D6927A9-37AF-4C85-A612-75B2E561BA53}" type="pres">
      <dgm:prSet presAssocID="{022F9BE9-897E-43B3-BC7B-FB701DCBD006}" presName="parTx" presStyleLbl="revTx" presStyleIdx="0" presStyleCnt="4">
        <dgm:presLayoutVars>
          <dgm:chMax val="0"/>
          <dgm:chPref val="0"/>
        </dgm:presLayoutVars>
      </dgm:prSet>
      <dgm:spPr/>
    </dgm:pt>
    <dgm:pt modelId="{C86FD9A8-19F2-4F29-A288-E6F37C35FA7C}" type="pres">
      <dgm:prSet presAssocID="{022F9BE9-897E-43B3-BC7B-FB701DCBD006}" presName="txSpace" presStyleCnt="0"/>
      <dgm:spPr/>
    </dgm:pt>
    <dgm:pt modelId="{DF2BB475-30B0-4BE3-B85C-C6680CAEE6E3}" type="pres">
      <dgm:prSet presAssocID="{022F9BE9-897E-43B3-BC7B-FB701DCBD006}" presName="desTx" presStyleLbl="revTx" presStyleIdx="1" presStyleCnt="4">
        <dgm:presLayoutVars/>
      </dgm:prSet>
      <dgm:spPr/>
    </dgm:pt>
    <dgm:pt modelId="{ABE8E543-9AB8-4086-9140-D7008EE6F5D8}" type="pres">
      <dgm:prSet presAssocID="{BE6A64F4-B009-4CF5-90BE-00A2AC986B82}" presName="sibTrans" presStyleCnt="0"/>
      <dgm:spPr/>
    </dgm:pt>
    <dgm:pt modelId="{FD9CE3FD-79DC-448E-B5CF-46078C185178}" type="pres">
      <dgm:prSet presAssocID="{354B2D1F-B6AE-43F8-B80B-BAE58FE92369}" presName="compNode" presStyleCnt="0"/>
      <dgm:spPr/>
    </dgm:pt>
    <dgm:pt modelId="{6963D766-68F4-4443-A805-63BEE25A2D35}" type="pres">
      <dgm:prSet presAssocID="{354B2D1F-B6AE-43F8-B80B-BAE58FE9236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70925B15-93AA-4073-83C7-12C32652214A}" type="pres">
      <dgm:prSet presAssocID="{354B2D1F-B6AE-43F8-B80B-BAE58FE92369}" presName="iconSpace" presStyleCnt="0"/>
      <dgm:spPr/>
    </dgm:pt>
    <dgm:pt modelId="{6C9ADBD1-D295-4674-A882-FC79E72EEFED}" type="pres">
      <dgm:prSet presAssocID="{354B2D1F-B6AE-43F8-B80B-BAE58FE92369}" presName="parTx" presStyleLbl="revTx" presStyleIdx="2" presStyleCnt="4">
        <dgm:presLayoutVars>
          <dgm:chMax val="0"/>
          <dgm:chPref val="0"/>
        </dgm:presLayoutVars>
      </dgm:prSet>
      <dgm:spPr/>
    </dgm:pt>
    <dgm:pt modelId="{AD400A3E-97E9-423F-88E4-14D2157C517D}" type="pres">
      <dgm:prSet presAssocID="{354B2D1F-B6AE-43F8-B80B-BAE58FE92369}" presName="txSpace" presStyleCnt="0"/>
      <dgm:spPr/>
    </dgm:pt>
    <dgm:pt modelId="{3182895E-DCCC-4C56-98C6-8F39C94578F2}" type="pres">
      <dgm:prSet presAssocID="{354B2D1F-B6AE-43F8-B80B-BAE58FE92369}" presName="desTx" presStyleLbl="revTx" presStyleIdx="3" presStyleCnt="4">
        <dgm:presLayoutVars/>
      </dgm:prSet>
      <dgm:spPr/>
    </dgm:pt>
  </dgm:ptLst>
  <dgm:cxnLst>
    <dgm:cxn modelId="{5720DA05-38FD-4FD9-8371-504FDE328C4F}" srcId="{E6BB7885-4C2C-4617-AC7D-F821D2AFCB79}" destId="{022F9BE9-897E-43B3-BC7B-FB701DCBD006}" srcOrd="0" destOrd="0" parTransId="{BFA60107-89C9-43C9-837C-A28161BFBCC6}" sibTransId="{BE6A64F4-B009-4CF5-90BE-00A2AC986B82}"/>
    <dgm:cxn modelId="{E6E71872-CE5D-4B22-801E-F9731D8F902D}" type="presOf" srcId="{893F6D57-0799-4ED7-8BAB-1C71A736ABC2}" destId="{3182895E-DCCC-4C56-98C6-8F39C94578F2}" srcOrd="0" destOrd="0" presId="urn:microsoft.com/office/officeart/2018/5/layout/CenteredIconLabelDescriptionList"/>
    <dgm:cxn modelId="{5AB20953-7673-4702-858C-198FAF3B2864}" type="presOf" srcId="{354B2D1F-B6AE-43F8-B80B-BAE58FE92369}" destId="{6C9ADBD1-D295-4674-A882-FC79E72EEFED}" srcOrd="0" destOrd="0" presId="urn:microsoft.com/office/officeart/2018/5/layout/CenteredIconLabelDescriptionList"/>
    <dgm:cxn modelId="{F8082688-1ED6-4585-ABC1-94F1BB842119}" type="presOf" srcId="{96367E38-6778-468C-B1CF-7EF83294B941}" destId="{DF2BB475-30B0-4BE3-B85C-C6680CAEE6E3}" srcOrd="0" destOrd="0" presId="urn:microsoft.com/office/officeart/2018/5/layout/CenteredIconLabelDescriptionList"/>
    <dgm:cxn modelId="{FE88838C-F695-41C1-97B5-452E051B8A4C}" srcId="{354B2D1F-B6AE-43F8-B80B-BAE58FE92369}" destId="{893F6D57-0799-4ED7-8BAB-1C71A736ABC2}" srcOrd="0" destOrd="0" parTransId="{632DF65F-7F48-43AE-ACE3-C7A14ABAEF5D}" sibTransId="{87AB1EBC-5DD5-4B41-96EB-3DF4CFA67346}"/>
    <dgm:cxn modelId="{7D743F9D-5F65-4337-A96B-C900BE50BCB3}" type="presOf" srcId="{022F9BE9-897E-43B3-BC7B-FB701DCBD006}" destId="{7D6927A9-37AF-4C85-A612-75B2E561BA53}" srcOrd="0" destOrd="0" presId="urn:microsoft.com/office/officeart/2018/5/layout/CenteredIconLabelDescriptionList"/>
    <dgm:cxn modelId="{54AA41B3-5397-4303-9418-17683BEBC1BD}" srcId="{022F9BE9-897E-43B3-BC7B-FB701DCBD006}" destId="{96367E38-6778-468C-B1CF-7EF83294B941}" srcOrd="0" destOrd="0" parTransId="{4EBD86F7-2017-41C7-A7A2-CEB9FE8AA456}" sibTransId="{17071589-AEBE-40E0-8FC4-FA6621EF0CD4}"/>
    <dgm:cxn modelId="{CD4FDDC1-ABBD-4DE1-AF05-36FE58D964CB}" type="presOf" srcId="{3080EE95-F34B-46BA-AF20-3529DC11ADA4}" destId="{DF2BB475-30B0-4BE3-B85C-C6680CAEE6E3}" srcOrd="0" destOrd="1" presId="urn:microsoft.com/office/officeart/2018/5/layout/CenteredIconLabelDescriptionList"/>
    <dgm:cxn modelId="{C1B96FD4-C106-4058-B06A-C9B3C447EF6E}" type="presOf" srcId="{E6BB7885-4C2C-4617-AC7D-F821D2AFCB79}" destId="{0AE92F6F-F323-48D0-A39D-388E6BC43E62}" srcOrd="0" destOrd="0" presId="urn:microsoft.com/office/officeart/2018/5/layout/CenteredIconLabelDescriptionList"/>
    <dgm:cxn modelId="{EE2D41E2-8C9B-4CFD-86AA-F978C41AFDFA}" srcId="{022F9BE9-897E-43B3-BC7B-FB701DCBD006}" destId="{3080EE95-F34B-46BA-AF20-3529DC11ADA4}" srcOrd="1" destOrd="0" parTransId="{16B1AF3D-37BC-44EF-BA77-C21B0520047A}" sibTransId="{5D15C493-EE4E-4F42-B74E-77FEA34E5378}"/>
    <dgm:cxn modelId="{B9C8B1E3-DC0A-4D67-B9D6-9BCAB61E64F1}" srcId="{E6BB7885-4C2C-4617-AC7D-F821D2AFCB79}" destId="{354B2D1F-B6AE-43F8-B80B-BAE58FE92369}" srcOrd="1" destOrd="0" parTransId="{53CF2611-C3D4-4D4C-A60A-A8DD0B7AD3E2}" sibTransId="{F15FF1B4-BD59-4796-9F46-CDB9B15738E5}"/>
    <dgm:cxn modelId="{CF9E2CAC-2761-4477-B41C-338B95C8F84C}" type="presParOf" srcId="{0AE92F6F-F323-48D0-A39D-388E6BC43E62}" destId="{CAD9168F-F665-435E-A766-728BCE6DCED7}" srcOrd="0" destOrd="0" presId="urn:microsoft.com/office/officeart/2018/5/layout/CenteredIconLabelDescriptionList"/>
    <dgm:cxn modelId="{3BA53330-75F8-408F-9053-DE73E0C66512}" type="presParOf" srcId="{CAD9168F-F665-435E-A766-728BCE6DCED7}" destId="{E34A2289-A644-4F24-A0F5-E9AE7091F111}" srcOrd="0" destOrd="0" presId="urn:microsoft.com/office/officeart/2018/5/layout/CenteredIconLabelDescriptionList"/>
    <dgm:cxn modelId="{ECAC3652-CF1D-4A48-AD22-4FC9D0C85700}" type="presParOf" srcId="{CAD9168F-F665-435E-A766-728BCE6DCED7}" destId="{C1681087-703E-4953-B8B3-C4AD8A62A234}" srcOrd="1" destOrd="0" presId="urn:microsoft.com/office/officeart/2018/5/layout/CenteredIconLabelDescriptionList"/>
    <dgm:cxn modelId="{613ABA1F-9018-43EC-A409-6175B994DFA7}" type="presParOf" srcId="{CAD9168F-F665-435E-A766-728BCE6DCED7}" destId="{7D6927A9-37AF-4C85-A612-75B2E561BA53}" srcOrd="2" destOrd="0" presId="urn:microsoft.com/office/officeart/2018/5/layout/CenteredIconLabelDescriptionList"/>
    <dgm:cxn modelId="{507C14D4-8D75-44ED-8558-678C0CB1A5C9}" type="presParOf" srcId="{CAD9168F-F665-435E-A766-728BCE6DCED7}" destId="{C86FD9A8-19F2-4F29-A288-E6F37C35FA7C}" srcOrd="3" destOrd="0" presId="urn:microsoft.com/office/officeart/2018/5/layout/CenteredIconLabelDescriptionList"/>
    <dgm:cxn modelId="{EF3C9E75-554D-45A8-9A8C-53D56441CB1F}" type="presParOf" srcId="{CAD9168F-F665-435E-A766-728BCE6DCED7}" destId="{DF2BB475-30B0-4BE3-B85C-C6680CAEE6E3}" srcOrd="4" destOrd="0" presId="urn:microsoft.com/office/officeart/2018/5/layout/CenteredIconLabelDescriptionList"/>
    <dgm:cxn modelId="{DC09166E-3905-4DCF-BEEC-656271F2BD44}" type="presParOf" srcId="{0AE92F6F-F323-48D0-A39D-388E6BC43E62}" destId="{ABE8E543-9AB8-4086-9140-D7008EE6F5D8}" srcOrd="1" destOrd="0" presId="urn:microsoft.com/office/officeart/2018/5/layout/CenteredIconLabelDescriptionList"/>
    <dgm:cxn modelId="{6C8A3481-671F-4B21-B968-949D98B05FBB}" type="presParOf" srcId="{0AE92F6F-F323-48D0-A39D-388E6BC43E62}" destId="{FD9CE3FD-79DC-448E-B5CF-46078C185178}" srcOrd="2" destOrd="0" presId="urn:microsoft.com/office/officeart/2018/5/layout/CenteredIconLabelDescriptionList"/>
    <dgm:cxn modelId="{7938CE0B-0079-4291-B73D-0235C3B4B6ED}" type="presParOf" srcId="{FD9CE3FD-79DC-448E-B5CF-46078C185178}" destId="{6963D766-68F4-4443-A805-63BEE25A2D35}" srcOrd="0" destOrd="0" presId="urn:microsoft.com/office/officeart/2018/5/layout/CenteredIconLabelDescriptionList"/>
    <dgm:cxn modelId="{46F1FF5F-0538-4B19-90CD-8885AF41D19B}" type="presParOf" srcId="{FD9CE3FD-79DC-448E-B5CF-46078C185178}" destId="{70925B15-93AA-4073-83C7-12C32652214A}" srcOrd="1" destOrd="0" presId="urn:microsoft.com/office/officeart/2018/5/layout/CenteredIconLabelDescriptionList"/>
    <dgm:cxn modelId="{296A494D-9746-4192-8D59-6168339DB7C5}" type="presParOf" srcId="{FD9CE3FD-79DC-448E-B5CF-46078C185178}" destId="{6C9ADBD1-D295-4674-A882-FC79E72EEFED}" srcOrd="2" destOrd="0" presId="urn:microsoft.com/office/officeart/2018/5/layout/CenteredIconLabelDescriptionList"/>
    <dgm:cxn modelId="{7643604C-C111-4387-87B2-00B7BD17228A}" type="presParOf" srcId="{FD9CE3FD-79DC-448E-B5CF-46078C185178}" destId="{AD400A3E-97E9-423F-88E4-14D2157C517D}" srcOrd="3" destOrd="0" presId="urn:microsoft.com/office/officeart/2018/5/layout/CenteredIconLabelDescriptionList"/>
    <dgm:cxn modelId="{57837A2B-5784-443D-B913-A98121F127B4}" type="presParOf" srcId="{FD9CE3FD-79DC-448E-B5CF-46078C185178}" destId="{3182895E-DCCC-4C56-98C6-8F39C94578F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A2289-A644-4F24-A0F5-E9AE7091F111}">
      <dsp:nvSpPr>
        <dsp:cNvPr id="0" name=""/>
        <dsp:cNvSpPr/>
      </dsp:nvSpPr>
      <dsp:spPr>
        <a:xfrm>
          <a:off x="1515066" y="48080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927A9-37AF-4C85-A612-75B2E561BA53}">
      <dsp:nvSpPr>
        <dsp:cNvPr id="0" name=""/>
        <dsp:cNvSpPr/>
      </dsp:nvSpPr>
      <dsp:spPr>
        <a:xfrm>
          <a:off x="111066" y="212747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600" kern="1200"/>
            <a:t>Ventajas</a:t>
          </a:r>
          <a:endParaRPr lang="en-US" sz="3600" kern="1200"/>
        </a:p>
      </dsp:txBody>
      <dsp:txXfrm>
        <a:off x="111066" y="2127474"/>
        <a:ext cx="4320000" cy="648000"/>
      </dsp:txXfrm>
    </dsp:sp>
    <dsp:sp modelId="{DF2BB475-30B0-4BE3-B85C-C6680CAEE6E3}">
      <dsp:nvSpPr>
        <dsp:cNvPr id="0" name=""/>
        <dsp:cNvSpPr/>
      </dsp:nvSpPr>
      <dsp:spPr>
        <a:xfrm>
          <a:off x="111066" y="2838112"/>
          <a:ext cx="4320000" cy="77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Mejora la escalabilidad y permite una topología de red dinámica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Desacopla las aplicaciones</a:t>
          </a:r>
          <a:endParaRPr lang="en-US" sz="1700" kern="1200"/>
        </a:p>
      </dsp:txBody>
      <dsp:txXfrm>
        <a:off x="111066" y="2838112"/>
        <a:ext cx="4320000" cy="774565"/>
      </dsp:txXfrm>
    </dsp:sp>
    <dsp:sp modelId="{6963D766-68F4-4443-A805-63BEE25A2D35}">
      <dsp:nvSpPr>
        <dsp:cNvPr id="0" name=""/>
        <dsp:cNvSpPr/>
      </dsp:nvSpPr>
      <dsp:spPr>
        <a:xfrm>
          <a:off x="6591066" y="48080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ADBD1-D295-4674-A882-FC79E72EEFED}">
      <dsp:nvSpPr>
        <dsp:cNvPr id="0" name=""/>
        <dsp:cNvSpPr/>
      </dsp:nvSpPr>
      <dsp:spPr>
        <a:xfrm>
          <a:off x="5187066" y="212747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600" kern="1200"/>
            <a:t>Inconvenientes</a:t>
          </a:r>
          <a:endParaRPr lang="en-US" sz="3600" kern="1200"/>
        </a:p>
      </dsp:txBody>
      <dsp:txXfrm>
        <a:off x="5187066" y="2127474"/>
        <a:ext cx="4320000" cy="648000"/>
      </dsp:txXfrm>
    </dsp:sp>
    <dsp:sp modelId="{3182895E-DCCC-4C56-98C6-8F39C94578F2}">
      <dsp:nvSpPr>
        <dsp:cNvPr id="0" name=""/>
        <dsp:cNvSpPr/>
      </dsp:nvSpPr>
      <dsp:spPr>
        <a:xfrm>
          <a:off x="5187066" y="2838112"/>
          <a:ext cx="4320000" cy="77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Mismo tipo de vulnerabilidades de seguridad que el modelo Cliente/Servidor</a:t>
          </a:r>
          <a:endParaRPr lang="en-US" sz="1700" kern="1200"/>
        </a:p>
      </dsp:txBody>
      <dsp:txXfrm>
        <a:off x="5187066" y="2838112"/>
        <a:ext cx="4320000" cy="774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78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93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8351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246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85124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054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433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168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079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276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1,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390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1,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831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1,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29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1,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007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1,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091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1,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18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November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3" descr="Diseño de canicas azules y rosas">
            <a:extLst>
              <a:ext uri="{FF2B5EF4-FFF2-40B4-BE49-F238E27FC236}">
                <a16:creationId xmlns:a16="http://schemas.microsoft.com/office/drawing/2014/main" id="{79964A32-99C9-30A7-7A71-CB659736C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2669" b="1427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167F201-EA3A-41F3-8305-5985A44A9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FFD44D11-B1C5-420A-9591-370DC8BAA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FF46BC6-C78D-47E7-87CF-A1DD38B0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E3C958F-F320-49F4-9AB7-FD2F51A7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23">
            <a:extLst>
              <a:ext uri="{FF2B5EF4-FFF2-40B4-BE49-F238E27FC236}">
                <a16:creationId xmlns:a16="http://schemas.microsoft.com/office/drawing/2014/main" id="{1C4DC544-6AEA-484E-A978-32384E2F9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A1F1470C-B594-449D-A8CD-EB7BC15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809F8B1-FE88-427F-98C6-1B8CFED8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E86BD2-775F-828B-C30E-3F580A02E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es-ES" dirty="0"/>
              <a:t>MQTT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4ED795-5A49-5026-4185-636F4E779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72" name="Rectangle 27">
            <a:extLst>
              <a:ext uri="{FF2B5EF4-FFF2-40B4-BE49-F238E27FC236}">
                <a16:creationId xmlns:a16="http://schemas.microsoft.com/office/drawing/2014/main" id="{2050D290-680D-48D7-9488-498F59E54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28">
            <a:extLst>
              <a:ext uri="{FF2B5EF4-FFF2-40B4-BE49-F238E27FC236}">
                <a16:creationId xmlns:a16="http://schemas.microsoft.com/office/drawing/2014/main" id="{E8C81616-E276-41D8-92C5-1C891FE9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29">
            <a:extLst>
              <a:ext uri="{FF2B5EF4-FFF2-40B4-BE49-F238E27FC236}">
                <a16:creationId xmlns:a16="http://schemas.microsoft.com/office/drawing/2014/main" id="{86BBDB21-2BF1-4C2F-A790-19FBC789C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E78FF87C-9F4A-4F75-998D-3ECB6543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611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404D77-0998-D31A-DAAD-02031C923AB2}"/>
              </a:ext>
            </a:extLst>
          </p:cNvPr>
          <p:cNvSpPr txBox="1"/>
          <p:nvPr/>
        </p:nvSpPr>
        <p:spPr>
          <a:xfrm>
            <a:off x="1333502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QoS</a:t>
            </a:r>
          </a:p>
        </p:txBody>
      </p:sp>
      <p:sp>
        <p:nvSpPr>
          <p:cNvPr id="36" name="Isosceles Triangle 21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742C546-3923-DB21-0EB5-87C811333199}"/>
              </a:ext>
            </a:extLst>
          </p:cNvPr>
          <p:cNvSpPr txBox="1"/>
          <p:nvPr/>
        </p:nvSpPr>
        <p:spPr>
          <a:xfrm>
            <a:off x="1333502" y="2160590"/>
            <a:ext cx="8470898" cy="3429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Se especifica en cada mensaje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QoS 0: se entrega COMO MAXIMO una vez. Es posible que no se entregue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QoS 1: se entrega AL MENOS una vez. Es posible que se entregue por duplicado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QoS 2: se entrega EXACTAMENTE una vez. Se garantiza que llegará una vez el mensaje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En la mayoría de casos es suficiente QoS 0 por rendimiento, pero depende del escenario concreto (QoS 2 requiere muchos más paquetes TCP que QoS 0)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516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roup 103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1" name="Isosceles Triangle 104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3F404D77-0998-D31A-DAAD-02031C923AB2}"/>
              </a:ext>
            </a:extLst>
          </p:cNvPr>
          <p:cNvSpPr txBox="1"/>
          <p:nvPr/>
        </p:nvSpPr>
        <p:spPr>
          <a:xfrm>
            <a:off x="676746" y="60960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Retain, Ultima Voluntad y Testamento (LWT)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742C546-3923-DB21-0EB5-87C811333199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Retain: flag que podemos activar en cada mensaje. Indica al bróker que almacene ese mensaje y que lo envíe a cada cliente que se suscriba (solo puede haber un mensaje retenido por topic)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Ultima Voluntad y Testamento (</a:t>
            </a:r>
            <a:r>
              <a:rPr lang="en-US" sz="1700" i="1">
                <a:solidFill>
                  <a:schemeClr val="tx1">
                    <a:lumMod val="75000"/>
                    <a:lumOff val="25000"/>
                  </a:schemeClr>
                </a:solidFill>
              </a:rPr>
              <a:t>Last Will and Testament, LWT): 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mensaje que envía el bróker cuando detecta la desconexión inesperada de un cliente (propiedad del cliente activada al conectar al bróker)</a:t>
            </a:r>
          </a:p>
        </p:txBody>
      </p:sp>
      <p:pic>
        <p:nvPicPr>
          <p:cNvPr id="1026" name="Picture 2" descr="MQTT Connect message content">
            <a:extLst>
              <a:ext uri="{FF2B5EF4-FFF2-40B4-BE49-F238E27FC236}">
                <a16:creationId xmlns:a16="http://schemas.microsoft.com/office/drawing/2014/main" id="{1933988F-FEFA-25A8-27C7-DADDE7128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035" y="1730156"/>
            <a:ext cx="4602747" cy="2893155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62611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60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8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3" name="Rectangle 40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BA931E-81E3-64CC-270F-9B7E136CD337}"/>
              </a:ext>
            </a:extLst>
          </p:cNvPr>
          <p:cNvSpPr txBox="1"/>
          <p:nvPr/>
        </p:nvSpPr>
        <p:spPr>
          <a:xfrm>
            <a:off x="677334" y="1253067"/>
            <a:ext cx="6155266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MQTT es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protocolo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conectividad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Maquina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Maquina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(M2M)/Internet de las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Cosas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(IoT).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Diseñado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ser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protocolo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transporte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mensajes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mediante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publicación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suscripción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extremadamente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ligero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útil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conexiones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ubicaciones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remotas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requiera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huella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código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pequeña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y/o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ancho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banda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sea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recurso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valioso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64" name="Rectangle 42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5" name="Straight Connector 44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46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Isosceles Triangle 52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05AFD3A-6D77-9ED9-54E4-47640D837CA9}"/>
              </a:ext>
            </a:extLst>
          </p:cNvPr>
          <p:cNvSpPr txBox="1"/>
          <p:nvPr/>
        </p:nvSpPr>
        <p:spPr>
          <a:xfrm>
            <a:off x="7829658" y="1253067"/>
            <a:ext cx="3371742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MQTT: MQ Telemetry Transport</a:t>
            </a:r>
          </a:p>
        </p:txBody>
      </p:sp>
    </p:spTree>
    <p:extLst>
      <p:ext uri="{BB962C8B-B14F-4D97-AF65-F5344CB8AC3E}">
        <p14:creationId xmlns:p14="http://schemas.microsoft.com/office/powerpoint/2010/main" val="68596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605AFD3A-6D77-9ED9-54E4-47640D837CA9}"/>
              </a:ext>
            </a:extLst>
          </p:cNvPr>
          <p:cNvSpPr txBox="1"/>
          <p:nvPr/>
        </p:nvSpPr>
        <p:spPr>
          <a:xfrm>
            <a:off x="2849562" y="609600"/>
            <a:ext cx="642444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Propósito de MQTT</a:t>
            </a:r>
          </a:p>
        </p:txBody>
      </p:sp>
      <p:pic>
        <p:nvPicPr>
          <p:cNvPr id="6" name="Picture 5" descr="Dispositivo móvil con aplicaciones">
            <a:extLst>
              <a:ext uri="{FF2B5EF4-FFF2-40B4-BE49-F238E27FC236}">
                <a16:creationId xmlns:a16="http://schemas.microsoft.com/office/drawing/2014/main" id="{BA954F4B-1F52-6536-A454-032D51651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17" r="16189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A2B999-3E18-A67C-D94A-35CDA8652F1A}"/>
              </a:ext>
            </a:extLst>
          </p:cNvPr>
          <p:cNvSpPr txBox="1"/>
          <p:nvPr/>
        </p:nvSpPr>
        <p:spPr>
          <a:xfrm>
            <a:off x="2849562" y="2160589"/>
            <a:ext cx="642444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Comunicar dispositivos y aplicaciones heterogéneas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Buena elección para escenarios en los que movemos mensajes</a:t>
            </a:r>
          </a:p>
        </p:txBody>
      </p:sp>
    </p:spTree>
    <p:extLst>
      <p:ext uri="{BB962C8B-B14F-4D97-AF65-F5344CB8AC3E}">
        <p14:creationId xmlns:p14="http://schemas.microsoft.com/office/powerpoint/2010/main" val="321338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A2B999-3E18-A67C-D94A-35CDA8652F1A}"/>
              </a:ext>
            </a:extLst>
          </p:cNvPr>
          <p:cNvSpPr txBox="1"/>
          <p:nvPr/>
        </p:nvSpPr>
        <p:spPr>
          <a:xfrm>
            <a:off x="677334" y="1253067"/>
            <a:ext cx="6155266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Protocolo de Capa de Aplicación (modelo OSI)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Funciona sobre TCP (1883/8883)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Modelo publicación/suscripción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Diseñado para dispositivos con pocos recursos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Strings codificados en UTF-8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Acepta cualquier tipo de carga útil (payload)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Mantiene la conexión TCP abierta (keep-alive)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QoS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05AFD3A-6D77-9ED9-54E4-47640D837CA9}"/>
              </a:ext>
            </a:extLst>
          </p:cNvPr>
          <p:cNvSpPr txBox="1"/>
          <p:nvPr/>
        </p:nvSpPr>
        <p:spPr>
          <a:xfrm>
            <a:off x="7829658" y="1253067"/>
            <a:ext cx="3371742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un vistazo…</a:t>
            </a:r>
          </a:p>
        </p:txBody>
      </p:sp>
    </p:spTree>
    <p:extLst>
      <p:ext uri="{BB962C8B-B14F-4D97-AF65-F5344CB8AC3E}">
        <p14:creationId xmlns:p14="http://schemas.microsoft.com/office/powerpoint/2010/main" val="71549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3" name="Rectangle 19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404D77-0998-D31A-DAAD-02031C923AB2}"/>
              </a:ext>
            </a:extLst>
          </p:cNvPr>
          <p:cNvSpPr txBox="1"/>
          <p:nvPr/>
        </p:nvSpPr>
        <p:spPr>
          <a:xfrm>
            <a:off x="1333502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Modelo de Mensajería Publicación/Suscripción</a:t>
            </a:r>
          </a:p>
        </p:txBody>
      </p:sp>
      <p:sp>
        <p:nvSpPr>
          <p:cNvPr id="64" name="Isosceles Triangle 21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Isosceles Triangle 23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25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27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742C546-3923-DB21-0EB5-87C811333199}"/>
              </a:ext>
            </a:extLst>
          </p:cNvPr>
          <p:cNvSpPr txBox="1"/>
          <p:nvPr/>
        </p:nvSpPr>
        <p:spPr>
          <a:xfrm>
            <a:off x="1333502" y="2160590"/>
            <a:ext cx="8470898" cy="3429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Los clientes se suscriben a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</a:rPr>
              <a:t>temas (topics)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(SUSCRIPCIÓN)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Los publicadores envían mensajes a un topic específico (PUBLICACIÓN)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Un servidor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</a:rPr>
              <a:t>bróker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se encarga del enrutado de mensajes</a:t>
            </a:r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98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404D77-0998-D31A-DAAD-02031C923AB2}"/>
              </a:ext>
            </a:extLst>
          </p:cNvPr>
          <p:cNvSpPr txBox="1"/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Modelo de Mensajería Publicación/Suscripción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3478DC4B-1CB8-F93F-67CC-8AAB1562A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579785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931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3F404D77-0998-D31A-DAAD-02031C923AB2}"/>
              </a:ext>
            </a:extLst>
          </p:cNvPr>
          <p:cNvSpPr txBox="1"/>
          <p:nvPr/>
        </p:nvSpPr>
        <p:spPr>
          <a:xfrm>
            <a:off x="2849562" y="609600"/>
            <a:ext cx="642444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Modelo de Mensajería Publicación/Suscripción</a:t>
            </a:r>
          </a:p>
        </p:txBody>
      </p:sp>
      <p:pic>
        <p:nvPicPr>
          <p:cNvPr id="5" name="Picture 4" descr="Cubos conectados con una línea roja">
            <a:extLst>
              <a:ext uri="{FF2B5EF4-FFF2-40B4-BE49-F238E27FC236}">
                <a16:creationId xmlns:a16="http://schemas.microsoft.com/office/drawing/2014/main" id="{C0E7A350-F169-835E-2608-835FF9F7D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59" r="25088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742C546-3923-DB21-0EB5-87C811333199}"/>
              </a:ext>
            </a:extLst>
          </p:cNvPr>
          <p:cNvSpPr txBox="1"/>
          <p:nvPr/>
        </p:nvSpPr>
        <p:spPr>
          <a:xfrm>
            <a:off x="2849562" y="2160589"/>
            <a:ext cx="642444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Los topics forman una estructura jerárquica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p.ej. </a:t>
            </a:r>
            <a:r>
              <a:rPr lang="en-US" sz="1700" i="1">
                <a:solidFill>
                  <a:schemeClr val="tx1">
                    <a:lumMod val="75000"/>
                    <a:lumOff val="25000"/>
                  </a:schemeClr>
                </a:solidFill>
              </a:rPr>
              <a:t>edificio-c/sensores/ID201/temperatura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Podemos suscribirnos a varios topics simultáneamente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Suscripción multinivel: #</a:t>
            </a:r>
          </a:p>
          <a:p>
            <a:pPr marL="1200150" lvl="2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p.ej. </a:t>
            </a:r>
            <a:r>
              <a:rPr lang="en-US" sz="1700" i="1">
                <a:solidFill>
                  <a:schemeClr val="tx1">
                    <a:lumMod val="75000"/>
                    <a:lumOff val="25000"/>
                  </a:schemeClr>
                </a:solidFill>
              </a:rPr>
              <a:t>edificio-c/sensores/#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 hace match con </a:t>
            </a:r>
            <a:r>
              <a:rPr lang="en-US" sz="1700" i="1">
                <a:solidFill>
                  <a:schemeClr val="tx1">
                    <a:lumMod val="75000"/>
                    <a:lumOff val="25000"/>
                  </a:schemeClr>
                </a:solidFill>
              </a:rPr>
              <a:t>edificio-c/sensores/ID201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700" i="1">
                <a:solidFill>
                  <a:schemeClr val="tx1">
                    <a:lumMod val="75000"/>
                    <a:lumOff val="25000"/>
                  </a:schemeClr>
                </a:solidFill>
              </a:rPr>
              <a:t>edificio-c/sensores/ID391/humedad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Suscripción de un nivel: +</a:t>
            </a:r>
          </a:p>
          <a:p>
            <a:pPr marL="1200150" lvl="2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p.ej </a:t>
            </a:r>
            <a:r>
              <a:rPr lang="en-US" sz="1700" i="1">
                <a:solidFill>
                  <a:schemeClr val="tx1">
                    <a:lumMod val="75000"/>
                    <a:lumOff val="25000"/>
                  </a:schemeClr>
                </a:solidFill>
              </a:rPr>
              <a:t>edificio/sensores/+/temperatura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 hace match </a:t>
            </a:r>
            <a:r>
              <a:rPr lang="en-US" sz="1700" i="1">
                <a:solidFill>
                  <a:schemeClr val="tx1">
                    <a:lumMod val="75000"/>
                    <a:lumOff val="25000"/>
                  </a:schemeClr>
                </a:solidFill>
              </a:rPr>
              <a:t>con edificio-c/sensores/ID201/temperatura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sz="1700" i="1">
                <a:solidFill>
                  <a:schemeClr val="tx1">
                    <a:lumMod val="75000"/>
                    <a:lumOff val="25000"/>
                  </a:schemeClr>
                </a:solidFill>
              </a:rPr>
              <a:t>edificio-c/sensores/ID391/temperatura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, pero no con </a:t>
            </a:r>
            <a:r>
              <a:rPr lang="en-US" sz="1700" i="1">
                <a:solidFill>
                  <a:schemeClr val="tx1">
                    <a:lumMod val="75000"/>
                    <a:lumOff val="25000"/>
                  </a:schemeClr>
                </a:solidFill>
              </a:rPr>
              <a:t>edificio-c/sensores/ID391/humedad</a:t>
            </a:r>
          </a:p>
        </p:txBody>
      </p:sp>
    </p:spTree>
    <p:extLst>
      <p:ext uri="{BB962C8B-B14F-4D97-AF65-F5344CB8AC3E}">
        <p14:creationId xmlns:p14="http://schemas.microsoft.com/office/powerpoint/2010/main" val="369750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3F404D77-0998-D31A-DAAD-02031C923AB2}"/>
              </a:ext>
            </a:extLst>
          </p:cNvPr>
          <p:cNvSpPr txBox="1"/>
          <p:nvPr/>
        </p:nvSpPr>
        <p:spPr>
          <a:xfrm>
            <a:off x="5536734" y="609600"/>
            <a:ext cx="37372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Broker (de mensajes)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742C546-3923-DB21-0EB5-87C811333199}"/>
              </a:ext>
            </a:extLst>
          </p:cNvPr>
          <p:cNvSpPr txBox="1"/>
          <p:nvPr/>
        </p:nvSpPr>
        <p:spPr>
          <a:xfrm>
            <a:off x="5209563" y="2160589"/>
            <a:ext cx="40644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Autentica a los clientes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Valida, transforma y enruta mensajes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Realiza enrutado de mensajes basado en topic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Cachea mensajes para su entrega posterior (Ultima Voluntad, flag RETAIN)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Bridges: enlazar brokers entre ellos</a:t>
            </a:r>
          </a:p>
        </p:txBody>
      </p:sp>
      <p:pic>
        <p:nvPicPr>
          <p:cNvPr id="5" name="Picture 4" descr="Cuadros de diálogo verdes">
            <a:extLst>
              <a:ext uri="{FF2B5EF4-FFF2-40B4-BE49-F238E27FC236}">
                <a16:creationId xmlns:a16="http://schemas.microsoft.com/office/drawing/2014/main" id="{241AB64A-BBF1-804C-7069-87793CB9B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41" r="20170" b="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055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404D77-0998-D31A-DAAD-02031C923AB2}"/>
              </a:ext>
            </a:extLst>
          </p:cNvPr>
          <p:cNvSpPr txBox="1"/>
          <p:nvPr/>
        </p:nvSpPr>
        <p:spPr>
          <a:xfrm>
            <a:off x="1507066" y="999460"/>
            <a:ext cx="5698067" cy="4479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Formato del Mensaje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742C546-3923-DB21-0EB5-87C811333199}"/>
              </a:ext>
            </a:extLst>
          </p:cNvPr>
          <p:cNvSpPr txBox="1"/>
          <p:nvPr/>
        </p:nvSpPr>
        <p:spPr>
          <a:xfrm>
            <a:off x="7871971" y="999460"/>
            <a:ext cx="3123620" cy="4479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Cabecera Fija (2 bytes) + Cabecera Variable + Payload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82587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16986</TotalTime>
  <Words>529</Words>
  <Application>Microsoft Office PowerPoint</Application>
  <PresentationFormat>Panorámica</PresentationFormat>
  <Paragraphs>52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MQTT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BLOQUE 3</dc:title>
  <dc:creator>Jose Antonio Hernandez</dc:creator>
  <cp:lastModifiedBy>Jose Antonio Hernandez</cp:lastModifiedBy>
  <cp:revision>2</cp:revision>
  <dcterms:created xsi:type="dcterms:W3CDTF">2022-09-29T12:30:44Z</dcterms:created>
  <dcterms:modified xsi:type="dcterms:W3CDTF">2022-11-01T13:08:49Z</dcterms:modified>
</cp:coreProperties>
</file>